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8DE52-8CCE-4A26-B186-1DFFC90C28F1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A1052-8CD5-4277-86C1-D3C276538E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57166"/>
            <a:ext cx="77153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Орловский колледж педагогики и профессиональных технологий — филиал в </a:t>
            </a:r>
            <a:r>
              <a:rPr lang="ru-RU" sz="3600" b="1" dirty="0" err="1" smtClean="0"/>
              <a:t>пгт</a:t>
            </a:r>
            <a:r>
              <a:rPr lang="ru-RU" sz="3600" b="1" dirty="0" smtClean="0"/>
              <a:t>. Оричи</a:t>
            </a:r>
            <a:endParaRPr lang="ru-RU" sz="3600" b="1" dirty="0"/>
          </a:p>
        </p:txBody>
      </p:sp>
      <p:pic>
        <p:nvPicPr>
          <p:cNvPr id="1026" name="Picture 2" descr="https://i.vuzopedia.ru/storage/app/uploads/public/670/fb4/193/670fb4193518d263564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071810"/>
            <a:ext cx="3143272" cy="2357454"/>
          </a:xfrm>
          <a:prstGeom prst="rect">
            <a:avLst/>
          </a:prstGeom>
          <a:noFill/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428868"/>
            <a:ext cx="557213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501122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КОГОБУШИ</dc:creator>
  <cp:lastModifiedBy>КОГОБУШИ</cp:lastModifiedBy>
  <cp:revision>1</cp:revision>
  <dcterms:created xsi:type="dcterms:W3CDTF">2024-11-12T11:57:17Z</dcterms:created>
  <dcterms:modified xsi:type="dcterms:W3CDTF">2024-11-12T12:15:12Z</dcterms:modified>
</cp:coreProperties>
</file>