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91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1BA43-438B-501A-65E1-64216B81B6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A01C159-A3C4-BB45-96BF-5E88DF72F5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6A7D33-66AE-00DE-ACA1-99194DAB2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F840-A518-4BAD-BF9E-42B6002D6F22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9F1E66-E788-A6D4-8E70-32B9C82CC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4D5455-80B7-BDF9-F98E-C5FA352D2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58458-78E0-449E-BCCD-45D7DE4AC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788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15694E-E92C-7D7D-42FF-333DEF3D6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2C91D52-9524-5192-0416-A2A67A073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816566-7D8A-C252-8F75-70F4098D9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F840-A518-4BAD-BF9E-42B6002D6F22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4EE10F-23B3-181D-4AD1-0D81E244E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413D63-BF21-28B1-145A-8E27D7AC5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58458-78E0-449E-BCCD-45D7DE4AC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040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1AEB542-CB10-FB32-A777-F366A7F6B4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C050588-5D29-8541-6AC4-721ABC93B7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B92718-1A70-F41C-04BE-FC37AA1E0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F840-A518-4BAD-BF9E-42B6002D6F22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8895A3-02D4-B6DF-AE11-296B837BE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31761E-9B69-55BC-0B7B-4BBD37182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58458-78E0-449E-BCCD-45D7DE4AC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0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7A86DE-7CD5-18AF-DFA9-AA7B853AE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FB8F93-E0B5-F93C-9BB5-2FBAB68E5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8C6272-8CFA-0883-EAFF-7439883E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F840-A518-4BAD-BF9E-42B6002D6F22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DFCB48-5B73-FC71-8CA0-884D9367A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68C6A8-0BA9-FA7E-F0FD-9470B7B1E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58458-78E0-449E-BCCD-45D7DE4AC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45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26B31B-FE7A-DB92-6EE0-1BA5A1E70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B09613-0AD4-D3A5-AF5F-A621025A39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5B45F2-A53C-051A-4EEA-30D6BA3A6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F840-A518-4BAD-BF9E-42B6002D6F22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E8DE3D-AFE9-33ED-8271-FE406AA40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B1EB47-CF7A-B590-D28E-C446B2337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58458-78E0-449E-BCCD-45D7DE4AC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44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24E5A4-0C62-EB9E-0148-BD80DA24C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A14441-FF7C-B5B6-3AED-7C4403D238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9457452-7B8E-2124-CAF5-2F223B6483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E56F7E-41D6-7EC7-C8D0-3A85A7DDE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F840-A518-4BAD-BF9E-42B6002D6F22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D2B155D-AB96-3DD3-5827-9746446EF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81C2AA4-442F-B703-3933-4A2571570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58458-78E0-449E-BCCD-45D7DE4AC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406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E70762-9CCA-3ACB-1670-C342537C0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D4D464-466F-32A5-6659-9687CABD7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B021FC7-5A43-BBE2-CF09-303EC3C2B8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6857922-F813-8016-A2C3-1AE9CC2CBF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2003850-6899-7EDC-330B-D38ED6CAAB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3CD9982-ABE2-91F3-62ED-1B952A2CB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F840-A518-4BAD-BF9E-42B6002D6F22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F6A2204-5051-8BA3-5644-BD032DA1D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22F493E-98C1-7E86-20B6-5B63F21E2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58458-78E0-449E-BCCD-45D7DE4AC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840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072FD9-9B4A-D78E-CF96-CF5C191E5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A4BE7E4-A125-EF3A-864F-A7535B8B5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F840-A518-4BAD-BF9E-42B6002D6F22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B5BE755-734F-82FD-A1D1-9B912E4CE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9E4617C-AF66-1B7A-EAC1-1201DAEA9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58458-78E0-449E-BCCD-45D7DE4AC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883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313E3BC-0521-A3FD-1B8D-33AA3D64C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F840-A518-4BAD-BF9E-42B6002D6F22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F385AAE-33E8-806D-2825-BD333ED4B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B1BD827-0EBD-8B23-AAFE-719E0AC40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58458-78E0-449E-BCCD-45D7DE4AC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131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627401-7FEA-23E9-93EF-0903C0B8A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B753F3-515E-7903-A955-3BC9A86E2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1B62B15-2D97-C7CC-BBDF-5426BB005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07C8116-1AED-F071-E05F-BBCB295E2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F840-A518-4BAD-BF9E-42B6002D6F22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549571-B529-6660-CC99-ED165CA10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8D1D7B3-ACB1-6FFB-265D-6ED93319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58458-78E0-449E-BCCD-45D7DE4AC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458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C4CFC9-2D82-3EED-8F45-74BEFED65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273122F-7FFE-E659-34E9-24E4660E3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8D6C69A-68FB-E13B-3677-AE09585794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0C05068-9250-1E9B-4049-0B176AA89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F840-A518-4BAD-BF9E-42B6002D6F22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FDC9F56-5C6E-DEF8-7CBB-5788C3093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1186EF-B5E7-EE20-164E-758777630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58458-78E0-449E-BCCD-45D7DE4AC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21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E70E36-7623-AAFB-A2E2-1F514DB16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A6B71C7-17AB-593D-E986-BB276CB7CA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1AAAB0-6A89-14DB-66EC-66B4EB198E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8F840-A518-4BAD-BF9E-42B6002D6F22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D6908C-1023-64A6-E47C-118FE4D21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8B18AC-733F-0ACE-201B-B983FE7088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58458-78E0-449E-BCCD-45D7DE4AC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546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DECDFC-87AC-03D6-968E-E7F6C479B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76775"/>
            <a:ext cx="9144000" cy="1842868"/>
          </a:xfrm>
        </p:spPr>
        <p:txBody>
          <a:bodyPr>
            <a:normAutofit/>
          </a:bodyPr>
          <a:lstStyle/>
          <a:p>
            <a:r>
              <a:rPr lang="ru-RU" sz="3600" b="1" i="0" dirty="0">
                <a:solidFill>
                  <a:srgbClr val="000000"/>
                </a:solidFill>
                <a:effectLst/>
                <a:latin typeface="Helvetica Neue"/>
              </a:rPr>
              <a:t>«Божественная посуда»</a:t>
            </a:r>
            <a:br>
              <a:rPr lang="ru-RU" sz="3600" b="0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ru-RU" sz="36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AE2536-0C01-D3F1-23A8-C3404BE4E9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51163"/>
            <a:ext cx="9144000" cy="2106637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0000"/>
                </a:solidFill>
                <a:latin typeface="Helvetica Neue"/>
              </a:rPr>
              <a:t>Для производства вятской керамики используются только натуральные ингредиенты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67500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42DB5F7-1187-FC92-87AC-C9E363D7C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0000"/>
                </a:solidFill>
                <a:latin typeface="Helvetica Neue"/>
              </a:rPr>
              <a:t>Д</a:t>
            </a:r>
            <a:r>
              <a:rPr lang="ru-RU" sz="2800" b="1" i="0" dirty="0">
                <a:solidFill>
                  <a:srgbClr val="000000"/>
                </a:solidFill>
                <a:effectLst/>
                <a:latin typeface="Helvetica Neue"/>
              </a:rPr>
              <a:t>екорирование  керамической посуды</a:t>
            </a:r>
            <a:endParaRPr lang="ru-RU" sz="2800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5690E1A-6709-7108-6F3C-49846EDFEA8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Helvetica Neue"/>
              </a:rPr>
              <a:t>используем в качестве декора два вида покрытий: прозрачная глазурь, чтобы был виден природный цвет черепка, или двойную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Helvetica Neue"/>
              </a:rPr>
              <a:t>выкраску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 Neue"/>
              </a:rPr>
              <a:t>: черный фон с белой обводкой.</a:t>
            </a:r>
            <a:endParaRPr lang="ru-RU" dirty="0"/>
          </a:p>
          <a:p>
            <a:endParaRPr lang="ru-RU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0837BB43-1C67-2472-D827-BAAF196ADA24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62" y="1690688"/>
            <a:ext cx="5823817" cy="3880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716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39225E6-7692-81B4-0FB7-CBF72CE3AF58}"/>
              </a:ext>
            </a:extLst>
          </p:cNvPr>
          <p:cNvSpPr txBox="1"/>
          <p:nvPr/>
        </p:nvSpPr>
        <p:spPr>
          <a:xfrm>
            <a:off x="309489" y="492369"/>
            <a:ext cx="1142296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i="0" dirty="0">
                <a:solidFill>
                  <a:srgbClr val="000000"/>
                </a:solidFill>
                <a:effectLst/>
                <a:latin typeface="Helvetica Neue"/>
              </a:rPr>
              <a:t>Для изготовления керамической посуды глину начали использовать с незапамятных времен. Люди очень быстро оценили ее свойства: она значительно податливее камня или дерева, отличается легкостью и прочностью. Из этого пластичного материала можно вылепить почти все что угодно: от крохотной игрушки-сувенира до огромной напольной вазы. Позже были открыты и полезные свойства керамической посуды. К примеру, то, что в ней прекрасно хранятся продукты: молоко не скисает в течение нескольких суток, еще дольше не портятся различные соленья и варенья.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81579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DFBB1F-BA77-5B8B-2E14-2A26923E8C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Helvetica Neue"/>
              </a:rPr>
              <a:t>почему керамическую посуду называют «божественной».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CB6EC9C-7A9C-498C-6E49-4368B7BE06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Helvetica Neue"/>
              </a:rPr>
              <a:t>компания «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Helvetica Neue"/>
              </a:rPr>
              <a:t>Комтех</a:t>
            </a:r>
            <a:r>
              <a:rPr lang="ru-RU" b="1" i="0" dirty="0">
                <a:solidFill>
                  <a:srgbClr val="000000"/>
                </a:solidFill>
                <a:effectLst/>
                <a:latin typeface="Helvetica Neue"/>
              </a:rPr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212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A3AD0A-6A2E-F9A2-3D0D-985B8B46E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0" dirty="0">
                <a:solidFill>
                  <a:srgbClr val="000000"/>
                </a:solidFill>
                <a:effectLst/>
                <a:latin typeface="Helvetica Neue"/>
              </a:rPr>
              <a:t>Компании «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Helvetica Neue"/>
              </a:rPr>
              <a:t>Комтекс</a:t>
            </a:r>
            <a:r>
              <a:rPr lang="ru-RU" b="1" i="0" dirty="0">
                <a:solidFill>
                  <a:srgbClr val="000000"/>
                </a:solidFill>
                <a:effectLst/>
                <a:latin typeface="Helvetica Neue"/>
              </a:rPr>
              <a:t>» 20 лет.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36938B0D-73FA-2A37-E45F-C254C9E95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71879" y="2293034"/>
            <a:ext cx="6981921" cy="3883929"/>
          </a:xfrm>
        </p:spPr>
        <p:txBody>
          <a:bodyPr>
            <a:normAutofit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Helvetica Neue"/>
              </a:rPr>
              <a:t>Первые гончарные изделия, выпускаемые компанией, были пищевые и цветочные горшки, вазы. Постепенно ассортимент стал расширяться. Сегодня компания «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Helvetica Neue"/>
              </a:rPr>
              <a:t>Комтех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 Neue"/>
              </a:rPr>
              <a:t>» выпускает посуду, сувениры, цветочные вазы, предметы украшения интерьера и ландшафтного дизайна. </a:t>
            </a: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786E634-F3FA-04D0-0CED-D08C0390329B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96" y="1445798"/>
            <a:ext cx="405218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015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4592B3-E7BA-E654-84BB-402944C42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Helvetica Neue"/>
              </a:rPr>
              <a:t>Насколько развит гончарный промысел в Кировской области?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0FFB6D4-F541-DE14-79CC-1C99FCDD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92504" y="1997611"/>
            <a:ext cx="6261295" cy="4179351"/>
          </a:xfrm>
        </p:spPr>
        <p:txBody>
          <a:bodyPr>
            <a:normAutofit lnSpcReduction="10000"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Helvetica Neue"/>
              </a:rPr>
              <a:t>Для производства вятской керамики  используются только натуральные ингредиенты, без примесей. Для достижения прочности изделий используют двойной обжиг при температуре свыше тысячи градусов. </a:t>
            </a:r>
          </a:p>
          <a:p>
            <a:r>
              <a:rPr lang="ru-RU" dirty="0"/>
              <a:t>Использование классических форм и цветов.</a:t>
            </a:r>
          </a:p>
          <a:p>
            <a:r>
              <a:rPr lang="ru-RU" dirty="0"/>
              <a:t>Для покрытия используют прозрачную глазурь или тонирование.</a:t>
            </a:r>
          </a:p>
        </p:txBody>
      </p:sp>
      <p:pic>
        <p:nvPicPr>
          <p:cNvPr id="2056" name="Picture 8">
            <a:extLst>
              <a:ext uri="{FF2B5EF4-FFF2-40B4-BE49-F238E27FC236}">
                <a16:creationId xmlns:a16="http://schemas.microsoft.com/office/drawing/2014/main" id="{00BA9AEE-8948-1C8B-4B87-5C4CEF34DE51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1997611"/>
            <a:ext cx="4853968" cy="3488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7404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82EC41-45BF-9748-0E4B-00B2375C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rgbClr val="000000"/>
                </a:solidFill>
                <a:latin typeface="Helvetica Neue"/>
              </a:rPr>
              <a:t>М</a:t>
            </a:r>
            <a:r>
              <a:rPr lang="ru-RU" sz="3100" b="1" i="0" dirty="0">
                <a:solidFill>
                  <a:srgbClr val="000000"/>
                </a:solidFill>
                <a:effectLst/>
                <a:latin typeface="Helvetica Neue"/>
              </a:rPr>
              <a:t>астера вятской керамики:</a:t>
            </a:r>
            <a:br>
              <a:rPr lang="ru-RU" sz="31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ru-RU" sz="3100" b="0" i="0" dirty="0"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lang="ru-RU" sz="3100" b="1" i="0" dirty="0">
                <a:solidFill>
                  <a:srgbClr val="000000"/>
                </a:solidFill>
                <a:effectLst/>
                <a:latin typeface="Helvetica Neue"/>
              </a:rPr>
              <a:t>Владимир Суворов</a:t>
            </a:r>
            <a:r>
              <a:rPr lang="ru-RU" sz="3100" b="0" i="0" dirty="0">
                <a:solidFill>
                  <a:srgbClr val="000000"/>
                </a:solidFill>
                <a:effectLst/>
                <a:latin typeface="Helvetica Neue"/>
              </a:rPr>
              <a:t> и </a:t>
            </a:r>
            <a:r>
              <a:rPr lang="ru-RU" sz="3100" b="1" i="0" dirty="0">
                <a:solidFill>
                  <a:srgbClr val="000000"/>
                </a:solidFill>
                <a:effectLst/>
                <a:latin typeface="Helvetica Neue"/>
              </a:rPr>
              <a:t>Александр </a:t>
            </a:r>
            <a:r>
              <a:rPr lang="ru-RU" sz="3100" b="1" i="0" dirty="0" err="1">
                <a:solidFill>
                  <a:srgbClr val="000000"/>
                </a:solidFill>
                <a:effectLst/>
                <a:latin typeface="Helvetica Neue"/>
              </a:rPr>
              <a:t>Хардин</a:t>
            </a:r>
            <a:r>
              <a:rPr lang="ru-RU" sz="3100" dirty="0">
                <a:solidFill>
                  <a:srgbClr val="000000"/>
                </a:solidFill>
                <a:latin typeface="Helvetica Neue"/>
              </a:rPr>
              <a:t>. И</a:t>
            </a:r>
            <a:r>
              <a:rPr lang="ru-RU" sz="3100" b="0" i="0" dirty="0">
                <a:solidFill>
                  <a:srgbClr val="000000"/>
                </a:solidFill>
                <a:effectLst/>
                <a:latin typeface="Helvetica Neue"/>
              </a:rPr>
              <a:t>меют звание мастеров народных художественных промыслов Кировской области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 Neue"/>
              </a:rPr>
              <a:t> 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80F39A5-3E17-FE17-424F-623FDC69F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54548" y="2883877"/>
            <a:ext cx="7499252" cy="3293086"/>
          </a:xfrm>
        </p:spPr>
        <p:txBody>
          <a:bodyPr/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Helvetica Neue"/>
              </a:rPr>
              <a:t>Владимир Суворов создает крупные, габаритные изделия на гончарном круге: напольные вазы, вазоны для цветов, кувшины, композиции и настенные панно. </a:t>
            </a:r>
            <a:endParaRPr lang="ru-RU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875510D9-759F-2FA3-D631-D7E7B19B2A0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86" y="1938167"/>
            <a:ext cx="2295231" cy="4919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709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615054-8A5E-C299-4BDB-BAAE91340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55076"/>
          </a:xfrm>
        </p:spPr>
        <p:txBody>
          <a:bodyPr/>
          <a:lstStyle/>
          <a:p>
            <a:r>
              <a:rPr lang="ru-RU" b="1" dirty="0">
                <a:solidFill>
                  <a:srgbClr val="000000"/>
                </a:solidFill>
                <a:latin typeface="Helvetica Neue"/>
              </a:rPr>
              <a:t>О</a:t>
            </a:r>
            <a:r>
              <a:rPr lang="ru-RU" b="1" i="0" dirty="0">
                <a:solidFill>
                  <a:srgbClr val="000000"/>
                </a:solidFill>
                <a:effectLst/>
                <a:latin typeface="Helvetica Neue"/>
              </a:rPr>
              <a:t> свойствах керамической посуды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717201D-C968-D771-F707-5592A3722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37428" y="928468"/>
            <a:ext cx="8154572" cy="5248495"/>
          </a:xfrm>
        </p:spPr>
        <p:txBody>
          <a:bodyPr/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Helvetica Neue"/>
              </a:rPr>
              <a:t>для приготовления пищи в керамической посуде можно обходиться без использования жиров. Сама по себе глина — натуральный природный материал, который впитал в себя за долгие годы солнце, воду, воздух и обрел немало полезных свойств. благодаря множеству полезных свойств, которыми обладает керамическая посуда, ее называют «божественной».</a:t>
            </a:r>
          </a:p>
          <a:p>
            <a:r>
              <a:rPr lang="ru-RU" dirty="0">
                <a:solidFill>
                  <a:srgbClr val="000000"/>
                </a:solidFill>
                <a:latin typeface="Helvetica Neue"/>
              </a:rPr>
              <a:t>Пища, приготовленная в посуде  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 Neue"/>
              </a:rPr>
              <a:t>без использования жиров получается диетической, вкусной и полезной</a:t>
            </a:r>
            <a:endParaRPr lang="ru-RU" dirty="0"/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6D16C650-CC6A-BD3A-805A-CD6A00544AA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2347218"/>
            <a:ext cx="3460750" cy="3179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065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F9E7F270-847F-378E-6E8D-C81F92862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53022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AC7E6D1-27E6-0D25-4FA7-B7A59CAEA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41232"/>
            <a:ext cx="6172200" cy="3819818"/>
          </a:xfrm>
        </p:spPr>
        <p:txBody>
          <a:bodyPr/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Helvetica Neue"/>
              </a:rPr>
              <a:t>лавный принцип приготовления пищи в глиняной посуде — томление или тушение</a:t>
            </a:r>
            <a:endParaRPr lang="ru-RU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E4F78A68-1C6C-B554-B684-1D5CFD55C3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-1340704" y="3379763"/>
            <a:ext cx="847507" cy="242629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C3AC11DD-2857-9836-B25D-5FE786CF4B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07" y="1750988"/>
            <a:ext cx="4850562" cy="3819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6342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F5D41264-668E-055F-1309-AC2A81089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0" dirty="0">
                <a:solidFill>
                  <a:srgbClr val="000000"/>
                </a:solidFill>
                <a:effectLst/>
                <a:latin typeface="Helvetica Neue"/>
              </a:rPr>
              <a:t>Как правильно использовать керамическую посуду, чтобы продлить срок ее службы?</a:t>
            </a:r>
            <a:endParaRPr lang="ru-RU" sz="2800" dirty="0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C7668B7E-64E7-38C5-C7DC-B6171DD79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Helvetica Neue"/>
              </a:rPr>
              <a:t>керамическую посуду нельзя ставить на открытый огонь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Helvetica Neue"/>
              </a:rPr>
              <a:t>С керамической посудой нужно обращаться деликатно: ставят посуду в холодную духовку и нагревают вместе с нею, можно использовать посуду и в микроволновой печи.</a:t>
            </a:r>
          </a:p>
          <a:p>
            <a:r>
              <a:rPr lang="ru-RU" dirty="0">
                <a:solidFill>
                  <a:srgbClr val="000000"/>
                </a:solidFill>
                <a:latin typeface="Helvetica Neue"/>
              </a:rPr>
              <a:t>Н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 Neue"/>
              </a:rPr>
              <a:t>агретую керамическую посуду нельзя ставить на холодную поверхность, поскольку керамика не любит резких перепадов температуры.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09321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426</Words>
  <Application>Microsoft Office PowerPoint</Application>
  <PresentationFormat>Широкоэкранный</PresentationFormat>
  <Paragraphs>23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Helvetica Neue</vt:lpstr>
      <vt:lpstr>Тема Office</vt:lpstr>
      <vt:lpstr>«Божественная посуда» </vt:lpstr>
      <vt:lpstr>Презентация PowerPoint</vt:lpstr>
      <vt:lpstr>почему керамическую посуду называют «божественной».</vt:lpstr>
      <vt:lpstr>Компании «Комтекс» 20 лет.</vt:lpstr>
      <vt:lpstr>Насколько развит гончарный промысел в Кировской области?</vt:lpstr>
      <vt:lpstr>Мастера вятской керамики:  Владимир Суворов и Александр Хардин. Имеют звание мастеров народных художественных промыслов Кировской области </vt:lpstr>
      <vt:lpstr>О свойствах керамической посуды</vt:lpstr>
      <vt:lpstr>Презентация PowerPoint</vt:lpstr>
      <vt:lpstr>Как правильно использовать керамическую посуду, чтобы продлить срок ее службы?</vt:lpstr>
      <vt:lpstr>Декорирование  керамической посуды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Эмма Касимова</dc:creator>
  <cp:lastModifiedBy>Эмма Касимова</cp:lastModifiedBy>
  <cp:revision>4</cp:revision>
  <dcterms:created xsi:type="dcterms:W3CDTF">2024-11-04T14:03:42Z</dcterms:created>
  <dcterms:modified xsi:type="dcterms:W3CDTF">2024-11-04T14:58:54Z</dcterms:modified>
</cp:coreProperties>
</file>