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6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6242-DEDA-4C82-8473-AD97F8DB32B6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F36EF-4FBA-4E33-9D88-67437EBE3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516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6242-DEDA-4C82-8473-AD97F8DB32B6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F36EF-4FBA-4E33-9D88-67437EBE3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70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6242-DEDA-4C82-8473-AD97F8DB32B6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F36EF-4FBA-4E33-9D88-67437EBE3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142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6242-DEDA-4C82-8473-AD97F8DB32B6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F36EF-4FBA-4E33-9D88-67437EBE3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154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6242-DEDA-4C82-8473-AD97F8DB32B6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F36EF-4FBA-4E33-9D88-67437EBE3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407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6242-DEDA-4C82-8473-AD97F8DB32B6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F36EF-4FBA-4E33-9D88-67437EBE3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37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6242-DEDA-4C82-8473-AD97F8DB32B6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F36EF-4FBA-4E33-9D88-67437EBE3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099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6242-DEDA-4C82-8473-AD97F8DB32B6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F36EF-4FBA-4E33-9D88-67437EBE3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980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6242-DEDA-4C82-8473-AD97F8DB32B6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F36EF-4FBA-4E33-9D88-67437EBE3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451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6242-DEDA-4C82-8473-AD97F8DB32B6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F36EF-4FBA-4E33-9D88-67437EBE3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676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6242-DEDA-4C82-8473-AD97F8DB32B6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F36EF-4FBA-4E33-9D88-67437EBE3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756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36242-DEDA-4C82-8473-AD97F8DB32B6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F36EF-4FBA-4E33-9D88-67437EBE3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0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htampik.com/photo/muzey-shlyap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287784" y="242987"/>
            <a:ext cx="2808312" cy="432048"/>
          </a:xfrm>
          <a:prstGeom prst="homePlate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100000">
                <a:schemeClr val="bg1"/>
              </a:gs>
              <a:gs pos="74000">
                <a:schemeClr val="accent6">
                  <a:lumMod val="60000"/>
                  <a:lumOff val="40000"/>
                </a:schemeClr>
              </a:gs>
              <a:gs pos="29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Достопримечательности</a:t>
            </a: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885372" y="1557791"/>
            <a:ext cx="10363200" cy="238760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Что можно посмотреть </a:t>
            </a:r>
            <a:br>
              <a:rPr lang="ru-RU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ru-RU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 Вятских Полянах?</a:t>
            </a:r>
            <a:endParaRPr lang="ru-RU" sz="60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2040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3484" y="453910"/>
            <a:ext cx="111034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0" dirty="0" smtClean="0">
                <a:solidFill>
                  <a:srgbClr val="0070C0"/>
                </a:solidFill>
                <a:effectLst/>
              </a:rPr>
              <a:t>Дом-музей Г.С. Шпагина</a:t>
            </a:r>
            <a:r>
              <a:rPr lang="ru-RU" sz="2400" b="0" i="0" dirty="0" smtClean="0">
                <a:solidFill>
                  <a:srgbClr val="0070C0"/>
                </a:solidFill>
                <a:effectLst/>
              </a:rPr>
              <a:t>: Этот музей посвящён жизни и творчеству выдающегося русского изобретателя, конструктора и промышленника Георгия Семеновича Шпагина. Здесь вы сможете узнать о его изобретениях, которые сыграли важную роль в развитии отечественной промышленности.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60" y="2321604"/>
            <a:ext cx="64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1"/>
          <a:stretch/>
        </p:blipFill>
        <p:spPr bwMode="auto">
          <a:xfrm>
            <a:off x="7968366" y="1878427"/>
            <a:ext cx="3058407" cy="433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049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61" y="459240"/>
            <a:ext cx="3850368" cy="254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058" y="3439886"/>
            <a:ext cx="3931091" cy="294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058" y="425032"/>
            <a:ext cx="3894738" cy="258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6400" y="4816625"/>
            <a:ext cx="71700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1938" algn="just"/>
            <a:r>
              <a:rPr lang="ru-RU" sz="1600" dirty="0">
                <a:solidFill>
                  <a:srgbClr val="202122"/>
                </a:solidFill>
              </a:rPr>
              <a:t>Рубленный дом расположен на берегу реки Вятки на западном склоне Поваренного лога. Дом 1915 года постройки.</a:t>
            </a:r>
          </a:p>
          <a:p>
            <a:pPr indent="261938" algn="just"/>
            <a:r>
              <a:rPr lang="ru-RU" sz="1600" dirty="0">
                <a:solidFill>
                  <a:srgbClr val="202122"/>
                </a:solidFill>
              </a:rPr>
              <a:t>Три небольшие комнаты — зал, комната доче</a:t>
            </a:r>
            <a:r>
              <a:rPr lang="ru-RU" sz="1600" b="0" i="0" dirty="0" smtClean="0">
                <a:solidFill>
                  <a:srgbClr val="202122"/>
                </a:solidFill>
                <a:effectLst/>
              </a:rPr>
              <a:t>к, кабинет Шпагина и тут же его спальня.</a:t>
            </a:r>
          </a:p>
          <a:p>
            <a:pPr indent="261938" algn="just"/>
            <a:r>
              <a:rPr lang="ru-RU" sz="1600" b="0" i="0" dirty="0" smtClean="0">
                <a:solidFill>
                  <a:srgbClr val="202122"/>
                </a:solidFill>
                <a:effectLst/>
              </a:rPr>
              <a:t>В музее экспонируются вещи, принадлежавшие Шпагину, экспозиция рассказывает о его жизни, заводе, автомате.</a:t>
            </a:r>
            <a:endParaRPr lang="ru-RU" sz="1600" b="0" i="0" dirty="0">
              <a:solidFill>
                <a:srgbClr val="202122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6401" y="3097203"/>
            <a:ext cx="727165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1938" algn="just"/>
            <a:r>
              <a:rPr lang="ru-RU" sz="1600" dirty="0" smtClean="0">
                <a:solidFill>
                  <a:srgbClr val="202122"/>
                </a:solidFill>
              </a:rPr>
              <a:t>В</a:t>
            </a:r>
            <a:r>
              <a:rPr lang="ru-RU" sz="1600" dirty="0">
                <a:solidFill>
                  <a:srgbClr val="202122"/>
                </a:solidFill>
              </a:rPr>
              <a:t> Вятские Поляны он приехал в ноябре 1941 года — после начала Великой Отечественной войны — вместе с эвакуированным из Подмосковья заводом № 367 Наркомата вооружения СССР ставшим здесь </a:t>
            </a:r>
            <a:r>
              <a:rPr lang="ru-RU" sz="1600" dirty="0" err="1">
                <a:solidFill>
                  <a:srgbClr val="202122"/>
                </a:solidFill>
              </a:rPr>
              <a:t>Вятско</a:t>
            </a:r>
            <a:r>
              <a:rPr lang="ru-RU" sz="1600" dirty="0">
                <a:solidFill>
                  <a:srgbClr val="202122"/>
                </a:solidFill>
              </a:rPr>
              <a:t>-Полянским машиностроительным заводом «Молот». Коллектив завода размещали в городе и близ лежащих деревнях, Шпагину с семьёй был выделен этом дом.</a:t>
            </a:r>
          </a:p>
          <a:p>
            <a:pPr indent="261938" algn="just"/>
            <a:r>
              <a:rPr lang="ru-RU" sz="1600" dirty="0">
                <a:solidFill>
                  <a:srgbClr val="202122"/>
                </a:solidFill>
              </a:rPr>
              <a:t>В 1966 году дом был признан памятником истории регионального </a:t>
            </a:r>
            <a:r>
              <a:rPr lang="ru-RU" sz="1600" dirty="0" smtClean="0">
                <a:solidFill>
                  <a:srgbClr val="202122"/>
                </a:solidFill>
              </a:rPr>
              <a:t>значения.</a:t>
            </a:r>
            <a:endParaRPr lang="ru-RU" sz="1600" dirty="0">
              <a:solidFill>
                <a:srgbClr val="202122"/>
              </a:solidFill>
            </a:endParaRPr>
          </a:p>
          <a:p>
            <a:pPr indent="261938" algn="just"/>
            <a:r>
              <a:rPr lang="ru-RU" sz="1600" dirty="0">
                <a:solidFill>
                  <a:srgbClr val="202122"/>
                </a:solidFill>
              </a:rPr>
              <a:t>Мемориальный музей в доме был открыт 7 августа 1982 года.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97829" y="459240"/>
            <a:ext cx="32802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1938" algn="just"/>
            <a:r>
              <a:rPr lang="ru-RU" dirty="0" smtClean="0">
                <a:solidFill>
                  <a:srgbClr val="202122"/>
                </a:solidFill>
              </a:rPr>
              <a:t>Здесь жил в 1941—1952 годах конструктор-оружейник Георгий Семёнович Шпагин, создатель автомата ППШ.</a:t>
            </a:r>
            <a:endParaRPr lang="ru-RU" dirty="0">
              <a:solidFill>
                <a:srgbClr val="2021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031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3484" y="453910"/>
            <a:ext cx="111034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70C0"/>
                </a:solidFill>
              </a:rPr>
              <a:t>Музей Дом шляп</a:t>
            </a:r>
            <a:r>
              <a:rPr lang="ru-RU" sz="2400" dirty="0">
                <a:solidFill>
                  <a:srgbClr val="0070C0"/>
                </a:solidFill>
              </a:rPr>
              <a:t>: Вятские Поляны славятся своими традициями шляпного дела. В этом музее вы сможете увидеть богатую коллекцию шляп разных эпох и стилей, узнать об истории этого ремесла и даже попробовать себя в роли шляпника</a:t>
            </a:r>
            <a:r>
              <a:rPr lang="ru-RU" sz="2400" dirty="0" smtClean="0">
                <a:solidFill>
                  <a:srgbClr val="0070C0"/>
                </a:solidFill>
              </a:rPr>
              <a:t>!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84" y="1773916"/>
            <a:ext cx="6096002" cy="457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1773916"/>
            <a:ext cx="4572002" cy="457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165773" y="6309112"/>
            <a:ext cx="27542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hlinkClick r:id="rId4"/>
              </a:rPr>
              <a:t>https://shtampik.com/photo/muzey-shlyap/</a:t>
            </a:r>
            <a:r>
              <a:rPr lang="ru-RU" sz="1100" dirty="0" smtClean="0"/>
              <a:t> 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324165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17" y="442345"/>
            <a:ext cx="2935969" cy="220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157" y="433819"/>
            <a:ext cx="2947337" cy="221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765" y="442345"/>
            <a:ext cx="2935969" cy="220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Музей шляп. Шляпный дом Боливар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63" y="4651109"/>
            <a:ext cx="2388157" cy="179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Музей шляп. Музей шляп Вятские Поляны. Музей дом шляп Вятские Поляны. Музей головных уборов Вятские Поляны. Музею головных уборов народов мира «дом шляп»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805" y="4647337"/>
            <a:ext cx="3185386" cy="179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Музей шляп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765" y="4647336"/>
            <a:ext cx="2393187" cy="179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1885" y="2766780"/>
            <a:ext cx="111838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b="0" i="0" dirty="0" smtClean="0">
                <a:solidFill>
                  <a:srgbClr val="000000"/>
                </a:solidFill>
                <a:effectLst/>
              </a:rPr>
              <a:t>Единственный в России частный музей головных уборов народов мира «Дом Шляп».</a:t>
            </a:r>
          </a:p>
          <a:p>
            <a:pPr indent="449263" algn="just"/>
            <a:r>
              <a:rPr lang="ru-RU" dirty="0"/>
              <a:t>Более 300 уникальных исторических, национальных и современных дизайнерских головных уборов, некоторые из которых являются предметами антикварного искусства, собраны в рамках кругосветной экспедиции «</a:t>
            </a:r>
            <a:r>
              <a:rPr lang="ru-RU" dirty="0" err="1"/>
              <a:t>Hat</a:t>
            </a:r>
            <a:r>
              <a:rPr lang="ru-RU" dirty="0"/>
              <a:t> </a:t>
            </a:r>
            <a:r>
              <a:rPr lang="ru-RU" dirty="0" err="1"/>
              <a:t>Master</a:t>
            </a:r>
            <a:r>
              <a:rPr lang="ru-RU" dirty="0"/>
              <a:t>», которую организовали местные предприниматели Валерий </a:t>
            </a:r>
            <a:r>
              <a:rPr lang="ru-RU" dirty="0" err="1"/>
              <a:t>Смолюк</a:t>
            </a:r>
            <a:r>
              <a:rPr lang="ru-RU" dirty="0"/>
              <a:t> и Олег Уваров. Они преодолели 78.000 км и побывали в 23 странах мира, чтобы рассказать о культуре и традициях людей, живущих иногда на территориях, недоступных обычному туристу.</a:t>
            </a:r>
          </a:p>
        </p:txBody>
      </p:sp>
      <p:pic>
        <p:nvPicPr>
          <p:cNvPr id="5136" name="Picture 16" descr="Музей шляп. Музей головных уборов. Музеи выставка головных уборов. Музей дом шляп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002" y="4649961"/>
            <a:ext cx="2389687" cy="179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117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3484" y="453910"/>
            <a:ext cx="111034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70C0"/>
                </a:solidFill>
              </a:rPr>
              <a:t>Коммуналка</a:t>
            </a:r>
            <a:r>
              <a:rPr lang="ru-RU" sz="2400" dirty="0">
                <a:solidFill>
                  <a:srgbClr val="0070C0"/>
                </a:solidFill>
              </a:rPr>
              <a:t>: Этот музей — уникальное место, где можно окунуться в атмосферу советской жизни. Здесь вы сможете увидеть, как жили люди в коммунальных квартирах, познакомиться с бытом и культурой того времени</a:t>
            </a:r>
            <a:r>
              <a:rPr lang="ru-RU" sz="2400" dirty="0" smtClean="0">
                <a:solidFill>
                  <a:srgbClr val="0070C0"/>
                </a:solidFill>
              </a:rPr>
              <a:t>.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84" y="1654239"/>
            <a:ext cx="7078287" cy="472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4" t="9934" r="13545" b="16398"/>
          <a:stretch/>
        </p:blipFill>
        <p:spPr bwMode="auto">
          <a:xfrm>
            <a:off x="7760455" y="2105518"/>
            <a:ext cx="3836458" cy="382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370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18" y="407080"/>
            <a:ext cx="270065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233" y="407080"/>
            <a:ext cx="2698651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540" y="407080"/>
            <a:ext cx="2698651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847" y="407080"/>
            <a:ext cx="2695964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18" y="2482666"/>
            <a:ext cx="2706766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18" y="4558252"/>
            <a:ext cx="27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03918" y="2482666"/>
            <a:ext cx="85692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/>
            <a:r>
              <a:rPr lang="ru-RU" sz="1600" b="0" i="0" dirty="0" smtClean="0">
                <a:solidFill>
                  <a:srgbClr val="3C3C3C"/>
                </a:solidFill>
                <a:effectLst/>
              </a:rPr>
              <a:t>Интерьер залов создает обстановку времен Советского Союза: бело-красные стены, символы СССР, портреты, предметы быта. Все это позволяет полностью окунуться в прошлое. Практически все экспонаты, за исключением особо хрупких, можно потрогать, послушать, примерить и применить на деле. Тысячи экспонатов, среди которых радиотехника, бытовые приборы, кухонная утварь, мебель, одежда, игрушки, косметика и многое другое.</a:t>
            </a:r>
          </a:p>
          <a:p>
            <a:pPr indent="363538" algn="just"/>
            <a:r>
              <a:rPr lang="ru-RU" sz="1600" dirty="0"/>
              <a:t>Музей разделён на различные зоны: кухня, школьный класс, библиотека, приемная и </a:t>
            </a:r>
            <a:r>
              <a:rPr lang="ru-RU" sz="1600" dirty="0" smtClean="0"/>
              <a:t>т.д</a:t>
            </a:r>
            <a:r>
              <a:rPr lang="ru-RU" sz="1600" dirty="0"/>
              <a:t>.</a:t>
            </a:r>
            <a:endParaRPr lang="ru-RU" sz="1600" b="0" i="0" dirty="0">
              <a:solidFill>
                <a:srgbClr val="3C3C3C"/>
              </a:solidFill>
              <a:effectLst/>
            </a:endParaRPr>
          </a:p>
        </p:txBody>
      </p:sp>
      <p:pic>
        <p:nvPicPr>
          <p:cNvPr id="6160" name="Picture 16" descr="-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573" y="4340450"/>
            <a:ext cx="2690401" cy="201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-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388" y="4340450"/>
            <a:ext cx="2690401" cy="201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 descr="-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203" y="4340450"/>
            <a:ext cx="2690401" cy="201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796549"/>
      </p:ext>
    </p:extLst>
  </p:cSld>
  <p:clrMapOvr>
    <a:masterClrMapping/>
  </p:clrMapOvr>
</p:sld>
</file>

<file path=ppt/theme/theme1.xml><?xml version="1.0" encoding="utf-8"?>
<a:theme xmlns:a="http://schemas.openxmlformats.org/drawingml/2006/main" name="Дымка-0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Что посмотреть в ВП" id="{45D2A90E-E711-4D2B-B1E9-6DD8A1F105CF}" vid="{A0E774A4-18FC-47EB-829C-840C1C6403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Что посмотреть в ВП</Template>
  <TotalTime>0</TotalTime>
  <Words>244</Words>
  <Application>Microsoft Office PowerPoint</Application>
  <PresentationFormat>Широкоэкранный</PresentationFormat>
  <Paragraphs>17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Дымка-01</vt:lpstr>
      <vt:lpstr>Что можно посмотреть  в Вятских Полянах?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можно посмотреть  в Вятских Полянах?</dc:title>
  <dc:creator>Учетная запись Майкрософт</dc:creator>
  <cp:lastModifiedBy>Учетная запись Майкрософт</cp:lastModifiedBy>
  <cp:revision>1</cp:revision>
  <dcterms:created xsi:type="dcterms:W3CDTF">2025-02-03T20:50:33Z</dcterms:created>
  <dcterms:modified xsi:type="dcterms:W3CDTF">2025-02-03T20:51:03Z</dcterms:modified>
</cp:coreProperties>
</file>