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91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80" r:id="rId10"/>
    <p:sldId id="266" r:id="rId11"/>
    <p:sldId id="285" r:id="rId12"/>
    <p:sldId id="279" r:id="rId13"/>
    <p:sldId id="267" r:id="rId14"/>
    <p:sldId id="284" r:id="rId15"/>
    <p:sldId id="269" r:id="rId16"/>
    <p:sldId id="275" r:id="rId17"/>
    <p:sldId id="271" r:id="rId18"/>
    <p:sldId id="277" r:id="rId19"/>
    <p:sldId id="288" r:id="rId20"/>
    <p:sldId id="289" r:id="rId21"/>
    <p:sldId id="290" r:id="rId22"/>
    <p:sldId id="270" r:id="rId23"/>
    <p:sldId id="274" r:id="rId24"/>
    <p:sldId id="292" r:id="rId25"/>
    <p:sldId id="268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1A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37" autoAdjust="0"/>
    <p:restoredTop sz="94660"/>
  </p:normalViewPr>
  <p:slideViewPr>
    <p:cSldViewPr>
      <p:cViewPr varScale="1">
        <p:scale>
          <a:sx n="68" d="100"/>
          <a:sy n="68" d="100"/>
        </p:scale>
        <p:origin x="156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F43D0-9184-4255-BAA5-9615DBD57EFE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4EB5D-D9D0-4B92-9264-12BF248B16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F43D0-9184-4255-BAA5-9615DBD57EFE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4EB5D-D9D0-4B92-9264-12BF248B16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F43D0-9184-4255-BAA5-9615DBD57EFE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4EB5D-D9D0-4B92-9264-12BF248B16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F43D0-9184-4255-BAA5-9615DBD57EFE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4EB5D-D9D0-4B92-9264-12BF248B16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F43D0-9184-4255-BAA5-9615DBD57EFE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4EB5D-D9D0-4B92-9264-12BF248B16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F43D0-9184-4255-BAA5-9615DBD57EFE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4EB5D-D9D0-4B92-9264-12BF248B16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F43D0-9184-4255-BAA5-9615DBD57EFE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4EB5D-D9D0-4B92-9264-12BF248B16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F43D0-9184-4255-BAA5-9615DBD57EFE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4EB5D-D9D0-4B92-9264-12BF248B16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F43D0-9184-4255-BAA5-9615DBD57EFE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4EB5D-D9D0-4B92-9264-12BF248B16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F43D0-9184-4255-BAA5-9615DBD57EFE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4EB5D-D9D0-4B92-9264-12BF248B16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F43D0-9184-4255-BAA5-9615DBD57EFE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4EB5D-D9D0-4B92-9264-12BF248B16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9F43D0-9184-4255-BAA5-9615DBD57EFE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4EB5D-D9D0-4B92-9264-12BF248B16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0233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571480"/>
            <a:ext cx="8610160" cy="3143272"/>
          </a:xfrm>
        </p:spPr>
        <p:txBody>
          <a:bodyPr>
            <a:noAutofit/>
          </a:bodyPr>
          <a:lstStyle/>
          <a:p>
            <a:pPr algn="l"/>
            <a:r>
              <a:rPr lang="ru-RU" sz="4000" b="1" dirty="0">
                <a:solidFill>
                  <a:schemeClr val="tx1"/>
                </a:solidFill>
                <a:effectLst/>
              </a:rPr>
              <a:t>№1. </a:t>
            </a:r>
            <a:br>
              <a:rPr lang="ru-RU" sz="4000" b="1" dirty="0">
                <a:solidFill>
                  <a:schemeClr val="tx1"/>
                </a:solidFill>
                <a:effectLst/>
              </a:rPr>
            </a:br>
            <a:r>
              <a:rPr lang="ru-RU" sz="5400" b="1" dirty="0">
                <a:solidFill>
                  <a:schemeClr val="tx1"/>
                </a:solidFill>
                <a:effectLst/>
              </a:rPr>
              <a:t>ВЫЧИСЛИТЕ  УСТНО И УЗНАЙТЕ </a:t>
            </a:r>
            <a:r>
              <a:rPr lang="ru-RU" sz="5400" b="1" u="sng" dirty="0">
                <a:solidFill>
                  <a:schemeClr val="tx1"/>
                </a:solidFill>
                <a:effectLst/>
              </a:rPr>
              <a:t>ПЕРВОЕ НАЗВАНИЕ ГОРОДА КИРОВА</a:t>
            </a:r>
            <a:endParaRPr lang="ru-RU" sz="4000" b="1" u="sng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214414" y="4500570"/>
            <a:ext cx="7498080" cy="289140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1500" b="1" i="1" dirty="0">
                <a:solidFill>
                  <a:srgbClr val="002060"/>
                </a:solidFill>
                <a:latin typeface="+mj-lt"/>
              </a:rPr>
              <a:t>ХЛЫНОВ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01.fotocdn.net/s126/97e2b00c45cf4d90/public_pin_l/28719896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690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6866" name="AutoShape 2" descr="https://pastvu.com/_p/a/j/f/x/jfxnng98be783aamzv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6868" name="Picture 4" descr="https://sever.foma.ru/wp-content/uploads/2021/01/vjatka-nachalo-xx-veka-1-2048x12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735809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Город назывался ХЛЫНОВ </a:t>
            </a:r>
            <a:br>
              <a:rPr lang="ru-RU" sz="4400" b="1" dirty="0"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</a:br>
            <a:r>
              <a:rPr lang="ru-RU" sz="4400" b="1" dirty="0"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с 1374 по 1780 г.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4581128"/>
            <a:ext cx="7498080" cy="1800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9600" b="1" i="1" dirty="0">
                <a:solidFill>
                  <a:srgbClr val="002060"/>
                </a:solidFill>
                <a:latin typeface="+mj-lt"/>
              </a:rPr>
              <a:t>ВЯТКА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14290"/>
            <a:ext cx="8496944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/>
              <a:t>№2</a:t>
            </a:r>
            <a:br>
              <a:rPr lang="ru-RU" sz="5400" b="1" dirty="0"/>
            </a:br>
            <a:r>
              <a:rPr lang="ru-RU" sz="4800" b="1" dirty="0"/>
              <a:t>ЗАМЕНИТЕ  ОБЫКНОВЕННЫЕ ДРОБИ ДЕСЯТИЧНЫМИ ЧИСЛАМИ И УЗНАЙТЕ  </a:t>
            </a:r>
            <a:r>
              <a:rPr lang="ru-RU" sz="4800" b="1" u="sng" dirty="0"/>
              <a:t>ВТОРОЕ НАЗВАНИЕ  НАШЕГО ГОРОДА</a:t>
            </a:r>
            <a:endParaRPr lang="ru-RU" sz="4800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 descr="https://kirovpravda.ru/wp-content/uploads/2021/06/VYATKA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39117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Город назывался Вятка </a:t>
            </a:r>
          </a:p>
          <a:p>
            <a:pPr algn="ctr"/>
            <a:r>
              <a:rPr lang="ru-RU" sz="4400" b="1" dirty="0"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с 1780 по 1934 года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https://ic.pics.livejournal.com/zdorovs/16627846/2016384/2016384_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1612"/>
            <a:ext cx="9144000" cy="5286388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57224" y="0"/>
            <a:ext cx="7498080" cy="264323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i="1" dirty="0">
                <a:solidFill>
                  <a:srgbClr val="002060"/>
                </a:solidFill>
              </a:rPr>
              <a:t>На берегу какой реки находится наш город?</a:t>
            </a:r>
            <a:br>
              <a:rPr lang="ru-RU" sz="4000" b="1" i="1" dirty="0"/>
            </a:br>
            <a:br>
              <a:rPr lang="ru-RU" sz="4000" dirty="0"/>
            </a:br>
            <a:endParaRPr lang="ru-RU" b="1" i="1" dirty="0">
              <a:effectLst/>
              <a:latin typeface="Arial Black" pitchFamily="34" charset="0"/>
            </a:endParaRPr>
          </a:p>
        </p:txBody>
      </p:sp>
      <p:sp>
        <p:nvSpPr>
          <p:cNvPr id="10242" name="AutoShape 2" descr="https://pbs.twimg.com/media/EGYSUxxX0AAlvk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4" name="AutoShape 4" descr="https://pbs.twimg.com/media/EGYSUxxX0AAlvk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785918" y="5572140"/>
            <a:ext cx="3143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р. Вятка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1422" y="260648"/>
            <a:ext cx="8286808" cy="4075386"/>
          </a:xfrm>
        </p:spPr>
        <p:txBody>
          <a:bodyPr>
            <a:noAutofit/>
          </a:bodyPr>
          <a:lstStyle/>
          <a:p>
            <a:pPr algn="l"/>
            <a:r>
              <a:rPr lang="ru-RU" sz="4800" b="1" dirty="0"/>
              <a:t>№3.</a:t>
            </a:r>
            <a:br>
              <a:rPr lang="ru-RU" sz="6000" b="1" dirty="0"/>
            </a:br>
            <a:r>
              <a:rPr lang="ru-RU" sz="6000" b="1" dirty="0"/>
              <a:t> </a:t>
            </a:r>
            <a:r>
              <a:rPr lang="ru-RU" sz="4800" b="1" dirty="0"/>
              <a:t>РЕШИТЕ УРАВНЕНИЕ И УЗНАЙТЕ </a:t>
            </a:r>
            <a:r>
              <a:rPr lang="ru-RU" sz="4800" b="1" u="sng" dirty="0"/>
              <a:t>ДЛИНУ РЕКИ ВЯТКА</a:t>
            </a:r>
            <a:br>
              <a:rPr lang="ru-RU" sz="6000" b="1" dirty="0"/>
            </a:br>
            <a:r>
              <a:rPr lang="ru-RU" sz="6600" b="1" i="1" dirty="0">
                <a:effectLst/>
              </a:rPr>
              <a:t>0,2х – 2,8 =260</a:t>
            </a:r>
            <a:endParaRPr lang="ru-RU" sz="6000" b="1" i="1" dirty="0">
              <a:effectLst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785786" y="5143512"/>
            <a:ext cx="7498080" cy="267538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600" b="1" i="1" dirty="0">
                <a:solidFill>
                  <a:srgbClr val="002060"/>
                </a:solidFill>
                <a:latin typeface="+mj-lt"/>
              </a:rPr>
              <a:t>1314 КМ</a:t>
            </a:r>
          </a:p>
        </p:txBody>
      </p:sp>
    </p:spTree>
    <p:extLst>
      <p:ext uri="{BB962C8B-B14F-4D97-AF65-F5344CB8AC3E}">
        <p14:creationId xmlns:p14="http://schemas.microsoft.com/office/powerpoint/2010/main" val="2007907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16632"/>
            <a:ext cx="8401124" cy="4608512"/>
          </a:xfrm>
        </p:spPr>
        <p:txBody>
          <a:bodyPr>
            <a:normAutofit/>
          </a:bodyPr>
          <a:lstStyle/>
          <a:p>
            <a:r>
              <a:rPr lang="ru-RU" sz="4800" b="1" dirty="0">
                <a:effectLst/>
                <a:cs typeface="Arial" pitchFamily="34" charset="0"/>
              </a:rPr>
              <a:t>№4</a:t>
            </a:r>
            <a:br>
              <a:rPr lang="ru-RU" sz="4800" b="1" dirty="0">
                <a:effectLst/>
              </a:rPr>
            </a:br>
            <a:r>
              <a:rPr lang="ru-RU" sz="4800" b="1" dirty="0"/>
              <a:t>Н</a:t>
            </a:r>
            <a:r>
              <a:rPr lang="ru-RU" sz="4800" b="1" dirty="0">
                <a:effectLst/>
              </a:rPr>
              <a:t>айдите значение выражения и узнаете сколько лет исполнится </a:t>
            </a:r>
            <a:r>
              <a:rPr lang="ru-RU" sz="4800" b="1" u="sng" dirty="0">
                <a:effectLst/>
              </a:rPr>
              <a:t>городу Кирову в 2023 году</a:t>
            </a:r>
            <a:r>
              <a:rPr lang="ru-RU" sz="4800" b="1" dirty="0">
                <a:effectLst/>
              </a:rPr>
              <a:t>.</a:t>
            </a:r>
            <a:endParaRPr lang="ru-RU" sz="4800" b="1" dirty="0">
              <a:effectLst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5000636"/>
            <a:ext cx="7498080" cy="152325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8800" b="1" i="1" dirty="0">
                <a:solidFill>
                  <a:srgbClr val="002060"/>
                </a:solidFill>
                <a:latin typeface="+mj-lt"/>
              </a:rPr>
              <a:t>649 ЛЕТ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cdn.fishki.net/upload/post/201408/14/1293942/349d8c73510bb12209ca60d60fd513d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372476" cy="1143000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Ребята, какие улицы города вы знаете?</a:t>
            </a:r>
          </a:p>
        </p:txBody>
      </p:sp>
    </p:spTree>
    <p:extLst>
      <p:ext uri="{BB962C8B-B14F-4D97-AF65-F5344CB8AC3E}">
        <p14:creationId xmlns:p14="http://schemas.microsoft.com/office/powerpoint/2010/main" val="32015212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://img0.liveinternet.ru/images/attach/c/9/107/427/107427648_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251605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0"/>
            <a:ext cx="92869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solidFill>
                  <a:srgbClr val="FFFF00"/>
                </a:solidFill>
              </a:rPr>
              <a:t>Октябрьский проспект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836712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ru-RU" sz="11500" b="1" dirty="0">
                <a:solidFill>
                  <a:srgbClr val="002060"/>
                </a:solidFill>
              </a:rPr>
              <a:t>Дроби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90667" y="3068960"/>
            <a:ext cx="7498080" cy="2592288"/>
          </a:xfrm>
        </p:spPr>
        <p:txBody>
          <a:bodyPr>
            <a:normAutofit/>
          </a:bodyPr>
          <a:lstStyle/>
          <a:p>
            <a:r>
              <a:rPr lang="ru-RU" sz="7200" b="1" i="1" dirty="0"/>
              <a:t>Обыкновенные </a:t>
            </a:r>
          </a:p>
          <a:p>
            <a:r>
              <a:rPr lang="ru-RU" sz="7200" b="1" i="1" dirty="0"/>
              <a:t>Десятичные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4" name="Picture 6" descr="C:\Users\User\Desktop\загружено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28858" y="0"/>
            <a:ext cx="11072858" cy="6858000"/>
          </a:xfrm>
          <a:prstGeom prst="rect">
            <a:avLst/>
          </a:prstGeom>
          <a:noFill/>
        </p:spPr>
      </p:pic>
      <p:sp>
        <p:nvSpPr>
          <p:cNvPr id="43010" name="AutoShape 2" descr="data:image/png;base64,iVBORw0KGgoAAAANSUhEUgAABS4AAAG3CAYAAAC68MtKAAAAAXNSR0IArs4c6QAAIABJREFUeF6UvVevbel1JTbW3mvndHK4oepWYDEUWSySxaLUVIDRkiX1gwA/GO6W/Bf86icD7XbDL37zmw34rZ0AA4bQAFtqBaoptsSmxCymYhWr6saT085prW2MMee39tr7nirJp7h5zj1nh7W+b34zjDnmnNG//q//cLHAAvyKoggpUiRJinSRYrFYoLAAClEBUSFCVCggSVMk6ULf09SeY68toFAo6D34xffk3/gc2K/0HP2Nn5gukPrnht+l/vzZfI7pbI7ZfIb5fI5ZMtP76JEkfCM9isUYtWYTjVYbzXYb7c0NNJtNVCoV/X00GmEwGGAyGYOXWS6XUa/X0KjXEUdFzKdTjIcjDPsDjAdDJLM5iojsche8Tt6rfa7eIOIaREChgMlsivFsitFkjPFkgmSRolKrobOxgd29XWxtbyEqFsF7GY/9OWmiNeKDX0mSYMLXzhPEcQmlUlnXXiwWMRratXOtqrUa6vW63Reg+5pMp0jThdY0jmPtjda/aN/5GPQHOD4+wbu/+AWePH6ifS0Wimi1Orh39x7e+NwbeO21T2LvYA+tVgvj8Qjj6RgXl+cYT0aoN6qoVisolUqYTid4+uwper0+ikX+O8GgP8J4PMNsmiJCEWkaYTCaYTCcYhHXUevs4s6Lr2Dv3gNEpSqmSQHTFJgjRsLnI8KCDxMhcP+58NyBIEe8xyBj+u6PwmKBSLIZXkMB4x5xm+wNucx8H8kmZVh/9PfzzwS4JgWtuTZdn28/2c8LFPQeEQoFPijjBfC/IoI823mR1PP6+Gu/Dsn6wv/O9wmfolvxMyK5t/u3tfAzpPvxhy1RthbhCrPF8/PLe3EJDleX3Q0vq1jggzKsO0OahBW3++U6aCXSRHIfFwuIi0Wdw29+85uS5c+98QYO79zV38fTGRIdjQjTWaLr05ovoNfxelC09bM19D3hNUT8HDvTYY91Fdxz6ZYUizTipaJQjFAsFXXd9sKF1muepJjPU31PUiCZL/w6gAX3vFi081aIMJ+b3sKC17fQ73mukulE9wvu4SJBAQkalSqePXuKb3zjP+CtL30Rn3n9MxiNR7qH8WyGer2h60h4prP7yoTKd2v128o95nRkkAPq2rJ0A2Up6EzTn9I7LhoLUAe6hPrhsbPhv174c3MfHz4j/GqptyMXV9u3VRnzM7V2NyvnMehzl2WdgUTaPxPR8HLpVpcD7aJk1eXapTR1ec/ODfdL5yqo4Pw12tnWsvDa049e/3Bvy1vJ6RW/71s37R/xy/y+5p+e/8xwJsLfafvyeyCbFhRh9l2i6lrJXml362rBrzu8N+WQX7ThwaaHtXn+/rXTfpRMD2frmL8JqcTVdTXxKqzY74+9b7/e/P1mvoHvXXZ9BfNBTK0vZZL/DrolfFa47yBDmc3gL8J58dOUPWdtP9f3aLkGprfDV6aWeR1rx4vnVmIb9sM1OP+t14Uz6ntMm6W/+TXK76K+W7s2Wpj1r1Ud4meMOss/n/sY/Dfa5KUts8tYlYy8Pcldf7iP1HRk6vcb1j/4aeHakjU/jtdit+12OJx56skoXuoA/73Z3uVrzDN0vZfTSet6x0+C+2rL1Xvu3Pl70JYFPWi2yPzVW9+XusRtDK8me0/5nvm9Nmsb3iv4xPIZKXv+3dbOPn/dBwz+INeBP3e7Xdx0h/In6c+GL/5tRde4P0E/GAnvI9F1FnWftn6TyQj9fg9xXJT/i0URzWYNxRLvao5yuYJCGqG8KCCej/A//av/FqXkEnd3y7h72EGtDlQrFRQKRflQlXIB9VoJlzc3OLsaYzBvICnuIqrtI6108E9/559J/qIC/Tvq+KLHC6aeuUu+JFn8cKv+zOwJ5JPQ96KQm62lP0dfHIijSPdGn4bPWdow8ytK5RIW9Akmc6QpvbYy4gL96KJ8hUePHuO73/kO5vMpHrx6gM+++RI2NuvyFRb08AqxdB197Dn9FPqLxSISpBgNRri6usbl+Tk6nTYO9nax0Wlr/eVrRybXxShexkLcf+7LfIJSKcZwOMHRk2eoVmu4c3gHnXYb08kEiOgzzhEXzP9ClCCJ5ojLRflGXMhSzPuIkM5SFKKi4qEP33+Im+suPv/G5zEcDnFxdoGzo3OcHZ8hLgD1WowIMwwGl7g4fYSj4w8x6J2DocX+Xhu7u209h/5QXIpRKTdxdHKJk6MzXHX72Ops4P79F7C52cEinePm5hylQqS4ir7lZDzAdDo1vcPzX4xQjmMMB0NcXl7i/Pwc0+kMnU4HW9s7KJUrimO4XsPRSN/n8wSz2QTlShnNZgONelM/M3bho1wqoUJZnieYTsZIZ3NUyjFajQrKvMl0jt71Ba6vTjAedxFFM8ltpVxEKaYfyNfNMZ3ydTWgWAIKsWLO6XiKJJlrPVuNGurVuvbAzKPFgYwvCkXovihfjCMj+Y5UsAvQPVO4qN0vSObpI9NXlF6TanGtqSdSJhaI6PciQYnyzMVccF1mSJOZZKXVqKPRZBxYRrlhmj2l34oIcank5xuYTOd68IBEhTIQlXSP1zc9nF9c4vT0Ar1uX+cljgtoN6vY3Gyi02mi3ayhXKaOThDxGtO5ztE8mWMymWE6i4BSA6O0grixh+17n8Rrb/4aovouRkkF3dECp5cDfVavP8BkNsN0Ptc+U/9xr4txGdN54vFepPjXUQTz9VLKwFzxMR9acz4Ui/G7+elbnQ4O9vdx9/AQG50O5skCx6cX+MY3vonj41PFyDwT1KfdXlff+b5cPz6qtapkiXJeLJVQ4BknLjEb4f7hFn7jK2/g9VfuoFOa4ezxO7h4+i4Gl0+A6TUwHyBKJogWM4tiuR0uAjJ7KUXfdJK+R9C54BoyZmKsNBxOMRrOMBhN9PuNjU1sbHawsbmBdqeFFFOkC2IfUyTpxOQu3L/8RwWNWDDwcfPHNTYsJlLsJPGwsNbjrxxGE3CYILuZHcu7fPZi09E5DyUXZy8YT8kB4eWY9xliFrsW6i/zg4T7uDNFy8lzplhUvpEif9kNPoW2oxiXUK5WUYyL+jd3n5hKt9fHxcU1rq67kmXK1e7uDnZ2t7G5tYXORgeDfh+9bhf9fhej0QAz4js8yzymCXXMVPvfaDTQajTRbDSlV6h/JXuUUY8/ZP8ctzFcyP7G67RwuiCdIJxMB5yxq8Wk3IdFys+lPeDDAYIFdcMSAzE8xPfHMS6uC7eQa6Z10TLZevHB3yULfi/47wqo1VtotTfRzD1Goylubnrodvs6m/xO3Go+mxnOlsyRzGe6Gd6LPo97xXtIGDeb/6I10D6b7mk26mg169hsN7G3u4n93W3MJ0NMBjeYDG8wG3UxG92giBlKhRSlQoJqEaho2xnj83wnGc4mHCUfjzm+I9nJfMoFIgKXeUeUwJecToYPk9mKo8W/6blSwktQLwOH6OSuu98O9mk73REMzqI5eXy4a6bYjWBEIqMynk4xnU114MMN8Z6ojArFoivrqpRiiYqoXkOr0zbwslrVNfL1NOCj8VgGiYaPAGC9WkMlLuk8pfMEo8EAg24P0/HEFYGHcuGwBZDWlZGEZrHAZD7FaDzBeDoRwMpgvLPZwc7eLlodOn4NXTuFhIDjdGbPMbAxwoyCM6Vx0lFFrVrV9XEdeN8EMKVsq1XdV61W098mk6nek4eR7xXAS74n10ZOLmik53j08BHeeecdXF5c6f1MAiK88soreP0zr+Mrv/IVvPaJT6DX66I/6KHb7+pBA1atVeQYErg8OTnBaDQWwDqbpXK6xmNTxuVSHeVSDcPRDL3BBFe9EeaLEtq7h9i/9xK29u+iWGlgmhIWipEWyzISCaMiD/AMfOHxXfvKwBkPAgNo6ZIqwIl3K9E1x8JkchlgBPDR4o4lgBgcEf1Ojq8ZHAs67XqyLxkOB0JBgC/ACHZeMgUv5cIAZTUYM2B2GdAZGGMA3BK4pJFwUM9CH1P6DlRlAZRFxCHcyy6xKMPlIOFKJByCSAuyChbpApFB9eYkzPVzObY74/nkKggMjSIZ///0n76FSrmKX/uN35Aim80TGWKtlQIzvn9RZyoEdCaPy4BvCSjbTidSXrzNZbIjBIAZICcf0IOWEHDytVKsBlwKvJynAtWjAp0vU+YBvJwLJKW+MfCT/09QntZdak/GaI4onaMalxU4/Ns/+iPcv38PX/mVt7XaPK/8HBrTEIhS3hgUm8TkIaPl/q+LNP8dgI0A0nGLSw5u0Pzbc9wBFuBrDwNUzOFd+UR3mIIDEICp8Nn5AD0fLOYDfWEpIbJ87qID0GURaEhOrQf+IVjX++aAL4NRll8K9sM6+NmgOuAjrElwmFYAm0yuV8E2PyK3LfXH/i5vs24H+D7+LT8KuAx7HF4tUMF9TAK0Ybuyv5tyeH7VBa7YeV9qnKUeMzdouRY8T7cBlx99b+443nKbq+u+vDYmBYIuy4M/+XsN9x/UVx54DDKSXyMBeNx/R77yORtBAC5L4dwEsC6Ac3ngUio0A3JzMpfTvxnQmHOUlmvkwYi/1E3maoLFxbmQClNZlW0PAtaX1IArTxLnAMHl7S3f6B8ELl1WGDRLBnQfBE3MqY6iYgbU2XXQCTbJyNbGz3p+LcK5VbAoB3k1B2EJtpws0G66LbNPsa91HSOwMLNPwU6ZvVg55y4weXkNgOP6+wYUOXzW+p7m34PgVngf6h4CUJK5HLiY7RcjjpBCcn2kz3a5yj5H9m6ZjA4J9nA9q+9tdjl8rmx/akBYeB2T1fTrqrUWavW6fMXwXkqS5f4d7HyUFhEtAnBnkjRPZkrY056VyyX3jVJ0Wi1MZiP5mBED9ekCjXINpUWC4rSH//G/+2/QqfTx6gtt3D1oo7CYoFxtYFGIsYhitJj4b1Tw7PgY06SCrTufwbsPe3h4PMLv/hf/JQ7v3cd4MpXvSb+gGMeWIJVZMd8myE/YCwFx/hXuiX+jHIe1pY0txlznpexyPwXsMah1O2kwkdlIBvy2iQUsEga+FZQLBCULOD46xXe+8x2898tf4FOfehlf+tIb2DloIyoVMZ3x7BRQlA8R/NMUtUZNQTP36+j4SMSCcinGvTu7ppsZ3LoKpx+mYJbyNTe7SV+DD/ogN90r3dtkPFWAu7W5mflc1WpZQECxGIEJev6nZLwCY75VkFtPEEeMYyhXJQx7Q/zt3/0d7t+9h8uLC9xcE2RZICIAlM4wGl7j6OgDnJ09AdIh4nKC/V0GuhUBf8XYLAl9qOvrAZ4+O0ehUML25hZefOFFgVuT8Rjd7hXGo558xZiJaQXqc60775n+EGOiwWiE7s2N4geuD2MYJn0V56UE1qfmL7oPHM4E/cVGo2nxULmuPab8YM7P4L2kaNTKqJaLqJSKYE57POiie32Oy/NjAUr1eoxajb5n8Cv5mbT2JYF5UVzGaDAUsD8ZTRTvtBoNNGsVNGt1gYfRwmMpD9QZZAtoLEYoKe7inhN8mwmQJfmFwi6flwkFxjge086TqeTUEoyWGLHAnYk622/te/CLPKaIixDZhiAuiST8zEXM9XQQITVSEZNCi4hrWcB8wcRBATc3fVxf3+Di8lpA4kxJepPF3Z0t7OxuotOuoVqOUFRigNJGsHKWJfMZF8wm9HuBKK5hFpXRn5SwqGxi8/AT+OzbvwXUdpCWOpihiuPzLp4dHeGm18MsIXFnirhc1pkiCEKAkH47dUFGXAmxkPz5JAMujVBgfg+BIUW1qcUWBJsolw8ePMDW1rbW+/ziCn/2p3+Od37xC1xdXuHm5kbnhwkaglJlEnG4b6WiYuageykXBGfo1ySzCe7ubeGrX34Db37yHjarCa6evYvLo/fQv3yEaHYj4BLzERbUMQ6+cEspM5RnxpA819OJxffz6QzD4Qz9/gSD4USxcxxXsLm9lYGV5UqMZEGsg0QoYi8zt0Cp9J6RdDxBHwg9+p7zb6RzXGadyBH+bvbX4lfHEZEu6CsQGrMvS/4EK27gqDQQz15GEnIg34lCAgJ5PvgffQauQUagMrDRyF+BfMDX8xqMZCMQTsGw+S+8HRLBdK+OlfB7fzBEr9/H5dUNLq97aDRb2N7ewc7OtkBLJje63Rvc3FzrQTyD9oGJAJ5XA0oL0ikNEdiYFKnrvmeTiXQxgTzpMI8xDQj2ODWQ5wIRyX0qS6ItE2ci3uhYG3hsQCVtNO/NvHXKWgAjZQ91rwbOGkGONpP+8EIJ7jxYabiJJUNSgr3FMtqdLbQ7m2h2NgVaFuIyet0Bbnp99HoD3HT7GA5H0sNM0hEXCskBgc06j4FURJ+De8LrZFhs12rJkZLwN+oEYlnNelWPjU4Tezub2N/ZQjofYzrsYjbuYkrgcngjkJ/gJR/lwgLl4gLFHHCpa1iPfQLmYchK5rspjvjXf/iHCxkL/4Mx9riAShG4QQlBtDEIBFwKdV4yKs3hMKGzxzJ0EovLs+oBPAhUAD7LnLaQgVmya2SniIw785Kv5c9cODpE1UpVRrBaq+ugFJkhrFbl8JGlGDNzVIgwHtOADjEcUnHPJIjMItdrNTRqBNxKmE+m6Hd76He7GA9GEmAdLQe6DMPKMUwlqEWBLswo0UiPCE5Ox8oO1JsNbO/uSDGR1UWBJHDZ7RPpHmutlEWkY5eSJTZDOrcDQ6NCBibviQy30XAocIaZ13a7I+PP15OtSdCUAsh7yhQxL9bfh587HIxwcnyCDz58H48fPcFkzOxNhEq5gq2tLfz6V38dv/mbv4lWuyljJfCye4XZfGrKipnUyRjn5xcyzgQuyXIbCbi0TFyj0Uaj0cF4MpdyPj67wvlVH+Mkwu7dB3jpk69jY+cQxUpTv5vyENPQCjCMTaYEnJl2C7FkADaMcmVOecDrgt4UWJlxSQJwaYo4OMJSLiFgI7CZU/bFkA3KlPeSQZFJc5Zx4mstUxQy6vqMXOQq0MlBpjy4KPauM5mDobAkrSkic+RNuevyIj9f2s88I4b/zIE2gUUqbM8UtJT00p7ZugaGixsnGQh/jXQAGQVJipKzLPUJ7ohSpmu1Kr71rW/h4cOH+Mqv/Co26WwzUz1P0BsMUKnWTCl70McrEEs1MG78c2VAM3YEHbsQuLihDEY5Hxx7sBwMie0rfUQzigQs+bmzJJU8SodFsQykYD4aRa1hYL3w7wWdPT6jVCLYSodtrkxzHAGNRhVf/4uvYzwa4u23v4z9w4OMBc3zlWU35YyazAYjF8Qrz6zLbUcml/nfceN5Imz/V4M5MjBMnpeBWZAtyY2jBYGpZr8IMmL62L7WGMwrF+DOSx6sv+XvS9DJYdM1QN5AkyX7ZQVQdCZTFnT7udSVUQbFBPYklye2KB/8pCDbrgXcbcidi+cxv+zqPw5cvIWgumTP5RhZtyyFreiawf0oEIXPJXDJL4Gzkl9jwS2hdB57vxEHhwVABZDMdaC7sJYc8KcvgTpLhgTdtbLW+WxmdkMfDVyG+1u/x1vSS8t3W/sM7dsaYzIPROXBJluX1Y0Mel7VH2vMRi2nk1Vpq5W5d4ApXFA4SVqrtf1cB7rsjAUoNA/UroJ3eZkpLCIUc5cc1qqUYxLq/sMFRXY+AkAffp2/awGcOcZleM8AXGWgjxhcgS9rN276g4bFQaIMnGTS0P4mQNJ1agCU83Jijp5dZ2CGhuetA5fM+pAtlN3HLeD7ynvnGIp5oGrl3HjyMf+e4e8rsqj7tc/+qL3MwMucXlvRT0Fm8tetpN0StM0+OwAPQW/lmCw61+4j5uU7vJZ+a/h9dk3UCUUDbslIo49Ixki1ToDRfFX6dQGMzoBLXx+xI2YFxBH9RX6+sdVm84lpFg+yqrUy6o06KqWSMSKLBsrx9fEiQj1a4Okvf4w/+r/+V+y0x7izE2OzU0IhYdK8hdmiiFmyEAut1Wrgpj/ANK3gxdd+BUm8h0enI3zy85/HiCBFTAabVRtZIGv+nVVZrQLFAbBd378ga9mRiYByxYLIAPwQHBDY4wk+PtcAfLOTxciCs0VSQrXcAlBFrzvF3//wJ3j8+CH29jfx1luvo9EqIcVEQM9kynWkX+4VTAwgnWFTq9fw3nvvYTDsgz/T/2HAVinFAoh1zS7bCsldNuNibIBlmjoLqIcknWGz0xZgSeml7prPpvKx6HcHLo4BAG7Hyd6ir6yKFKo9A6vkhy4izGdznB6f4Hvf+57im8l4JLCmEhcx6l7h4Qfv4vHjX+L09BFarRgvv3wHB/tbKFcgxiL9+rhUxs1NF8+eHoMsnXq9icP9Q10rWX/z2UggXZow+GXF2gAJr5f+kliXBSV3h4MBrrvXGI6HWhcyLPle3D+SLSgb8rzShT5Tnx2XHMBgFRRBx6b5cVyNxKrvygTxCCw2qqhVipiMuuhfX4phOZsNEKVTlOMFquUYhTgiZq19jaISUgF7MXrdHm6uCXDcoF4pYWdrE9sbGwJBGR+SsUkZK8e8JlbvWUKe/jGT2QQb6Q8ziOeDSfpAQBF7UHrEWeRercg1Sxi8K550J18+jYHR5iPTN5sL9CLwK1YgH9WKQFUxMcWGWGBRTgTU0d7N5zxulNmqQMvrbg9XZFeen2PQHwtoJoGHjOud7W2RavhdMdNipuREsTAXAGdsMsa+xgUT21L7TRGLDRAtNNCbFpHEG9i6+xq+8NV/hnncQRp3kBQbOL3q4snTZ7ju3oiZNhgOtcdizNGGUz9w74VDcz2DvxcYXmS72TpzLcVYJIgvVmoiV7hUjFGvVnF4cIhPfOKTkqujoyO8/8EH+Pd/8u9xfd2V7qlUjAjEODsj+ChZRZaXkTXMU2JwUEQalZBMRjjYbuOrb72OL376Rey3C7g5+gVOH/8cvctHKBeGmE9uMB1dIy6QtEAdzrNJ2TewcjqZCuwdEKj0R78/RbvdxNbWJja2NqTno0KKhEClsyrJuFVFFb87iYc6WmC2u3SSr5AotEDR/UfqPUtqGLvVqjqdpufJnVBpYH5AwF5Mz4YYxuIkf0YWl1pZiVWs6TyEWIJsPPoAPKsU8KyyweIu028GqAqwDElvsRGXlYZ8T5FQ0kQPkmIIJrKqlTJEEHxjk0DvFtqbm9jb3Rch7fr6Sg+ClpTVSpkJIjsvxEyYXOI5om4lUEngkrqSWAYZ28RRiL2ItKMzTXawkb54DcH22lI7ASdHGzJbHuKdwLyg3nJ2Jc+MAEDHzZysRJmTb6VshslfiAnEQWbsTGINCUICKy3Zw/C63uig3d5ES0DlFlqdLQGTTE6QjUpGJcFK6SUmVWZk9ZJhOdUeKaHmoLcxR+0eLG7m2QyAq4PMUQElJh9gZ5ZrwvVt1CuoVZn0qjpwuamk0Xzcw2zcx2R4jcngGovZEIV0KgCTzMtygVpZfFF/uKUPvncO03g+BgnAZRYsk7Vm5cbaDFLgSVUVVdyy+FSWBAMD65ICxtcIFHHOkRYkCx6odJZl5AH45AIYYGOsLh5GKhITFmMgSsnpQDiYVyo58srNs88oxSUBl3QOWEpK9mW5UhGFn8YlVrbZANX+oC9QjiXRUojMADrqXqbRZOn2aIxBr6fy8YSMUwKGITsvUpZlhKQQJHOWfWBWjdc9GI9krOfpHO1OB9s7O+hsUbhaMjJkUQ6GI2XVeU0EWvngQaJBV+l4kqBMY85r9wNERUijSOPDsm6Cl3RiTVj7Vp5BBadMnwHPJa1DxUrSx1NliT/88AMcHx2j2+25oxVhb3cPb775Jn7lK1/Bpz/9KWxtdtDtXuPp0ydaryTldY1wfX0tgJUOBssqxiOyYcmOTdFstNFsdDCbLzCeJLi6GVqJyWUXxWoLd19+DXcfvIbN3buYIsaIickoRioKNstXTFEsxIp1tqSOkhnQJY/DA1M5BwGcC0G6h6geyAWG2hLMWwalXsSn05IBlyGQU8BmpazKoImOt3Q2qGxlTLwUSPpMQLaz6JwJF4xBCFmNpbxWFu3VJYbnBOBSLkNmWIzNuAzOQtZ2CQj6odcyONs0Kyu1INzKGUK5trV+CFRz+1yjttOgU+XGzhbgyWGGV+VYxaKcoe9+93u4uLzE7//+74vKTyeUmXVm/Gk4qey1p7kSQQFuTvK0dTJZlfF0ByU4KvngLgtUMiAuLwtmSIzOzmtfqAxoROdzYXqD1yNGrwytBWo890ZOMuCS1pOOIUt+CFyq2iiZiQL/7s/fwY9//Pd4+eWX8OUvfxmD4cBaZlAfBvatOhDkmb6OMq1si9cO5YCTfKCttQp7tgIcBlQqwC/L7/kA3tjB7nyIkexglFiPy+sREOE1LQHMXAel6Bx+3Fd4fhak3wKKroIgeUdrmTTIwIMAfFJSJZd+FpSVpHPF70tepNbNuj5YUjYkKFYQyFXwa/0e8/f3ccDlsjxklWW28vpbgJqPAlMC49JKPsxuZKCzkHgPfleAMLvP4CDlECLTXzmAWuCJw9S3XYNhNKtro/PhSccgKXkJDvucgQtebRB0cn5tw3oFYCzIdQAu10tqg1OSB3IC43Lpkjvp3EHaZTMMA4ADAKjPWGPE2Xosv0IyJw/WLcGR/F0HeoBrcWcd6r78aWEVab2yRJL/MgRc2RnP76cnISTrWUImb5HsM5mhD1/5vVwH8IKNtN/nXkPgMgekySHN2Mx5e7IE/7K10DvZjYZScf6s0vGcvId9Xl/DkLzIrj9X6bBqF1Z1ZfZ8wg3OZJRvSH/Lv1bAv9sOrz9vRQcpB2el1Jkcu97Ig4z5+8jLZP452fvaG2XvF56zvj9BxpXodj86lIXzvZicZhkjA2smkuUDe4DPNWDQwfdUdYDezM+D7E8RSCxA45oPR32xLZlIJZjGoJ0ASImIj+x6LBtI2eNn04eJ2aJkMcf//r/9z/j59/8DvvD6AT7xoIMiRojJeizVkaQxZilQlf/ZQBSXME6quPPyW9i+9zlcDgtI2BVGDEvIByiWyhYcuRzxHkg+tMA7JFf8ljzRYqK1PCzG0LWkVblGZmEuLKkSAAAgAElEQVSOdR7iPeXpPUFKK+/gJv35GBUUoxpurib4+x//HN///o/Q7tTx5hdfx8uv3kWxRF9+gihmnFLFfF5WgE23noEy/SLuC0kPtEG9QR8bGx2RHlRmGtOnnwjoFDCjig4V/GVxA9mXZGfSd+r3+9jZ2kKzwdcXUBEoxX1doFohKGmxBYErMsOMlUfwxgJYla0XyXohSl2QvzMZTnB1eYH33/9AJAe+BxMJ3P/hoI+nj97H0ZP3cX76BLNZH81GEQ9evoMHL91Ho15Fu91C9+Ya52cXOD45FVi1v7ePg/09bG9tW4krK7+SKeIoxWw2FktxNh2LcUkggExeAgdnp6diujF2abbZxquJRrMh2ZwwVmDFikCpBRqNlpFQWEEXypP8TBYLBNgNktFaqDSbIARQLZHtGKHfvUC/e45R7xppMlKZeMmZaYwH42oDhXob41mq8nkCsv1eF81aFVvtFrY22gLrYsqOEvdz6QiCRALfHfC03fS4w5MBlEneI/1G3hMr9Ri/MW41IH3Z1khsIiYSWPJNgIt/YtAh4MBbFAEq2yaATMYtwUqeNSYaVE2n1gH0FeyRyE/yhABKis/J4iPD8uTkCheXPcxnAzQaNezt7WB/bw+bW5vaW8ZzStCrSi3FYj7EIh2jUiFzleAxY4HQ9skMKJmSs4SM/RJQauKqv8C00EJn/xV86dd/D4vKlhiXSdzEZXeI47MTDAYGnDBWIHBJ7IBlrSHpzxh+NiVwaLZPTLUA6vDz5Yca25Ciz/0vphFiFEQ4Gg+HAgj5PqPREBsbGwJevv/9H+Dy8krrVWWpf4kArwFHIVFiLDeLG6lzLI6nJ1XGdNzHwXYLv/H2Z/HW6w/QjEc4/uCHuDl7H4vpJcqFEZLpjdatELHtwFSA92Q8U+u0fm+Kfn+MfneCZLbAxkYbm5ttfScOwGZpZFSmIKOS928tBASKhzY5Dkea5IWWSIHVYiCTtbbyn1dsnjMZpQOC7+1lzBlpxIkCoRWer4WWwbEcfURWSUjMx1q4WHhi8YUqF0SFdSCaGE7ChBXBXGPn2fm25EpGzAklyIrbjNBDXTYYDDEYjdEfjlXd2Ww1sbO3jd39PZXSE9s4v7jAxdWlned+T/qT4FmtVhFAGUBL6meeoXqt6glrZ/MKa2GM6PT47HRbeTrPveFQBmoHUNLijlBXZ1G1e2r+PbBIFUFbqb4DjdQLIidpTXOl3vJfnRDobZ5SbQIVmTGo+Tra0mbLy79bmwItRUobUheTNT4UYMl2G9TXLIMnHiUsTXsSQHqeeds3+YouP1buH2yL6T7eN+34cDQWQY4xNs8nz1On3VLrimqlJMZ7vVbB3s4G9nc2UaR8TweYTweY9K/0SCZ9YyjPRw5cEnexMnFqFcN+DUuzk+lee+YK5GvIgOh/+IM/cHqblxB5/xiivel0Yj0HnL7NIEvOpGdrrb6eJZrWo4ILaSXKQSaWvCGCP8yq0bGxM+fPCjTcBQ0i6afWY0RUVhoCP1ikmlOZE+SrVmrqCRN63AXhoZPDkvGQYTGfltkA9kogM2yG0XiI4Wig8nGVYJfLqFVrAjBZPh6xb99wpNJx9b7sDyWeZE8wy6NS3AX7iBC9dsF2QeDnsfdlt99Db9ATYl5r1LG1w94Lu2i0WxIaZtIpCOzBYYIQjFNBh5XXRieVICW/835mdB7cOPIAkcUpJqf38uz1CDBaD0sCt1QWzHSThRqYdgRFz87O8OGHH+Lx48dypgjE8nOYPX799dfxlbffxhe/8AVlJx49eoiry3Nl7wn2Ukkwo8HPnM0SKWn2AprNU1SrDdRrTfUR4iNZFHF5PcCHj09w0RsjqrZw8MKruPfSa6i1d4BSHSkz8VQSAQjkYSLzlgzSpTnL2IJhn3OEJIcuvVQ8KN8VkM/Buiyn4BnPnHOs0nBnTqkM10u4LAAxmadjyrUVY8d4onL6V4N2ywyKMRSCWzEs7cDLcc9AITM4wVAzw2HP8WrR0C+Ez3c5DnRpBRzKvjujMevB43Roh3mtA4Y5f+ZM5YFLVxLqk2HAJRWc9U8K/UMLRrUvFpS14ufRqf7JT36Kb/zVXwm47HQ2VBrG8xV6kNDRo7INIEVgSIT1zIBX6RIDoULmL79WAhfIpFbW3ehpecZlkAfpJ9cT/M7zxf5V0knKQC7BS5OdUHJufbII8qkvFbPizOrHBcwmY9SqZTEk/vo/flPG8dd+7dd0HnlN1B3SLpKd4Hot1ziLsnPBdvY7B97y8JGCLQGr9n6W/QyGkcbGnh3A3QDH5OVPcpn1A7L7NAEwI5TvY5gF1w7IByeOTy/kWMH598/fUz5IXw3qlSs2EDbHutRr3TE1RmGOAW03ZnetHofhXpeO7LK80MACtXUQTuOgkWehV9245RXn+xWu703oh3jbveYDqvx9KjjNet6sAYE5FmYe/ODnkt3EZ+dLxfPYSyAbksEX1IjApnzqJmOI2Z2I7RcAlFBeklvDDCB2HbB6/wacLiXYRSbPmlS7lGXVBd+P1Q+rwI69Lpz59TUWkKVzZzKutXSW3nPrnqeK594oMDd1P65iFZDkSnkl7mtyt3JG1kC39edm9+R2IAMpwx54Kx2JrF+bCoH8iXmyaCjhD7rX9MUSRs1ftwDA9f1ZNpdcpgZyfT/D0qy0KXGw08Ah63UY5DariMmVeq/LZ37fArs1D1yG65Ru9nXOr294v+f31HSRQqo8G/tWBrBQ25X3X7K8Q4LP9eP/D+Bype3Lx4CWkiFP3of9zNYwyFfwPHK9VNf1w3N6xu19kFE+n0EGQcvgz+k+meDmeXEmZgA5eV6CfpNNZeDPyqDYGCJkazL41fmcT52pZeXJ1vcSiGVLSREy2yiADQtUkOJ7f/1n+Ml3/hzJ+Ak+96kD1EozlEXYqSAq1dXzkdfCfoYp+zwWWth54fPo7H8Kg3kVca0ivUwfgfclppoqaqx/uMIRlp2F/p/O2sm0myf/2CM5BNBZf/0IiCvmf9F+MNDlWlh/cusHGFhrvMa4UEKndoju1Rg/+tGP8YPv/0CxxZtvfQ6vvvYiag32sxsrQFLMoiQCIREjOvCLwNR4PJTPTN+IvdCs33zVzFnCPoKML0Opc6r4QSXhBM7Ibp0nODl6hvGI/kQVOzs7aLfqmE3Yw74rsEWl1gTCxNycWYk64YyE3jFBabI1qVvZ27FmSVkUxBx89vQpfvneezg7ORXZYWuL71fA6fEzPH3yGM+ePsL52SMs5uz1OEGlWsDObgef/swnVWJJdJC9zwiqstd3p93B/v6u2JO8drI2leokq3A6RjIniE5GonkXBErJruzd3Eg22Mqq3W6rRRaZPbTlBIDJQqNfxr1nvKGquGpDcQpBd8qsfMDEgljeN0EMrnWzWRUbkqXug/4Vhr1LPSolgsOsUmGVkIGPVJRWkVdmVzWc91heOlT7n1qZLOImquUSYlYzsezf7ZFQUsqfWGPODCuQcVk1YEbVf3MlBXiNYgCqPRDbBzFOJWPRvBrpgeBTCxSTR4wSS7HBVkSpxQhqExEZe7MUo1bhDAaCAWUHs4OVCTZ6YbaO/dqZSGB1EUuQB1McH1/h/OwaF+dd7Oxs4O49As9tNJlkUPLaetKRccUqweCfFcR8mqBcUqRvIKXHKPY6a6XG+IQx3ZS9dItNXA8jTKMG2nsv44tf/R0UGrtYVDaQllroDifoD63Xaa/fU4WWlQ8TaGVsYDE533M+M+JT3q7wXGk9vZ8sq6FUoroArs4u0GUJ+NWVesyyL+H+/gEO7xzi4PCOzuh3vvNdPH16hPOLcys9Du24ctUIy4oUJ5tIdrh3BRSSCQ626vjsq3dwd6eCOLnC8PIDFOZXaJSmqJfnmAy7GA97Ak8HgzH6vQl6vSl6XfauLWNzo5OBlUxQLNKZ+lUuwAd1PGXA6m2y1J3Lb7Ab5tlarClgNQsrl7FjAF4leR7bBPvibrXeLm+vQzm4Vf9Z3Bf0c1YJ5+Xk6lgph9UT4iIFGc5jrDw57cao90Q8lbfZLGvXZWXhLJu2s0IwjDKlVn5sh8dZJJw1MmJyJEFnc1M9Knf2drC3v6cKVbY7ODk5xenpuTCcmhIuTbSaDQGWtAFKcBA3iYmnFBXHGCnOSDkCxs21yDARAvLEQMIsDZ5QgqNcT4tDQmsTj8r8PsNWZRZZZ8XsndG8uechMjSiX0ApCFR6t1vv5m3EgSXrsihWMlmVdRLCWhtoNDdQa7QEVI5GE1XRcs2oI1lRTGyHCTSup5KjIgQZKciqmb3lnGJu7zsqxj5tKvfKWlvwZwLwJMT1+wP0hyO182Aip842Gq0WWq2mgEom1pSIKQCVUgH7u5s42N1CJWaf2CHSKfGzS4x7V+p1SeCS7O5SlLLDtB5cZekdb53lmjNznbJ0vkQtxLMZcOm/zLEV5PzMRktwReUJrtidYam6eypuNu4lgk1HQn0jaLSZYXEmpj+fVFOCanxkFGVLd1gz2ay/Jfs3jpWJVn9LD5J4GCSYFQ6NqflnkLVl9E45MlxMOmrqe2MIuTWLZT8+Ngq2jSU4ys/goSEYx7LzdqMp+jmdO/W9JILd64uFyQbQPH4EMAleGoXeKLPGRKWwWRNaOkj90UD0Zg7wqdSqaHba2Ds4UONdNgKm0WF5uUrEeX8EogjquiGksPB+SFtmxk0lQQRlxmMBjswoUpA0aIjvRzB0NNJ3/ptrzV58MsQOJqvB+HyuXpUELvlQD5AFe4AYePnqq6/irS+9hU996pMCcS4vzzGZjtSwluClGrjyGplhmrAxsfVDKBZZZmJNz+kAAiWMpgucXfXw6OgCj0+vsHXwIu6+9Br27r2C1tYBFsUSkkVBvUwFuvpgGPbLYbmuHnnvX/LmAIwTzEIcan0tQ7bTKe9ZkGHOQ5Yf8X6KJvV0eHNDQlyZh0x3AJAUdAsw9EFVXmYVjIIZBiXtMnqQOWNG+Q/OzJKtsjQ+gQ24BIPsSkMT4MAisuNkwGkop7eMVyihypMV3NoE6+W9uASQ+T0sAvAi1DYYMW+H4OxInoVQklUioyBd4OrqCj/60Y9AsPxLX3pLJeJi+aoUzpsF8zx62cJyrkyW0sjKqtW8WuAlz/8qyCtAUs6kleYvZuwD5D1k5OzaDobkhvXNMbBrQsMoh8sSKmb4fXCFzpsbVyWAqcAd0KbMkbnJnkzFSBnvv/mbv8Hl5QW++MUv4vDw0IzCWh/IUML9cUBA+Jv2MM8y9NyvsXid3SvZtX5RWaDPrHtwMkKfSwf8smMS+t3lzw0l35s5673cmcsSAPmedfxMZ3xm15gDe9aD89ueI1DOX8PrN+B6CVzarvlQIF8LPsMYBasMr6XTmetxkmMfZmvqGXs7VcvSmbAMwXFbLssSbMxjH7eBl+tgTHjOKnD3PHgZPiv/vI8qFQ/PDZqITrq37F0p1dXarYE9S7DNvCr3cbM9yMvdilj4Pwy4fI6HufLUdXDqOUad73eQVftMb+cQWsqsAZt52TFCtidMRIF//it/H3lQN+jg/Hp/1N6s34f0oUpjVoFZCwhyMsJ/u65wdyMnSguwz6X2xl+idQhgSg6sywOX6jeZW7c8e0/vxd5lORA8u8+1/VcpqwdAZGlm3GQ60gQDgr3wc59fr4/TV9mQnRw4p9euBULrNjr//tbC2p4hQGKNWXWbPPN3eWZs/gzn9Y8F1v+wrGSfcUsLjNvOuz7PfdeV66D/qwqunE7Llfzn5fl5faOr8HWw3ub045ikZlUOgwBbV2dl+CBMvg91ggLBsI4CE6xfO3u2sfcXfSjacPq4DJHoy3F9gr0MtlJjBakgBJZZD8aYgyWjBK14hq//8f+ND372Tbx8v4V6NUGrUEayqKBUawl0YH86lcciwjCp4uCVt7Bx8BkMkjIKJWOUZhUJnoRVHzkHG7V/XqJmzP8cdf6WZIsNRAy9Qb3/mtsXAy4NFDU/jhVYHLjB/vUtHD++wHe++21cXp/hlU88wBffekPg0yyZ6LwbAcPsrXVUsyQn74Gxx/HxkZgrLO1kIM21LJesx6BeQ/9aILOl6vh3EiEo4wQ0rjiM5uwMG+02dra30Go2zcdVP232u+uqv12JTEFSCj3ILmkgkLiGnpUhYFzSvTEYHvaHAiqfPTvC5eWZCA16RQEY9m7w9MkjPHv6Ic5Oj8QIi0sjlMtTdDbquHP3EC+8cE++/dnpGU6OjpHMZrh37x7u37mjPookD1j7CYINCcYkerAP5HiEmAAXCRqjCfqsTCMTNUlQq9UFWJJkwSBYQ0k5X2A6ViUbA3EN2qhUVC1WZZzFmEGsUpJWZkjYK90ZrhqYQpZliX41K+F6uLk618AHBryNaqx+4Orv69l+89FtAAbZnd3BCJO5sRw12Ib9+sV0TKwcW76wlS+rgk9nr4goriAu1xARMCbLSAxRZ4Z5z0VrZ2LVOuY7G0NR5b0O6lpLDvrnTAbz/kYockCFgFUbKkWCCIkzZIURvAwyECpM1PpE7Tq4H9Yvlp98dTPBo8fnePL4Aqcn13j11X28/PIhXnjxALVKSZVBiksJcpLlOpuLaSkt5BVtar0iwzUVG5TAj5WKets3r3jRLbIiLgHGU2IyNXQnRcwKDTS2X8CXvvq7KHUOgOqmgMuhD+kkuYfg4c9//o4lmBnvpeaDh56XTIDaGXZgTACTARk8TwRkBgNWQPY1gyLh8CTGxouFEgEcFPXyy6/gU5/6NPb29wVS/8mf/InIFZdXVzo3NkhwtY2HtY/yvbORKIqjGtUKiskY8WKAVmWCRnGIOL3CbruAnVYJ1eJMvfv619cY9ga4PGcP0bHYlNQRHFrFQV1iUi7IPOSCUa6pIwyMFVjpOi2Aw1qAIFIC3LwVVWY1zBIFPW42NvjUmYX0H5Yxg9mkwCp1Il9oFeZ/CyXfJrsmb/I8shb1Zmcp80YgsH9rLIfRLXyNI2EgFm859pKSke59Pmdk/qUiYRFLCIAldQbnghAb2drelE27vLoWUarXu1GlJwlp1kLPzgwTGsawrFriymFBUVx0kIm0+rSksCrSF+aXhgrH7Nw7rkB5IUhnA6jZxszK3VUd7PNdgp32IDbDJAxhsF6WBDENyPR2Zl4QbWQ/a5lizEu2zDPGqoGTbYGVjWZH7ffYho1YEMFKkt2GgzHGI8NiaKN4Pvj3pQT4aEP1a3Xb6tlO8TwKNhtGw6gkY0UbGOUDovTeLJ1nxbOX9VsVM/UUqzeM1Wrl9yVLuiFFOY5wsLuJw70tMeLJRkYyxvD6DL2rU52ZWLW2cxTZDoPAZcRBuDZoS/rVk5vZzYQqnZwPaVECEP2rf/EHC/WzXHEwzcEicGlAiTtUekXIjvjvCXCyD6WjvDZ9qSiwjuAiF0gZTM+MSvi85NsOhxl8Kwn08msPzgTGcSK3A5jqe5GBkwaAsocFAT8TQCv/ZuYy9NTkbYapZWS7keXIj6VhpIPB0g0CMAQvmfkjELjRaotizL6XLJEY3HRNaU4JXnKS4bLnRChTtXJeYwDxZ5aKs68my7jpVPJAb+7uqE/e1vY2qo26wF5mGfh3lU9IDxiwxHvndRG4JKjIfiu8Nz6PwqpeLOCUwLr6x3BNeQ8UOhoM31Dtl/p9qszIJJiALfspvfsue9481hoQIGa2jxngu3fv4rOf/Sy+/NaX5OBdsFfKsG/Ttti3yEv62XBYvTiVkaRcEGD1rFpC1mUJk7SAk8s+Pnh6hmJ9E82tfezeewU7hw+wKJaZU8PEqdthSiR9C7WmFXhp6kAKWCB0KGsMLDLX+AK4CPRYvyBT8hZFalscpFwaiFxJNcUzGA53Hu15/no/GxkjboXR4yCjB4eW8s1FsBmb0adl5eIsGxLjE8NCCZU+1n/vTMJALzIQKzSADr2PAlibB4PCtYfMbyjTXjIuDakL5cQG2oXMVNZkU6VkJuthXQno82wxi/q1r30Nv/3bv41Pf/oz6qujEnEvB7HS01DoYHsRjGjg/ql3k5hrpgMswHVmBoNxlbWEiWPyBeToMsizBMmycboALp/yxveh48yHTdgNGUtrihzKDsOQBGOueuNvpZjZjMRAVBrJd975uYZbvfTyS/j0Zz6j88czyvex9zAnaBW0eb734XoZrYlYDiBxUDGsg9i+oRxORij02DWURGVG/hWmVS65lWsBvZ+dJQhqp8ICySVYrc90JyBcX/YZfq350uFw/XkARJPBc195Ap2V5luyYOX3ftYE5qyckSUXNHxWmPKbBwcsyArn1Qu7ciWVq+c5vzbOZghA8tr3jwPA8kDaRwIga0Djx5WKm67yBJyASweuPKm3vh+3yVu2JjpbmVJblrrdxtj7RwCXt8nCbWuTyZff9+0ATqZafVtyAB7VpyYz2tcKGzUDwJ4Hq24DJPNym5fHPFh4GwgsnycHWuZfK3ZIKD93OdfZD7KXE31z55dBhPgTuWaYyrrnEyArrTUiTXteX/eVg+X/mFNXqveUsSxDwKFm8CrDsvXVicvrG3/9bfdr2sE/f2Va82qJrwG/uf3wnzMQLwd6KjmbAy7DvdwGnhJYWG9REHT8yus+Brh8bm8z3urzunlFPrxXana+s/UzVot6rnlgR8MR9nEF6M4B0sF3CatE+9Hr9ZXYZ8WC8Tp8entYvxyLOPgd0g+0yb4vBCPo6zEBzkQ1fTjaRwbPBlqECbMGzgWGpe4rDLrjYLkFUC2kaBSn+POv/R/44Gd/jfuHVbx4fweF0URDFuNyA9O5JbhVsh6X0BvH2HrxDezcfwPTqJaxtkMC0RSQaXlZ9Xz/T/+dleMuV58/L6992Y8t2ERjYtr+CXQlK5XgB4ooF2soLJo4fdbD337rB/jl0+/ik6/v4/NvvondvR2V3NM5Y5JVQaPOakjk2lrddG/EEiOozAnhHPqg4THs1TcYotNqm+33IQ5xuYKphjlwYjV97FSJ3SF997iktkvsw88yV+kJxSgEbxh89rG5sSHfh6X83E+V8Xv1cCFiYGhAbKlUQfe6h0cfPsLR0yNcX13rPVjmzLLzYa+L99/7OT745bs4evYhuEXNJicl0yeb4M7dLdy9e6h4gQN7SFggQ/NwbxcHB4cq9yNAR5DSBloUBDCQZUn2LpOoBLYuLs5xenKq0vJata7y41arI+DShqpaZRhjmzF75MdFVDU8tSrZIWBJVqbAAVat5KqbKNeM3UTUIDuxOMWwf4ph7xrDwQ2QkO0WoxoXUaLP5l69zmIaqVxS7LfBSDK6tUUgqSU2ECtoUgf1uS8sRacckJk5mbE3OmElqxRLUcKiUEKr3dFrJoOeTdh2gFI6W6SKAFxan7YlccJ7ngusY/9ZUtE4w2CMaoUxpjGWyFxeib39HGSDKryNlnmmBZwcX+PZ4wscPbvC+c0QLz7YwUsPdvHyqweSL8aMBDTY8shUhCVI1DLNyQ1ab0fIqIoZa3FyOe/P7K5PJ1YG2WxHAKsIXM6TCPOoisGshFmhifrWXXzhn/w2qlv3ENVYLt7ENLVEC8u3j09O8OOf/tQAk7hswz7U9qJsrZrEkDXyEc80ZYJsTYFW3a4SOzzfPOvc82KaolYu6RwSbN/b2xcGsLW1g1qtIbDl61//S4GlnKCuHvcitxrfLegiAtJWhu49NIkJ0IYmI/QunmDcO8FmA3jxoIUHhxvYbhXROzvGzfkJ+tdXWrcOmWeNloBKTig38MX6oCpY4Xc97ECHdoYhNje9l2tD5ozQrCLJe0EGvR/S8Z7+WqmmyGIrB50dN1yZqaDfeSIoI694uz69PlQ95XwWWzt/OHAXgEqvq/KScEtM0GUhYUuAmgBLksRCiTbJTsYKJGuPk9PZ9o6g5WA4xvVNV1PCya5kW4pOp4bORgN1ttWo2CBlfjFxxqHBBM8oF8bw51DlxPq926RbI/d48sB8FAdglzVt3oPTBuFw6I2qhtUuYVnmHQBLwx7sfbLv8lG97FrYWL4k3odNshhayZEAYirNhkqdbTQ2bD5Ii+zKDYGaWiOCiezvyRknI2M9ijw2GmM8tLkmWQuW4IsEf9n9F1UD+rBmYzWTrEN8hu38OLTa2JsEK8k8pU4OD5sFQRKe4Uy8ZyvJJwOe1bXsF0qSH/XETMz3/Z0N7Gw2rZVHNNcE8e7lMboXR2JcErSMNaCHbEvqHJsnwTOStS0zWCIDzvPxxNJLWCyBS0PIV93i+XxsUFfI+jhSLQApUF/9OxdcFGEKU5GTu6sCzIjWUnFSqEMjXJswbJnUkIk1hRJKzawRcsYBcZYYN05UYwEaBmSR2cnFDlmiwEALTCUqPQ6WkVKf2pRyOnmkvFLZaMDNaCQFGUqn2zxM7M1SraJcjFUu3rtihqWPmaaOJygXYpCBFpz2MHRFPUgkQOznk4rhyelqzIpHbGbabmHvYB/bu7uagk4wdTgeY8gy8KynAhuRcwqb9T+ynjfs1+AlKk6xZvNfPoeAIynyRMMp0OzDo+nljpgTPGbZS+g7yPcbjUc4PTsTcPns2TOBlwpCvK/U3Tt38Pbbb+Pevbv6PTPPXCNTbgtl8biWLGuh82gTFflzGYuUkxkJ3rIkqYpRWsRFf4JZVENU66C9fQetnbuYqFmtlQwIlKD6UDbUwJMMuAy9JwOIroErVv7r4zKNBaGspBmkJejoYEYWUC7Lac0guMy5STOWiae+AtSbK7EWMGSec3ZYbL/9n1nvFMsa6t2cSWhOyvKQBYBylXG5fGsZcoFxlrcJBszArED5trLxcHzFCDH0Kjfp1UBJOeneLFyKKWAbWXmyT/YKQbhwdOtPGxiJNDrMcjHb/qd/+qeSvc997g2xRqhUyxzQE5cwmfO6HXqRDfFMqoNito7uUPhExTDEy9jXbuzIkNDQHJYR2X0rOaFm20yCsETdgyOts/dhU68oOqTW30MJOAe3VB7gJXlkVbLk30qGzEVULzQPsuhIs/Hzt7/9tzJWv9d94EgAACAASURBVPu7v6NzQOeaxoR/58fzeqVz/FpuC8bzbCOTiyWLMMDry9cth0yZQ2xMuixj6wy1rBmHAxccFLICJAQpdeAyyJAJSFi3JXBE8I/nz+Tbe43kwBjJJNdzpZ1CPvAkO2DVjrjL4GfBmroGwEPOWABEXR7CWQqASjiNARjITwHPgLFc6XH+HvODa8K5Da8Jax0muGfvvzblNtxNBsYEUMIVyPpefxyIKcYl90Iy40W++cDdGV2WOTapyA9HCXLD77eVZRtIkqXmVzciJIDyeRXXXWGozfoL1oHHbA1U5hE2ehXou9XZ8HYc+ffPA4j587Ay6MbXJrynLd8S2Fyq3aWQrn/+x+2HSp4ykOcfBgpvO9fGgKe9WpP7rN+wncmQeArnw7L4y4F/YjrkHqH8PI+hroOMvLc5wyUmNbSv0mDuOhmoE/SM2GViDa4xPZ+TEhchHzwT+iGGPQpVA2EtKKsrZzb3fmEIVdizfyxwqXDOdUw4z3l9me3xRwCX67pW75Fj9OXP0XPnl8F8SOSrZYPpw9AmSK1lvNepYcsmNyrJUjma2RfaiAC+0kfi2nOKMfugqyS0VrMyrEp5yTF1/yAkZ0JvWKuwcOYhuVdxLJ9NPdHV4B4Z442+LkEiO7uBQWXJO9o6Ay5DX0gbCFfBHKXFAH/2b/9PnDz6IT71yjY22jGK07F8OBTYmqkg4IuGcsqKoUUNrYNP4eCVL2Cc1j3f6T6LJ/JUKeF2OZTPGlPN2G2uQn0N3eZoQrq7d9bLJfO5zKe1FaedIiBTiauIozquz6b48Y/ew4fvP8HGZgtv/cYDbOzWbICgynmN2GBMFGPEWFstS3SyhdT59bn6VxLoJMAlMNETq71uX5NoBeoHP45Je/Z8n04FBnavL3WtO1vbAj7ZZketq9QeiwwTm47OEvTxZIi9nT0lIOXzkIlGUC1in022peJAkxKG/TGePj3G0ZMnGPQ4qZVspb568RGwvDo7w8X5Mbo355hOByjFKZrtGJvbDWzvtdDZaMk3o8/W7/XFCj3Y38fe7o7iHA4jpXiWnB2YzAg+EgCz1gN8EEg6Pz1RDFetkCzRRrlCAJJVNlb+y5iD8kwGD8uRSTWM1XuubvFglQBERcA7fYghAUEfEsphQmTwMIgdDXvo989xefEItTjVBNpqqYBapaIerXJlU2joCSfmkoU0nc51Ta12A51OS6XPHCA0HQ1UDs/3V8KbfePISlcsUULCgSwF9l4kyQLq59ra3MX9lz6hnntP3v8Fbk4fiyVkcsw+/N6XjcAXB60JxAxMS+NSKVHAqffcf7b7KhXQqJdVDs5YWGXm0iGeqPVkAlsc6O9RjG53jMcPT/Dk8TmePbkU0Hl4uIO7d3fx0icaxlASM4y+MQEyKwelfrKe71bFFpIGVv1l12UfZ3qLe6rXy+ewCEq6VsAl1VbQa9TKJc4FxjipYF5sotw+wBe/+p+jvnMfhfoWFqWm+mDyTA1HQ5ycnuGnP/uZfBVVYfogVpaKh2pAxvQk09Cv7lKer64Ui6sPIYD93T0bhNVqokwG6WSsc8S5CkoKVCq4f/9FbO/sCZj54z/+E/z93/8Ep2cXWbwlzIFnzCvgLIFAHbiwCqMFSUrX6F+fYD64RLU4wVazhI16EeXFBPP+JTbqZRzsdLC92RF7dzYdqcJOeximb2cMsjkKLhf20W4zfBirxYEGFJvfsGwTlveLQpm42U95g25d6XNZCbAVEtjgHGPRW1WgWOFZ/Gh+ofzu3MwRvoyAne33sm2QeHQOtlk1K+NFb/3hQ8FIUgmMVvWmVH/KEcbqyRzst8ULZEqSac0BwGRmU29cXFxrQvjF5Q0urm7QalXQblfQarMMvI5mq+Zt/4wcIvyfbeQKVLkWl/KDrI0eExNzsG2ixnl5cjGz7VmbAC/n1hrRFjBRwcFzHLLM88zWegT3jOSy0JRvPs9eZ8zd0JzH7EgGXOaSYZof4axU+x4hLldRbwZGpZV/86xzuDNZqSTV8Rww8cN2hcR+xgQtmUCasDLXc9M2oD00dHdGtjNlKSc6W5xVwypIS0QYa9OBSpWWM6FhmJDF0WwpUxbTUnFzpsunwncYZ9MusmqAPa4JXDL5wnkQoQ3GRpukvyoa1SIqxYWmh3cvj/TgZPHigqAlGZccCDZFgcAlfRf5Cl7imQGXFsMEcqMJvcOb1GH//T//FwsFQF6eFZxDKbSUGUoPkBwNCcIcMjE6M8yc6ECUROm1UmWjl/JnHRT2xJlb41aVV/uwBXNm7OATdAuZEQopM5FiTgZATcCAgWT8TG6Gem0JbDMnSNlwAS0iwkqoyVxk9ocAJRmJ7JNJWnKj2bTssQNzFBhS7OmsEJBgw2mWeah0lH+76aF/c4PpcCzWJYFLGnt+l5LwCY5aG/5b4CVBwrGmLhNQHCczdDY2sXd4gJ29PbQ3OkLZ2ZB2OB7J+HM9OFSIzmcoAefUKxpdOkFhQmEAcvl8NqKlEuffach4AKxJrvfK4WRDgsjen5Sv4XvT2WLPy6fPnjnzlK9J9T737tzFgwcPlJHtbLRl+ENpPF9LhieNHjWi9VFib54SCgseALJg2dElRtzYUI/LaVRGEjeQxg0U6xsYzRYYz5k5t1JeBTV0eDwDSMVvpRjBMIRGtp4VlEIx/oHkxdtEsMwlyyB5n4uMRWgRSwbMyAF2YM4KIpZME2MpeGmYZyyXAZN9hhdu57gcgc1hYGPgiy0DOzcyzn6V7IeEQP7SQuCWgVvWGDkcYOV41P/R2IKBzWJBVT64XzIdw/lQABumN0v/Gd07A5BywI3YHmFIkfouEUS3knGC3n/5l1/Hm59/E298/g0pX5WD8NypCsz5f27E6PDZvliJhhw3HwjEn5k1VrZdA7kM1OTnqYxIrzWklUaUDqEBncuBVOYMmAK0AN+m1DEoUc9cz8TRiAgIVWDHPp7UKZYlD8xbliCZA8F7nuO73/uenLDf/b3fs4Da6op83c2JkAzm1n+FSrLGvMtAuQxEsCycnBkHZqz9AffWssKmuC1I5fWZJIVMsv07z85xYbFvOeDSf7ECXNqxCCC/l+RJj9n5tmSABf/WE8bWJzDGVsChW0p98+BlYFzKieLneikxEz3KCXheIDgdyzSCXXm+B2a4R50jL93L33eGoXoDdq2ir3kGhoXP9RfmWXC3AlU5VmYeJMuu9xZWW7imrMelX5h2L8euCqWoNkvVXNV8j8EMOMwBGflr1L2tJSBt+58H5fJ7FgDBFZnxf4R7zANH5iTnkzBLhzo425lM3QKkBhc8uO95+bsNuAz3sH6dQa7y95Lfk/z7hvdYCQyc2ZcHgT8O6LxdHoydvWw44icsx261FhCeTMpVOOf3P5wH018OhmbZZHv3bCKnAg0zY0mUGOMyQHNebhwpKbgKXEY8Izl2/23344olG3pF4DLfz/U54NIGmLuaCWG7ExyklJZykiX+cjJ5m2wG4DLsH5+TH9CztMO3CLv7rHlZ5p6Gy8ifodvkXWQjv77QjzUkKkOfa35+SLqrR6IndPh72qVgt+jD0aaprGswVKUMgUommjUV2HWoGvK7ns50mt18xi7ke8vPQqSehFpagmplIwrQTrF3YKjMMVkJJeEGWMYFS7RpiC6Ddi4fWz11r1CPp/iPf/5HGF29jxfvtlAtz9Gp0q9vYpbS5luwSNs7W0QYLaroHH5SwOUgYVLdBgQF2xD8BmtvYl/Ls0WFbCXR6m8l82X+ku2t26JQLiZQhT0obVgPAyYOM4kLVSxmRbz/3lP84Hs/QqmywJfe/gReeKmDWRJjNmcyn+XrxrS0a7P9JQNsOiXThwH0pXz+Oy8coFJhqWCCMssG9RqCHAVcXV1jV0Cj9UfkvtKv5yCJ/nAo29VuWvumJlmFmt7KQS/kgxqgxUQp35Ml1iyBfPDiA/np8vmZQC2ydJr99Kvodwd4+OFjvPfeL9Hv3ogRFhdTjIZd9LtdHD99iiePHmLc76HZoG9PwHCIuobv3MXWdgvTZITLi2sOysZWZ1OtbljWShGYjkfodW/QrNdQZRxEX4tgJYkhZCeSVDG8wU33SiQFsm0IuNt05rIAD7KImAhmCaiGT7LEkLvKM0FCA9lRPtmZgKnOMcuW53OxOsniqWidOMCG4NUFprMbIB2iWkgQMT4g24ds1kUB/e4Y5+c3uDjva4gNAeqNjZb63ZHllqZkD3E2A4fuxKgWK6jETAwYkDBPI8zp/0UxEg48KlYx5YkqVFFubmD34D6qrQ46m/sqU33y3k9w9vCnKC34nrwz8jKpQAlMMfBOBaCLkcnJ8l6GTgYth2LxYeXgbJ1mukFr46wosT4JVnIqeDHG8dElnjw6xaMPTtC9HmJ3b0uT3w8Od7CxUUepTOCbACXbaxmgKFvs5AD5yaR3uWFUSxe3G6FvrM6hg55Bb1mPv2VrEbEHrUbcSzn5qiIWTAKkJUxRxbzQRKm5iy989XfQ3H0BxcYmFqWG2KpsacDhrefnF/jpz36ufS+Vq9bnksSXhKSeBCOVgg+lz1jazbNIVu7h4R3s7exie3srSwBRiDl3I/Uhmpub29jaJiO6gIODO9jobEvH/MXX/1J9bU9OjuVccd3NxtgZZJwowKWwwKDHZMMFBt0LjAdXaJbJQB8jTscoRzO8dGcHL93dwYuHm9jbbCFKCZIPdAbH40HW59Rr2zzJ5W3OxKLI9XqXr2GEQLNaDl6762SxUVCU9gzThWb3zd2yT+L/CCgHwNNiVYtngr+u+JTAVa6yQ/FtKOf2xLOB0xY6WdQa4qwQX/sQFydCsdcugS8DK63PIhMH6g0pMprNPGk0bA4Hv3MAGHEQ9tO9vLwWWEn8ptWqorNRQ5uPTk1tw1iKXKmyrSCrTFnRa/GbWh14hZ7wKtlczkKxUnTSGqlDZSXC/fhwTzd4DkASj2IlsOkwztjQtG71nyfQb0NxCFry+1yDdTjtXB9h+yJA0/p3hv7wtn1WT6jnRUXUm9anslZv6+dyte76klPTbUiQlYAToxoIpyIIOyUQq00RQmGQBXtmZp8Rpn0bOGkDme1nApZkvAsIJairyl6+H7EO0918WCWB4UPmhxhhUMAsdbkmqtPOGUGIYGWLfS7FuKzowXkQLPkuRik6zVoGXFaLC1SKaca4ZIuP2AFLAy5niNKZYm6+1nH8FYKWpD0XY2jd/f+if+nApTmmDr5lzbNtqrgBm9a8jyCbjJXfHB0A9r3hg30rCFZymjWzK/yuHiIOpAg8INiVUdBtkpQBE2x07VkeGtC5lU9bX4NYWUJNV3MHhN/VL0D0XhoELx31mwv5CYJ7N1c3Ko/g1LvuTVegXGdzAxubNu272WzpUNA4E7xkU1IbkBOj2Whge3MTzXpdfS9ZMs7HdDhic0/CdAIvQxlIAB3IpJhR0RJq4M/JHN1BXw+uYalaFevy8N5dtDodA2KV9WUm1nrwhAnhFCJOXwulJOoPw0wnfy9kfKJDXClXlNWk80rwh+VIHBakvj4EY9VjhixYAxkp7MwUn56e4vHjJ/jww4cqIZfzTaewyLKjTbz00kt48cUXcXBw4CX4CzleYQJ6yOzpQBSrmsyGRQ2LRQnzRYxKexOt3QPMogqGSUGPebGGJOLAJCpyMyzMnsspcOCSVGI6T6FHpEF3dDosy5EG4NIZg2Jq6rF0/TMA00sFjMW0Clyqh1LWF8/ho8xgeJYq10sygE5mNJY0m+cDogAiBPZaiE1cIXmAKZc9M145xmUOZBFzRmUIAfjzoUEqvwsl5Db9OzRfztYhZxC1tz7MJ/TZMKa53YvA96x02Jh+/CItvxRbqwJeC2WJz/t3X/uahgCw/yP/1mi2ENGpVU8Up02E4FsMfo72s3sIwGAICmMlK5b3YNUqdKLpENNwhYnUoeQ9lJI5K9TZwmZYjP3IZeUZUZ8VXTvvMVxCCJKs7D6DDl1GTJlbgMLg4Wc/fwevf+6zagJugevSUJmTsUDJJ6CytCowQ8zdWH7lgZWlzNh7aYSJK2u1TPAgTj2ntBUOhodgMBv2YcClDZpaBvMZMLEGXNr1LKmRedmlgVQ2vuAJAx0XBn/OAAx9iHK9CwOopXvNMS6zz/eWD8EZI5CTsaKCoQxTC1dX67nBMVlP8ByAqAA/HKLs+Fs5oa5Jn+856+B8OOufNinskM62JxB41sRYWCuvXgEPvUxjfU9v0wu8jgBcqgWOG+ZgH3WhuaniAbg0N/B58HEdgMs+My94Oblb/3EduFz/e/6ewj5m4NFHAJfheXlALPO/dBvPy2ZeRnirloqye14/NxnjMjg0+VYifgP56w57H+5tqbtDUGBs0fx1fxxwedtyBkb9+uAZeoLhfbO/BT3v4OU6cBmAa+oPTh4NEaiYFGINLPs0hZaNnMKeqo1ESKPZVWqKuPtaxthjYHo743L9nhXghL1yhka49/Wp4mJw5tbe5Nr2Lty/ZNw2Y2Wt83KSX9t14FJHY6Wv8FJPeojnL7dryRhxeaZvDlwNAJuux4HHvIz4Ai4HSfl1rwPcK3ozDK/kJHAv2+b9EbQkg4iJFZY4cmCjfCcNKqlYMjgA2y7XobxfWtp9D37nIJ9Rf4B6o+6bDA0qIAOF4CXLvqgWrQrJwXLZFAMuTQ6t3C4uFzEY9hS814sFHGxW8e/+33+DaHqC+wd17O80MOqdI01Z1kmf00rDaAsY8A3TCpoHr+Lea19Gb8ryWmOY0maHhOcq89WrapSdUubVmSM2/Tb0CbRW7/y3+f/luIJklqK4YG98AmUJauUaklkJD9+/wF//1d9ingzx2c+/gM994S4qdU75JvCyBSxazrhktdZMfi8rrhi8c+hOt3ctP58l4bVGDbOUvre1gFmw9Y0YTJZGoj9NthDXkT549/oaR6dn8jVYwdVpk2EZO4jl5a3yo1kuTNCSP5ttnUzm+OX7H+D11z9r/mrKUrwqMWRMRjMcPz3Fww8f4ubqAumMYEkfi3SKbu8SVxcXGspDpiX9olaDw1zokyU4uLONF144VHn3xeUFbvo9TQa/f3igWIZDd0IStKjBNuyXOhOAORoO5D8Pul1cXpzpd9V6SaAgiR5GpLB2W/MZdY55TDLDXCfGFGSMajColV+GoY0eXipIrldKaNVZzcZk40QDHLo3xxgMz1XeXqmVUEgXqBUrSMcRJiOWsLOHv5VIcv05jb3RYOk5wV5nQjqQQ/Eie6hcrKKQshLMADf6pEyoT1kRlhT0vVhtYefwLu7cexkbe3fw6MkJjs4usLV3gK1OC8/e/SGO3vk7VBbsT8m9m+vayNAjWGmVYQZmaj1jApaxgTYNK3MVUyydK6FPmbcyda5TSZPAuddHT8/x7OkJyuU6drY2sbu7qSE7lWqESnkhQL5QIPGHcTEJRZwnsAzkjVlvDyXUtTfmY5s9NOArRCKBFGDDsugT26wC+XFeaZPrxOdJMbLQIkzm7G9ZQ1JsoljfxRf+yT9Fe/9FxM0toFwXg40x4Hg4x/nZpfxmG5BrQBEBLPYwvLy+Vnnw0fEx9g84XOdAJJnt7W3rTy8w3IhOhgGmSGcTJFOrBN0VsLmrv/N7u8Npyx18/S/+Ej/4/vfx+PEj6U7FLrRhtJFpgu7NJfrdK33nsKdCysFJKaolYKMZY2+jhrt7HbxwsIXNZgnlAgeKjNWjL0qnSGZjtVCgnghJQIsrl+SPQHoRKcSQR1tfAZdSfsvErzu0S+Ays6bSg0ZecGvs7aLM9Q2kheBTBWKLkx+8bZ16YOcG+xgxxAax2FVbLMP/4/P4syW4wnRpO+PERXr9AQZ9gpVjYTthYjixBOpVAo60RwTrGVNdXfc0/Zu68/rmRoO22u0amq0qmi22+iNuw8pZDhWOpZ9otgyUt2GxYZp5Blq5X2gyPBcuo0ox/ReJaMbWrcbWc3DRGZTGjeZpJYBeFFhp7SFoH2PXEwW1jpixNYInZwwUJBvTAcvQJ1OYWRY9oN5sqX1AudZEpWaAZcDLQoLH+luzCpetEHoYDVk5McyGBMmG+ghyJjS4VwZahmF3NnxMPZqZHFKidKGewuMpK4s5CG1J6pNuFmDJ/sysfCYoSUIPh3VZJUKotDVyCmEXIw1xD5R4KxbFWucwJDIuGyoVJ4udmI0Bl2RbinFZKaJaTMW67F6doHtxrMnixrg01qV6XfrraHMYZ4d5IB5Sueubq0Jyf1Jn6l/+V/98ocEyXuIYGHViGvGgegaZBoiynWXZsv57zPhWNK69XK2iUqupXFRsKE0Qz4p3BVqKVaky8Cx3YBk+d3hIWRdIIfo6EV8Da8KUbdLCQ3moroUcvzhMTmRjVG+R6oxLUm0vzy9weXYuCjoZhgRuyE6ks9HutGWUWTZeiDlZmFlHNo8dG4CYpurDsLO9LfCUUjro9dC9utH3AlF+DqdRCzrrdRVo4SyXYCl44N3NUmaYxuhxEt94gkqjponjLB3f3NlGqVpRfwii4+p9OR7rujTMiKj/zEBefpFhSUeCX3SCmXXg4aWQqZEqwUs2CZ9aCToFkeUyPMx8HZ1cU6gFAZuXl1d4+MgG9nCd+F4EOOlYt5ot3H/hPl555WUBmdwLApe8vgA+Wa9LlmKUEXFGZcL+lRUkKKPS2kJtcw+ziJm6IgZJhD4HrVRYdlQ2CjQnSSp7yR5OpO9zZw24DCCXQHPrJiNHn8AlvwewWFltDhdZCY8dXMyXzDkwJWzGJ906vLFku4X+gm7wrUm8NbMPDIt8WL0C3OTBzByIalkt0s8NJFN4HrSxgyU6rV4GbCckMMTM6NrnLPu1hN6Tdk7Zm4iKjFkQK7cSeyc3jCgoBQYyyqwFw+pszhDQ0XDkM4B02ugAqPm+U/HJwH327Cm+/e1vY39/H7/6q7+qSWfcgdQVvQEFVkqtamb3toLB1+891cd7WU5KD6xJY2cbW9s+O/TFUiDmvTvywEO2V86Spf4gcDlWvyYb2KP3MMRI0mJl4g6YOCNXpRhebkPj+/3v/0DX8J/91m/Z0DAlTnhPIftmzhVlhIqcjmyQRTmRgR3ujkw+ULcG0KYrrdzDS/n0b5u8tsy4KjXmrQgs0xpABq1JLku1BA6CxNmnhsxdHsgx2TLHytY2lDO7IyWGDgeUWf8rBnYZWBiYwTR62VSPJXARAKRQMmsB4RJ8MJCYWc3QU2W5OvKpltCIO4HhPhzgkhJZ/Z3tssf3mde+TDYEYz1TaUt+ivvyswOQGdhs2XreUm4bALO8LgjvFACO5VRxU1IBuMrkN7RKpqPu9xOmT6+DPLcBbPqdKhOWAGFeztavJ/w7uLzrz/2o9gYfxbgMz18FLu2mngPH/OzlgXZevpzPWy7agiqTqeDaazDZCpNrde+C3IXfrq9h0OUfCQKvXUf+ecu1XDIugwzoGjUhN+NW6OlZ38iPAS6l4aKFmJQBlLNiLQKRZjRkQazcRdNJ8wOxtDZeEqgklLfV0aUIMbf+kVLFOWB/9VZVI+1B79J5DPef32frT758vxCoBTZICIZlhzxJGOyOqcLllHmdQy8BW9+zdXa3PXdZYZCX7bw9yP+cf05I0OV1YH5N1s9zHrQMchWAlPC3PNuQrydgKT+OvaFYZuwMXwE7ZHvM5vKV14FL+mSZffNyTlYO8Xf03+jzMQFPgISJtSS1qoRyyfw6C0asX6DJiUkS/YJKuaQhPte9K3lTZAnWigW0yin+n3/zv2C7maBeGmFvu4konaiQPIqMUUngrcTAEgv0ZkU09l7Cg8/8Km4mDPosyRPk3IbquY7XwTVIxE639QmTOGuAlAX9HCZjto69HskesynUYj4KtCqgVdvF2ckY3/6bH+Hhw2d4+aV7+OLbD7BzUEG6GGNBJicrfhZlMCdlk9dtMjF9CbK6jk6eiQ20ubmhfmuagK0hOzb0g+trbXeMIWcBHnte15XoPzo+0ut3dnfFnmW/SCbeKfMsPTWw2Zhd9J3IDhU71s8mmX7f+ta31Y5Je5YW0b0Z4snDEzx8/5GeNxl3kc45cLOH3vU5Ts+O8c6772A4ZFsnA1s4WbtRj9FqVlCrxgIMaFUqtYrYavfu3wOnGs/GY1VMceU5YLRSjpEmM/RurjAZjdDv3QgkHfa78sH4Pp12C0WWZJKxxjVIOGWcLaKsHz+H19CP1DBWDhFVWzCrsLNY0foZBuCdfkO9WkIjLmh4w6h7junoCkkyEihHkJSEF7IhoyTGvD9H9/ISw8FQcsWBHNUqARWub4JSyYca2WQ36TaCMQLY2bJKwxi5iSwHL6v34pjErEIFzY0dbO/fQXNjDzMUcHE9wM/e+1BDfUqVGj75mdexv93B+fs/xLOf/DWqYO9PyjPbCFnfQiapeRa4z6WYYGpJ7cWqDSuhN7abyRTXKi41WIuOq4s+zs+ucHx0ju51V+eRMeZGp4mdHfYLLYBdwcplJmMZC5NdyaGyZCgZixcgIOr+ajCWTgawSc6uU92vyQOWAbQ0RpW1dDKmmVdfSVF7olxVb3amaUbYlnQyKyIp1pHGTRQbO/jc27+OzcMXUW7voVBtK8kxnxYwGdvE+p+/867mPTw7OsHxySnOLi4Vo965dw+7u/uKf1kFSfmyfog+yTrrW+86haSKAFxGKfZ293F4cEf6lX1Wd3Z2xez7q298Ez/8/vdwfPRM5a0E5q+vLnB9dSoZ56CnxXyKlMzcxRz7O5u4f2cPdw42sd2poF5JUY2nKIFg5RicT0/QBXMO6R15GbKFDqyEzGIYNy46Gx5brfRC9H6RinWVULPUdIihg/8d2oIZWz7sRYhOluBkNqc6S3p57BAYvSKZWVs9Sxz6wB+vWNXwmKw1gPkXpu9s0jR7LHa7BlYSeCSrkgkBIyjZbAtrAWEP6gy2oLvpdnHhrErq1K3NhtpWcDgYGZY2qMh6wmoaOCvtSmwlYJVvIqsQyFIfUrt/m2fgla0+pyAw+oNi8gAAIABJREFUBXlnGiJLOSa7Xux1I17xLeYE6RJjTBKw1NAtMq7V4qKIGSeAa0BOCfOUmMlcSY6IoKGYmbHpEAc/QzKY54H3rSHJTfY7Zc9KVtBGmNDusB+srhXyAziMrT/oYdDvCrikzbZKNnuY7+AtXQQcG/ueSQVjZLNnMfVrWbjNdJYIpGSV7mgyVcl5Np3cB/AGRqh6b5J4yMSfFsLjcrW2sbaNaovvKKwlErn+jGMNTxBw2Wqg1awLtGRv5UqZ09uZwEnQbpTRaVRQ91Lxagz0r08xuDrFdHBtPS4jAy6RTID5FAsOrlLFgfcIDi16QtVoGOioKlHqNSvbt+E8OTDGBmLY4ZhjYsClSgOsoTUPAamzCtrdyWTjZYKXAi7Zx6RatfJtb7pLxmEYN2/lBI6mZyXAXpLrJakBsFTvgimzG+zXyInhPCj2OSxBn/hQIDauZjkCAUyFNHTamO2LON1vhOsLy1JeX13h6pKG0iYyUuha7bayqO2NtkBMgqLG0LKeAOyPSePLTeMQHLIzaSeYjSR4yeE9nIbHMtcyjRWDfqEZxmwQAKyMBzOUVjbFPhDdXh8jgh8FoNVpY//gAFu7O+BQI64x+14yM0VhptPFQ0iaL3vV8Nr4RUeEACYNmXpO+pAfGk2uEQ8U14m9kKxXpu8D83XsKVOtC4RU6fliIYPy6NEjvP/++2r+HQgOVBpbW1tiXLLnJZ01KpyQCaOMGNPPJvotUk4v5+TJCtKoikprG/XNfc2UGi8KmBXKmERkY/L8cLKjj+LmvbLUwp0/IvKCKmU83XBSLqlADOZ09qXBCiEDahMRzXhkIEJWcm5OTgAq5VSSZq1Yz8sq3AAZmGUAkp2R/4+2N/uxLT+vw9aZ56HGO0/skT2JTVIUSVkDrQmW6cAGDNmyyLwZcPKSIEDy4gcnSOL/IA8BnDwokWLLgSMYFpxIsiSGbDVFNntkz8PtO1TdmuvM8xCs9X2/vXedW7dJGUgRh7dv3apz9v7t3/B961vfWq6d8ZCOYVKrME7Q9dmJDFzbsGfcMTU6Ss90UdYh5Ven33dgxpmWgX0ajFlU8/bPUEVYa8i0dcRgDaVuv+k4cWfi66MUXOYcXAjFCyYNAlrFdiHzMKMgnW0+DHoCQPj/fuc7Yup+85vf1IbKjZ/gpSrworDbc2BRQoyfiFXowKyzYcVrUMBvY20xvoGHTDikVRnamfkeql77YZxg1iiJ9Hu3JNoo8LM52clTsQZ0FZqvwWjB0ylNDyZMVlxJtie++eZbciv8nW99Wzpl/H0eiNpt1DoQgGDT/TBAUbCmzy9u8C6QnQTtdJ8GXJqTW5AnCCqCsXYrZ304UAQeabpYK3kY15Bwh+TaEAqTV4gSd//M5M/E7CEHW1aAy9CFwkCd7V4CZoR0uqERDxW2AWlaBTD1LASl88TvXc9JFxC3b68Cl2ENJVlegaFoS8Lb9uOyZ3SPNjQJ8EVJsuv+JBhUZKckv5Lg1vnAjgFnJjUQ31/yv88DFQUcGDItoCkU9c4Y0JwDXAaNyzMXmQDrksBLAPfOQ/5WAZpoLmifOR/oXAUuw+8EQFgr2PcN/vcquKOEJ8GbPG9cVsdN9iPRHh1zNJM/F41FklGXGKBVgDF570lAKgLNwr6yAqY/aszPft/OeXukMRifZFwG/ctV4JLjHqQC9LtRl98CS7cqt/tOIU1ttoB0B9Tbi19J4DKs6dV7sw3VHVz/I4DL1TUSjaOzIc8HdRPnV0KXNTzL8B4Ry98/5Lx1lWRcRvMoaCIl97YVVmc0ZxPndiiUxHtegMJjMDc5T/hzYS0k57A6EPzfks9eGn6Dgc4PAlxqsU3TwXOsc4yxbATgae45O9JdyglSBPM5xnWM4eTA7GeSNDKL5qgq8JT63loLrjcuZ1djfqq9nEVlumJTs33UR6fXBfMiJiIlGu6QFTY4xf/1+/8CF9ez2Kyn0ayxMM6OBzL6qigXy2Y2sSCbY47T4QyljZt4/Gf+BlojygLFIHJUoArGeDzT/ZxUXEZn6vlEoDvnNmMWFv5n0znm0yVKhaqS4+V8gnSGLdJmDkD5g1dfeRdvvP4OrlzdxFe++nlsXSxhMOxgShBhQfCygNSSrXDMB6i3PtEO1O11cHh4oDjgEo1q2FafjV3L+TNkGpFRSKdnAyWWMpMhkYDJKYv6J60TscIYQzPOEKDKZNmlexR/qaXeinxccdLS4zPxc6NQquGll19Wi+vm+iWc7HfwwbufoHvaFshYKabR6x7pdXTwADv3bqNPIDPLbrQBmo0ibl6/iCuXtzEbj3F8eCg9NLbxbW5RX5Ma/kxwyYbJoFwooVrmmGYwFdHB2hPZgk6jnXbrFJNRX/OBGv+5vIGcAj48f+O8nU0JAJgjO4FKAhfZXMFZrJTdMgCM8SLbgYnqMXcq53Oo0DSVrNHjB0poZ5O+gMxqrSLzHibk1LxjK+nJ8SlyBD2odUeWVq3sOcdE720yB8aE5dqhvj4/m/NDf9IdfpnGjK2evOdlBiOq3mSLuHLjFpqbl5HOFdHuTbBzcIB2eyDZKis9A888+yxuXb2Evfd/iLtv/AeU0RNHS8SI5VwMWjrp5vNkImXFrJSxkFinltPIU4CddJMZ2t0xTk/6ODmmOzvzurlIBvV6BesbVTSabMMkqMI5zHukpt3UGepe5FX8YoCDgBV1T3mhOqE5niyChL1Kz9BZVAIHSagJ8ZOV2y0G0Do1sEhgQqD1K0bjWGcxmZM3RY3LMor1C3jqxa9j4/LnUF67jGxpA8hQ7zaDT29/itdeew1/8qd/hp0HD/DYY0/g2s2buHT5Cra2L5ouKokEkW6gF85DjuT5s+I47vNsC56MMB8PFVVcvnQJly5e0h7L3Jz6u8xN3nz9Nbzx+mvYuXdH5KL26Qn63RZGgy7m0yEopXphcwMX1Ya/ga2NdTRqeVSKXK/M5+lnsYcF52d2iWqRDOAZ3YoV8yqeD7qWCefqpNRTRAiJJEUsxpeOpORavCQZnVsG1lr8ZoCd5rYAZOuWiHM57yDykE3nvHJd20sN8LRnGbrCxI42BkCk1cg1o05VsaTtjDjl+jvtoNvpqvuTc5iFFXXQ0iA4w7+zszY4emdw2qLzd0eMShI8pFHZYHt4CWtrFe1D8p8QJ8fzee2HS4GVItuw3c4SAd3HlGZWrj3OQgg/m/cvcoNarG1/4fVJ09MCcu0GlBrSPivWJDEPjgXXJYFIdg9QVxJ6TSkdIeAyh1Sm6ICmgZgk3xhbMrzImjfciPrUAbDk+Wrt+DSv4pxeojeYotenRGAPnV4P/X5HLF3Lp4OTdtxNap0oJB1xD6FECbVuKa1hRmIEUMUOnbMQR9a7ySwQGNX6CR2Opnlmr9DGHnUYGihqzGrLhcRz8ADJ2NqxzJ6uSUQcI9KowFLlfkytyzLqtYq0e9khS4MeAZfVAqqlHEr5NMr5tIpTBC5H3RNgMUZqNhLLfjkbCbjMUiJaXQja3ERujPLokMdLLjKN/miCNv1m+iOk/vt/9C2DStSWac7eAbhUqxKrhDLXMVFrY1waSqsEMpMRw1ItyAQPi0UdYoEiba3lpn9in2MBmrEqrYeem6gqla7VF9pMpLNBJ3DZs9tDlqswWZd0/aZOo0TQcyjkGcRlDHAQbdiCBwpPt46P0T5tSZi6224LCOX7Ebxk8FEqk7pcFXjJYIY6nRwQDiJbxxn48NDmhGXwQoFSHlAMFAiGtlttBV15skx5mCiPMZMPXov+lxgHCsHScas7HKDFCmcui7X1dWxtb2Pr0gU01tbEECMrk5sH75+/z8/kQSj2me7BqtEMDIK71sivlwuMmw2Zl9SKYAAbAmlj2NJ9nQGp6V7y2fOaOt0udnZ3cPv2pzg8OPLqFzUvSfGuy3GcLwKZrFRbvmdBmWQBqCMzT2Ey5WFowGWpvoUKgctUDqNlVsCl2Jc6gDnU3sYkltEcGbbJE5YUkCiI3IECY1sKuGRQ4geuzSyCnqY549v4GSZOnBh5gulsEzJlzVzIl6+z7XRPzpAJBLkAXiZBzDiZSxicuNCybVIxS4hrwf92BmTy1C5O7w3TiNo2LCEJX4mWEOMtRGLgxgY18I/V4QBkRtVTw5MilmXcsmA6mSHhFcPRtao0f9VCzvYpuqA2MB1PNJ/4/WqlLJbu66+/rrn4i7/0y9pghzSO0pxwnVoFwXYYGdZhSU4EUEqLx65ZbO0AXPp1kJERtFrsuv3wdjMeqxI6+9YLMUqGvL/ZWJt+4IkxwM8hYM8xCe0c4eyM2a2Bgcprun37Nl5++WV841d+VWZEPEC0v4lJZOxy3ZlMolx7SO15XkhxcXBr5bEDITxb4X8ugB0xLl0CIXjRRdW5YEBFVqdXZUPSvPpnPGsMX4yT8aQ8QQy8qyVHSa9rj0nryPVcCUa6Dq0AXQYWWnr23xxHzhGmiQTcBQkLFI97xwNbN7pO2z5izUxxqq1mHb4kGRBpva4UA5xJrRUSAr8EffAM41LXajqtfK7xWMQabElwxs6r8wE92/dC+cNv4hE/G81VBVUOVHnblpHmYnObAFyRbRkRV38CezJ5zYHdFsMwq3eU2LHOMMP/44DLR46RLYW49eyct38U0CWBdB/SUOnhr6tIEU0Nb/tPvO+jwOJwjcl/fwgsXQEsk0BncgTPtiuH+eHtXCuDnlBMiIx7HsW4DJ8XA7YLLDPGPAugpwp8Wh42uLwfrjmtj6Dr7BebvNcz46Lk86/PuFx9zkmQTuDNiubto2ZdkqmZBC/D7+uekuDvZ65BA4yN3JLYLx5RUAg/c97YnDc3VoHL5O+H/xZb0ovx4Xv8O/UL+XcyqRhTSqMrwcC1eRQXm84Al8Z9EnNNhhWdjgqG2r4WC8WhjFuNLRzialsYIQ7jZ/Nn1X5Mt1XFBRmMh32MBgMx8qp1K1zzfCrwnJ718fKf/3t0Dj9GowzUK4whi7h29TF84QtfkYv00f4udu5+jNP2KQ67A+Sb1/D0F38B7REBDesKIKOPZAfTWzYdrcC01Tx35uU8zb2YEi5ji9mpOTg3fcfF3HSoGV/kskX0u1P8+I338eorryNfnOPnfv4ZPPbEFuaptsYqkyujkK/LPGQ0ok48v03GCufmHEcnhxiNh4pfSFBgPsO8g+cVARp2JbFbiC3o7VYH1UrVwK/5XE7j1LC8fPkSdh/s6nfJEmNMRFCzqHiFcbkDGwQunfXOOIzxABlAZo5ka7dQq+CNN9/C/Tt7aJ/0sRgTEOMDnmBCc5r2MY6PdtHrHqPdOsTR4Q4K1RRG6OLa9Yt4/NYt1MolkScmw4lAyQtbm2rrlhxPiq3jbIs3UC+rBJju2mN0Wqc4PjpE6+RY408ZrHze2jRLpYKCROU+DrIzvlH+IuDL4kfmfMVyWQxUtiCKZRnM9Xxc05QOyxdIS8Ns2MWoc4JR9xTp+UQutGvNhuYwGV10gKZZh1yGGw00amXUimm15jKhZTyoayDQpbXj7DAZhRCg5plhCS6zPybyUwL3ZFpmcqhtbOHKtVu4fO0W9o9PcXfnAAdHxzg4aiPDDrR8WbGctBcnU3z+85/H5x+/iaOPf4S7r/0xysuuddBQZzQNFAt0c6fmJwEcgirU9Well9fAdswUhqM5up0BTgkMsxV/ONA+sL3VwIULTWxu1VCt8feoy8nYmEQh7zpSXGd6MqaLSMCLD0KUHCxSY9PL9H0v3n+DmZ8BQWJVOkipfcqlQ2y/C3p8QZPPmRpyULeX4hBJeFkrLVIFDEfAkIzmTAX1zet45ku/jM2rTyFdXMOnD47wwSd38NGHH8rpeXt7Wwzda9dvoliuaI9QsV9MP8MTTOM/yI3YdfP6rGvMtAzVpUl21myC+WSgDscb16/JZIr3yN/avX8PH3/4Id7+8Vs42NvFsN9Bt9WSFAYBlu3NJi5d2MCVS9vYWKujVqXBSE5afekFzV06mI6P0G3tYDpqo5TNoEYtvwJ1hWN7bRYpAivQuh881nHAUB1PQd8/kGd4n+FFJCwyITGWtoFZ9l/xnu5gHnmC6miM9/tw/oe42I4TA94ZP0nrMG0MO4Fbip+ZX5FIQjaf+QmMRjP0ujRF6mnf6w/GIjRVyKYrFJHPER8wuT7rbM3LjZpMWjIrCVQyKGmuGaOSTuClMlvMg4QfcwIL5pjzGOGGhQ8bIuWoaldlbhFrwMqXwLsOzIyVTEMSoig3SNzI5q8VLrzgq1zOGsF5LMqEVQZDKYGW6WwBC5BpmRFoOaY275JPNg9kCnrx34MOrjQvxeA2NjnHg8Q8SqOJ7GSOtVqbxF2InXQ6PXR7Q4FrI+WHlrkGZ3mTb7D8UmZ+DhaqQ4IyJlnumTzfuRdXpQPNghynv7Q29SfZnL5XqSPZ9Tlt83Cmt++XAa/TszeQ1woXnq8pb7a4QlrUEXDpYqwynbVOIbb1s7DF4liN4CXnSI7FIupVzgRaslW8RhOyfFru4oP2oVrFB+0jYD5CdskWcTIvWfyhXwbXN7ucTcpFlDOBr2kMxhP0qKE6GKJDEHgwRG84ViyU+u/+4W8vg+C4BEg9wOIOmiu4KyInlRiXBJqYqLt1MUE6OqaVyhIdJZiodoEc0WFLP8U2FNvJBisAXWFzCq3hkeNZaJFU4GXApjRzfBOzCl9eYB+XAIto0q3JmfDzYjLVRqakegnpAXVOW9KlnI4mGPUHmBGIlK6mbSB8mPliQVWzRrMpgI46RAy++EDZMk6zG24qvDcOHNuneWDxfbrdDlonp2JfCvH3VlpjI4WJagm32qrc7ZiiqUTN2c7NogA/c/PCtrQvOaYEGFn9JXhJoIjjGFrmqesQwEtuQqyCqPo+nYmpyVYggjmk4NPNi23fpBQzEOZ7hY2LwZk2RRch53NiNZ16lx9/9IlayMnW5BhTQ5NBH/WAyL7c2toSA5WAVbzFUsyWwCWfPasWJZTqm6itm8blGAQuCwIxJ9xU9ZtuPECwkkHPgpOboAwPrxjC0EHnwKX9mTYtRU9yJZbtG2OyimAbReJAUGJjqRXnlYBLz5T1bQE8btQT2GGh6ud/51g7mc8OoQQDKmkekkyIYuDSAPyIeRi9kefrodIYbswuyFuAPVnzwz0JXFqbtYGQart2AC+0FGird1DUDj4fexlrxeBJAOsEgviLIKDtKWZmw32CX2xVIyD4wx/+EG+88QZ+829/E+ubW5hozdthHSWinlyLoeKHfKzKZgLjAbgUSO8MVOluBsEF6mFof40DgSQwwc+Sc6pMe2w8FNzpACN7xISeTdTcuJDh8NMNhZbWhKlFALmYjL766qt6dn/zV39V7ROs+NGBVpVN/5xgqmOsQ3vPwEBRgKKquQG11j7mB6CvBZ7qgbpvQvAcG3EZra3AmvEV7EQamOE+PdE/Ayx4RdbIfg62hSqcP98IOBA7hOxuTiJjJ4aX3ZcdNPyemCSqeDlDlVIVnBtkDWgdhTljAHakuZYAmK3QFliQc2con21cjnw6w3wMgFhiflquHwPaAfgSsBOxdGOQNABQNh5nPy8JuqwCIvG/eQX7HKAoGuMVsE7gm+9XZNoLiAg4lL+Pdwbpef8k4PJRQF0ojzwKPNKjSYCW9qj+esBlYLKGz3gUwKt7VEB9tjyTxPgeAp1YBFgZD+3VYf8Kc9yLp+eZEa3eXzLBS15zBBj6vv5IwO8zADQbuqBwH496UqcxgI/BpMfMGc5KBRgQ6UVPsqk5AXxPMfkHJvLB2eenBy7PPO9zgMvz51HcKh721+SfZ/472lMSms8J3cvkeCeBydXnHs4aPetQSUtM4lVA0/7J248/A7g8bx2E6wj/9tMAl8lx5LUEBkjEDEmnZQDJlm4Ci8E91TpTompkogtEo+hrMT6rFMcu52h3Ozqr+D6M2/jF89Z0A8M+bntuACLs/Ldioc1tGvoQPGTbZgezyQTrzbpAS27gvHaBavMZ1it5fO9P/wh33n8Vn7u2jqcfv4rrt57BzRtPoLF+QQSAd954FQf798Va3Dk+Rb5+Cc986RcxTdUEUPBsKJcq0thirKprcJ02Cz48HlZxKyOdLXUpMd1cEPxj67y1SJYLNUyHabz940/ww796Q23KX/36i3jhCzeRL9MFti9glckcwar5zHITaSyyG2JMvfqWHLg5Xs21Bmq1uhmEujkgWZxsgWQyzPZiTFMoFyq6F4790fExhqOBXGcvX72MO/fvYjwdoVwtSx+/kMmgUTHWqtzDSRhQbGg7XD5numvqWEkxMaVO5wJ7hwf44L0PcbJ/ivmEcSvZZGMc7d3DbDzE/XufoN06wGTSQqGwwGDQQqlZwM0nr6LRaMolotvqoZgr4uqly1hjt1iWwCRj9bTlMOWytPFHg5HctelIfnpyjPF4KCYoXarJojFzSspxUQ6MCbEZO6jzjEY6jOOY+Ab3WZnOlJUTEpTnM7Y5Ptf7lvJsaaSUEzCZjtA+OcC430JmNkaBDFc1aMwxGVuXGIEs5imbm+so5gvKzyaDnhg7BIC1VgXImIuwtTbyWlN65gTUaLRBNqDp9RERyWCeK6CwcRENGu5Ua+j2Bri7s49ed6g8giy0fJ7PeqoC0HhKyawTsU+feuopfONvfBX9B+/hox/8W5TRVr5Xq+bV7loqkf3rXUsLdgmRjVzAYpZDfzCTlMDR8QHa3VPQ9+jCxaYYwtsXGgJtaSAUWsANeuF6tbnL2NjwjOBUmBF7zGJpW9+zZTfR3RDkmJxk4NkY81s+P5ml6JD0Dic/roSTMy7WGc2LMGDJ4kquKI/ZFtRtZS6cxWSSRjpbQSrfQKa0gf40i3zzIo4Hc9zdb+HSjZu4evMWHn/8cVy+dEXs2bffeRcjOc2nsDB2kjPIoPUf+uOcUxF1uTFGpsM9CwIco3q15AYgZA+XMBkPsbe7i48/+hB3bt/G/u4uDvYeCJjnfG/WSTIqY61Zw0azhs21OjY3Gthcb8jhne2q0+kAs/EAs0kHy0VXWpaLaRfzyVDEJ85lPnflP4xTIwk7M2KKKCVR+BSKUQnjHe9KUoydzEMD4qmdImZcxsZkgYVvZAL9lOeGxn71Ij4ZgyI+JIBLbxU2Rl5c0OJabrf71gJOwLLT0z7AAhGLEHyZga93eZL1vlzi9LTjrMqu/lzfoMxGGevrFTTXWABLm6SXj495DBAsY5e1ZpprsBoBjbcjaTOysAUCeiea3yeLJsQwmAcaPmE6j8KQQs7m7faKDJ35ykIRGZzc90hQI2hJkhOZljSNIig5mVHrlvgBUQZqM/PfClimKFNhbEuCnJkcZQnJJicxjyBu3gpyaTN9brdb6HSNncpxJCtfPXaUsQPXaORI4FRXwyA4h9hJrL2PxS4RX9KoVmgy1kCt2kC11kCxVMFwxD2Sa4QFOJLClhiNZyIGkWjGPUu6pG64a+w/O3MNrA4EFdtlgqGjybJYV7IBl5Ybm1Zu8NFwMyvJ0JnEDDUuCWoTtOR6LBZyJp3hjMt6pYBaKYdiPiXgkkzLfusQo94pctK2ZPFhhOmoj9mEWBxJiSRBER+EwF6Ck12+BpRMJFBJIJ16wf4qlZH6Z7/1D5eskIbgJ2rlplN1saAB4MZOzQEZ9PBA4gAIhnVBVratqO0iJ61LHRoSerU2aYFhNIgRUh7YLW7E4+K70jEMjoTcEMROsofMQQ2sN2kqlMo66FjRI9fUYkKj05NxydbtOdHb2UJAZbdFPcoeFtO5gE2BpQRo6UblAAwXBxcSNTpN93INlXpVFUMuyMlsKgCPfxI0ZSuJ2Iw87BcL9Hs9tE9OMewPFIgJgFGlyg+MMCESCRAnHtmc1CcgeDmcjPXeG9vbuHjlCqoUAndtmdFoqNZ1TioCbQKb6QzoepxyHM+b4zi/+MxkRsLjXI7jZF7SYXEqHU1WFSMncBewZWWFX2SX9voD7O8f4O7de9jb25MDGCe9aVmU1Cpz8eKFSEyZ3+NCsUoA6cwEuQlcFlBubKK6cRGzVAET5DFLFzGlM9k8JXfKKIER23KOrIBLVvsWyDIQVXzPQEgysCayzRfdq9mU6yxJ/i5/x5WTbKMP2pYqSYVF6axLrXF7TsbYck8wBwyVnAQg3fUtDWM0hqmxAle5TQ4bRDqVMUig6kvEBkmwLRQ0JMYhJGTRnIkT/3BNVriXKEXEuDSmogXNmn/+nsHn1ZIb28wManXQLqFnqJ8I6zAJxs5n1jKfJm3ftLMsYbMq2e7uLl579VWZ8zz9zLOoNZqaR0EbSkCtV6icJONXEAxgnGWi1n3S5U0QOFQZGXwFt7q4g8QqbaEYYt+3ikkALM210Z6vHayum+s0+QCw2VOMA4WosOLPgHsLE5n3P/gAP/jBD/Ctb31LyQwZJZw1E+ljheqrsYAMtPQ55cBz9HmJaSNQ0xmoeiZRq7u/n4BLr1Y6gJnWpmcmCGJ4upxBgPlDYh0BDAlzHmPjuKh0ssVIQYE55tnY29wNjCLTIeGasACZ8JIS5cXcgGwXeRbRJWJpumaLkjlfZ2KjMFC3Ji8DRo3VawB6MG4yWMEaZwKI7sGAj19Y30EzNQkuCCB3togj0s5gCAzSkPzHjMvPAuCSAEhYQ+cBXavvYaCFr7YA8jhgmWwV9umiaxZMFaS7zscUI/DxYRDyPKjm7PfOXLdNknN/6VGt4iaDcpbp9qixCwyrM88m8XFhKYTdNEg4aIcy/ExfAsodY9ZZryXrsUji6sO9nQfIJcGx5BoJ97L6u6uAVvIeYyDN9q5wneFSgtxEeK66B2cfPwq4DOZMKnCEieAMS4GXYtx4ocytvPXpKxqiyfWXHHdzzjrLuDwXuIzMwM5Oi/PmgyWcZ+fPo0D1UATSo1sBJ8M1J0HF88fbrsn+7ScDl+Fa4qJNPHcDcP3TApeh4BGcwwkosnDLF3WsGI8RNFL7WEIHV8/AQZhIZoGgAQEztYB7IcSZUDKNyTNJSut9S9TRokxhJHAWAAAgAElEQVQL42cHLcP84x6q3UXnuBe9vPOC32PcSk1yAmtM5imoPyfzgW16OepBLsHIr5wF/t2//j1kZm0Bl41qDvSgZCtds7klkGg07CKNKWaLCfaOWjjpL/DUF76OKapoNte0WDkW7CCq1koCXFXkVaxlhjsyW5gvpAOWQhGZlBkUMe6gHmOe+p/LFO59uoc3Xn8bw2EXX3jxSXz++cdUvGNybKkwOyY4djmZ2hjLKa1OpePjI3Q7R2jUWWyvSn+NMlBirvFH3dHdYgbrTmL+Vc5UMOqPZRpCUPMvvvsXuL+7g2vXr+KLP/sidvcfIEcXDxlKkKlFPdAcGrWGnhHZKGyl470QxJUNRCqNQi6vFvjjo1Pc/fQeTo+PMO71MO4PMaOT92yCYb+Hw/1dvP/um8jnZ9jYKmNdoEAGd+7cFQO73Cxic2sTzXpTLuF1mjTNLObVcqKpDVmghSImk6Varo8O9tFtPcB41BN422zUxRriCBJQNTJZOHuXSqYJXAb9QzKO1JklINpaijmWzJnMsHGqOSWn2UIeC5E52jhpPUC3u6fvVbhG0ilMRmO5TYfzk91gNNqhYy0TY4koLuYo8llNSc4wXVPprIkd60Vixg1k0xI8ZFsnXe8T2ur1tS2sXb6JbGMbgxlw78EDGcLQFMmMNtjWzvfN4uDoCN12Rw7YJqk1x4svvoi/95/8JmatO3jvpT/AemEoNiod50V04BikCsimKQFRwsF+F/fu7eH+vV0cHu3j5ue2cfU6zVc3UG8UsVyMgAXf24xUbb164VeT2XRBBRZKbouxrZlqGKvLNFZN85DSY2Rnxpx+i9M4Ngbs8O9qqfWiie19QRs6xFj289Ikz/J9TZLNciHKnjG3zWp9ZlIlpNMEqQs4OGph57CFu/sn6E6BL3ztF/H4C1/EE89/AVuXriGdr2C5oPHXWCDZu++9J/koauDqbHeNRWut5X4WiSlZQZ7xIE18p1O5sTfqVWyuN9GoljHqt3F8sIvDfY71Xdz+6CPs7dyXVMJkNECpUNDPrq81UCdo2aBpVgV1smNpGkImWJ6dkQT0SWgikG8u9lUaUdXIEJ5I95ULQx2ZJeoGkzhMMIzamCaTJHOeQNkJQUyQeklq+zqBSXtPyEejkCvEoIE5H8uShaKWnqkTPslstj3ezgwjQoVnb+3G0p8kwJbJiG3ZanXR6Q4EVLY7ff0+2+qr1CqUYReN3twt0s3ISH4iGEfAku3jHAsClWvrBCvLNqcFiDswLs19nXKWEjvRLGh08meJIQkTccCS+5ryDBXqTA7M8jSX6JIEnZl92T4daDoOwumjrDgnSQOxdMlqJyDOc4LjRnYyZSM4FtYePp4ZaDmXe3he8zWdpcdJERm2xeeJZ9WRL7D7tghKERI4ZVGj1WKHLY2dWpJvMdBd0Yz9t7dn0wRsKm1RO2+mLMZMxpiMR4YjTWiwtRR7nwzXUqkipjm1WqmVSdAyTwM6b3OfTqw9nAWAvgN6BC1VWHK9aHU5u/GumSPGRqNh/Ezb0uahcgx5sHoXGg9RT66VX3r3qnWeWwGUupYsGrBNnOuyXMxjOWenwUQt4s16CY1KHhUaLRUzKli1Dh/geH8HU8q5jHqYjXqYTwdYzkeYz1ggo/P5BIPRTK9yrYZSrYYKNUN5pqojICe9X4kE8s9/9lv/YEnQkmCBKNkJgG3i7XRcHGrn5uHB1pI82Y5mjJMvFXVgE7gM7uJEnKmDQsBSv+sAppiG06lr1Rm9Wxuua16aBl5MpQ1W9/x+MO0g+MYXJ1S+VFJruh6Ea9XJYZmfxwc6mYppSeCSzMvpiI5krHxatYIbEYEVIc0E+Ai4cvFkMqg3G1jf3MDaxrqAUn7CcDw09iM31fkCxXJJgKBcvrn5skXo+AT9NvUMaJYTjDp8c/J7CwmTDhe2jZN1SU1LsisnIzFXL16+rJec2SW+vlAwwYo+DyReKx0M+aUxFcuUgs55PWxpdIp5OZNoKzdgtmHwT36uzH/oRq6WWdNDItjMAIWbhTbEJfDgwZ7Yl7u7D3ByfOKCvAWZG3GhkXl5+fIVrK2vCUw2AVu2ALDSkcM8nUdZjMsLAiwFXGaKmLlYNn9OgrKO8ks/hi59ohTzv5fWeq9FKA6mNh1O4cmSbam+6SlssUBRm2VCryEs1OC6FyUyzhhLGjwoIfeWbk8HnLns5jwRQGQVC3s93Kpmm1lof7BTLQCXZ5O62CAnJFYG0htwbz97lhEWNDwNnPPP4Ti5vqXARNe/UXITxsR1UPwW7W2d/WaaNnadEePSMl5jWs8men+1lp3RCjP5Bo4DtVG/+73v4cUvfhk3b31OQUowbhCI5KxAvaNXgxR6uRuiaoMOJEvT1Vv44wTVRQHc/ZyPOLR5hyRO7D2JOsfgpYH8FuRZ20yCBS1tSW/p94MxPLuQ8IfWdY4Lgfw//MM/xN//rb+P7a1to/G7DIRCxtg+11kXDlwGLSINKSuEEfXVQGuD8CKGprSGEizKwLS0cTOWCuhw6cBl0GG1mDjhxBYCqITGpQW5LvmRSK6jeekt/oFhGQGX7mSezbJARCOtGLhU4qlWQfYKxizHADBEQLLfkzEHTJPNEijuG2Y49DBw6UyBwA6Vnow9YwMHbB48BFjF5UZ/pB5UBUDex0otEitfug+riEX/8hBAmHSD9J9Kgi7Jt4zBkwRMR9AtJBS+9jRvf0rgMtx/+JwIKLHs4zO/kvdi2+tfD7hM6jeGZ/zID7SNNHpe2mO0J/m5uPKLYQztX12DVnwaA77D+Oj+GfQme7ITz2F1fOL5EgNXyb0s+e/nAW/Jczvcc7Q3qUVpBbyLirQx+BrATU4ds22w6DEC8dxVXswKuu56OcTKXM7M+WsClwGc05oJTqJJjcvz2JGaEgkGpY8r98LkfLNHFO83q2O8+gxWgcvoWSdYm8mW6lXg8uy4+5UEJnji2VvBy55zWBeSEkquMz/HkjFv8v2T12bFnvgcZgzGxIXnIYEifh7/zi/GhKvzh7/PWI9FZF4HwUjOl0q5ophORjoeg3c6bSt8ZY3JJl13GjR60TOsHe2pEs6389ecgwP8b/fe63UVL66vNyWJpNiXCSe1JaWBNkOeGlqzGZqlIv7o3/wfqOanqJdpUpNCMVvCdK5mcp112TTbz1OYTPpiRrz90X186x//l8jk19DpD62rYT6TCebzzz+D6Yzuy8FYztrjaFrJttfFnOxDAnqUbUqr8I5lDgc7Lfzo1TfR7Zzi8Sev4pnnbqBcS2O66JoGIJNOJp8LArtlzOc8S0x/7ejkFKetlsxnmk2yZOxMUmzhLrg8f8nyM4BoqQRVgGd3iGlnjsO9Q3UdDYZ9fO/ll7B5YQ3PvvAMHn/qCbz+9lvIFLJIU4apUNGZRzIEQTd2bBEMIHBJ0KSQzaJaKqOYLUh2aefeDo4PrTNrMepg2D7AdDhyl/B7ONjfQaezj+s3t3Dl6gauXr2gtsGT4w7ef+9DlJtlXL52UaY7+WwOSzKSUimxPQnYcBscDIYY9sfotPt4sHug6yuWUyiXZlhvViQbZW2KM+/gIYA8FZjAL5qHErhUx50YRzQHLRshRUw5mmkwieRznqJaKiInw6a0zH5G1HRr0fCnh1JhinJxiV6rh25rgF6nj0IxjY2NNRFDqo0qJtOxfAQYu+c5lwlCsHOD+5TaOEm8MAYx2WIE4phjpNLs6jODTv6JTB7l6jqamxdx+eotkSZ2j7v4aOcArX4fKdfgp24c42oysmiCenR0hJNW28g1lBBaQv4AX/7yl/HNv/XrqCxaeP1PfxeNzBA5EkMyZkxCEHrn/h527u3j7p095WPXb2zgxk0DLFNp7u5kU/lLepWCGKzDx5AF/5N/J+OYOSg7By2+UQeSKGsEiKZaqwYWcQdg7mexD+ew5RbWpWiFKcvZw54RAyxOpEiLh2edTJkZkDatXp6yXIPpZRkZlJBOFQU0t0/aOD5t4fDoGFl2PZJl3FxD8+JVPPUzP4eLt57G2oXrKDUuYJkh0xcYjRc4bXfx43feETvMgJUMUiI9ECwxc5ZgzGvmnJxLKRTI5qVzcakgA6TpmPPnFB+99zY+ev8dHO0/UGv4ZDxGo1bDxlpTbuxFrvt6Xaxygvo0cZI+5XwiM6tchnHrFMP+iYBLYIx8IYVSmQASTavyyqfVZeg+GAQujSE8Ao0cCayHTtFwLmvsnPUXutq8p85l49xfwhxaE94HHuXoD+8fj84sj4/0h6xzhMFIv5/sYuVBBKEEQXm3XQaDISXf+mi3ezhts5g2Q7VupiqUwOD5pI4zL4gq958v0KN+YLenlme2grP9u9k0ZiVZlRnGI9EcdASI8gkiH1mVOcxHD62ddRn/e+gGyGTNlMfyNpPzsLODGJGfkyTIUOvRgUtJ6QuctzPOVMcSBT9nEfK0sqPafDCIClB3cjy1YtkcOenbEqhMZUugUVqx0tT+UaoSx6giWyjhtGUmQ/RF4XlGwDL2lggxbSgjG5PYPjMlPUa2OnMv5XwaT8iwtvUbFz85BlnhS3yR9MMOVgKX1SoZl9WIaUnQkv4MZGASuOTLOnanFkurOBjYloHcEfImmz+KheQDREKg7UXqyhT/ya9LJrqxYZCBlybpVsjRBM7mUQRc0gyOexsZl+U8mrWS2sQXU2pYjtA6eoCD3Xv6M82WculbDmXONp9abCIXesqOVGooVeoosYuXOJXW7cwkAKmtbRCtxRNqFacDE0GGwLTy4G5EF+rInYhYpyUKbBFIkWlIp+FSCRXq+FSrbj5jjEy1nfNQ9yTFa0w6ENXbr0nKDcD+DBVK+zvBxKmqG6zmGQBo6DD1M3n4ZqVzaQCmuVDqsZiQaCTZnBLjskfGZacr8JKalwySKFIegMvI2IYMKnfEy+SzAiYJXm5d2EalXlcSwUk4GA+FEAe3c7JAWbWgOQ/BUX4OK3iDXt9YadLncuf2wETyyRBMbgheEmgcEJEfj5XUsGq9cWFbmpdE4HmLdO3ii0AlN0gClTzUeV3TsVXluBhIaU4aLam105mXbB0nCNrr9fUnN12J9LJNwVm0CvK5APtDHJ+cCLykxl9gfVKDgbqi3ASpY3L5yhVsbG2qegBqB6ptI4tFKmfA5cYlTJFXi/gsXcKM7eKia9umq8fHqq9YlwQu2TJuDEr5X+vnmHhwI/IKiojH/DvnmZrHjW0ZTEsSSYsWq1caPGLQQg506QCia2X74WLVo9Dq7CBNVEkKQvSWLSmp9crEozADNTzr+RuzLSRUUZLjBit2frlgrW03IVf0a3btXW36hjmEnw9/V+XJTXcMWE1iE7bZU3w+MDV0EEStt7GuoX0w5z3lBQy4TCaAQVOT49vt9fDHf/wnuHTpMp588mnR64OhQAAHLYmI2/aDqYyNhaXyXMMGwoYWY7ayx9dvwFtwYbOdRXqRroEXRIfVMh6xTi25DkBwGHubE+ZWH1XzE8kt75drixs4g1OK8//FX/wFti9s4atf+ZppInnhQ5ilwC47xE2PzwKV6DoMqfCipAevkdaZ6cAIovBnGv3eGWCZa99as9Syq3gmMHbPAuHh99U+IGFmbyeS3tH5LcNkzqvNI5g1sXqpiMEAPrIrLLA291T+yb2USZIAA8l9eouXAxLhOkIro0YhMo8yeEpbQAi4PegOjCqxLv3azSwgBi61/hJLJLA5BJYnjH+S7eSa1f6cw7WG90+CJWcWXuIvyc8I3z4P7Dr7+zYXwpc+N7lZCCw1FrHG5ycwLpPXGYGWXi45u2M8fBer15qUEUj+9KMYl8G5LVzDZ47ZOcBl8r5Xr1WAke+perYO2pm1hT1rBcBq9wtt7md33dX5kXzWyfuL1od/86E92b8fr0NPJhJzxzBuSzTPvHdiH4n+Lejzqk3chNV5cETj6NuHgEvmkB4fR3NCCb3P3Yi9ETS1VmZb4hptbfETDXhcnfurM8TG/9HA5RkA0MHMAO4lAb7wWUkQMTnmyX0huTetPiM99wS4Hu9rPvbn/VviPh+1jsO4rL5/aAMP858BNgFE3huLwmwHZ+zD70Vjm3jeyffTHumyBgQv+R56L7IOhyNrMaYpzGis9y0VWaxO68xlDKruBkkiGfAarR17SMjCTGikByfQw2JqgpZsA2SBWTpiWleC65DKui6rmGMEjIBKLo0/+aN/g0J6hFppLrfqjGTa8xiM5xgOx9KEy+dY4GYBeYlX3voAv/7N38aF60/LjblSrcjg8fBwH8+/8KzHv362Bw19tr3O+L2CWt9Cd8X9ew/w8nd/gAcPDvDsc0/iC198BvVGBaViQzFxKtfGdDnAYkYH2or09hYzMriyimV39/Z1/2vNpgxf8kq0mTAuLLaVRhrHP4VsnmaebEteSBOTbCRWQEanffz5n/6ZQONsfolrNy/hqWceQ229ie5kjI/v3EOxUsdktkCt0sB0OFZLOrUPCZbSbVWuq2TnsbVwCRwfUKeyi+V0idl4hpODPUw6D3Bw/2OcHh1h98FdjEanuHFzEzdubaKxVlFcyms6OemiVK5jOOzj5mO3sLl5wRxo5zNQoKlE4xB2OlEPrDvA8eExhn0zgTD9fkpBMeHjNRIsIlmDuQuBXFtTaotnIst4y4FJJs05+gbQ8TxH3Us7iS3umqJA0458GpvSPB8KrOy3WzL8mY1HMkGZ9tuY9geoVaiPX0WtXka+RDA0C2TZsjlSxxmxuXIujzRZhjN6BGRMEoNbXZYmZYxNzQSR7cYTAZjs6KQbPL0ValjbvIJq84Kc5A9Oejhu9TDh79D9Qd4MbmS4XIp5eXB4guMTzic38FimpOd36eJFbG5u4LnnnsNv/Movozzv4Pv/9ndRS89wenKInZ072Lm/g4ODY2xvU/N/HVevbuDC1ppyVXkxMEOR3IF2BgMTXWfWK1ViU4r97kYZxj8wII+O8QsBnjOwlqHzRbp9BjjY/mqdgOpUcRk2RY7as6Xy52MW73wqgqlDigQk/2yw8E4HZx48eaSXJbW8s52+JbYdgfYB8sUsCqUccoUMCpUK0kW2i1eRLa/h1rNfkcZlY+sGivWLSGW4NmmAMhco/Nrrb2A0mZjEBV3oc7YOlfdLh9Nawdn5SUBkrVFFlesnk8LRwR7ef+fHeP+dt/Dh+++gc3qMUiGrwoCMaQFsbaxhc30dm8yT8zkUsmnl4sVCGtNhHxOyxBdT5NPcB8gqpfnRAEhN9MpkKQFn+ysLezLwnC+k6cu9mMx3kqBYhCETlHGw4RNjMfz47CR1Z6iaxScm7GKcN5dCCkxbxSzRY3HgKxLvtk4kyyXc6Ernis8X1yo2HXCLG8giPm2x9ZtgJfUq+3JX5x5oLbYlY5u7Rq0xNJfK5dl92Sdg2euDhASa6RCkXFuvSBLBfAmsS1XsbOYn3k1mbEqLzzQKHvNzv1U+mjHPAp3bNsG1v8h/g6Ak9RE97mdHbnCVNzyC5jQsyBm7VCCtA282zG7KabCax4uexClnNyCR+wX3igmXICPGDJnjNJCuo1BZQ6G8hkKpof8ejBY4PO7i4LglwJL7hHQ2JeEjloyTgJKFWnt+LOqxi5Uu3wTph5wv7g9hRCFjlBoOYTr+khXJZlEqV4ShUcaEMiAELcuVOgrFsnI0hoxiW47oezKR5EWbeNaY5LSxwGx2ThC8tPzJ/CDCoFgM451tZKFKsiBuA1dZT14zxnZXG7lAYMdH3C+DjEu1bZeLKhasrzW1DllUaLeOsJyNVYBi5ytmY7Eu55M+ht0Wxv22tGnnoy6K+SWqpZQ0tAlalstktVJ7lMQidmO4xi5lAyUrF8ou1sWg5/E//M631HwkcxffTEJV3MS2DajkJGK1a8oboyEPWy8KeQGXBC3JunQPaE3AKScinYelx+PAlH9O0GkIa5cLytiWAdC0A2AyGopSS0ZkoNVLmJyBHVF4MgV5bQ66UffRRHx98+B6pws6W7EHAwMuB0NV9JgUUu/HjHpMOF3MRQ6c8gCjNBepe7m+Ju1J6l+yfZ6OjH0xL52+r2pxHiU6eZNanM5I90At6mwHGY01h7iZEsC0AN2Sb9M5tJEIgtgDgZMjgcRsV9/Y3MLm9rbGebYkZZhGO0NpxEgnIp+3NnluRtSzocu5XN7joNqcuLhpp1xUu6QFx8/hi5NbFX/fgPieYVwZXFKUnGyznZ0d6V4awGnGPuVSCZubW8YSvXgZhXJNmhIELfkq1TdQp8YlgUu29ZBxmSpiLODSNhjtzd7qTbYlUXaClynKBHirrG3e3MQIZZL1S9UEczImKJhKkTlLgVen8IeBDWBNgl0W2qe17TlgqOTqzMuYeSEltqKYtcrGoNpZZ2H7kZiNGWmgWLoYcTB1ZK+06QZ2Y1gXptGYYOP4P1jHdXA5PavX6UUXA8qcCm7MuNg9M4h+08HTjlgDVALzJLquBBbA6npULXNDAuXcbO32tnEmdGSdfOc73xUL9/Off9Y1QUI7sFd1/blweyVr2PTbYmDKChAxsGWf6yLO/nPBYCUkySGR5fqyKNtb8YPerPR6wg3F7mnWoqBuOW/HCAeiDTaBSxkRLeaiqzNgef21V/Huu+/i7/7dvyexZgZlSgklIG/tPDHpLYBVQRrA5lAIa2xWuLh0ZOrjUM0K4Bzn5iERtOq7Dhr9rFXckmBSdM8rjEuTBIlbprXPuzgq26iMtWtgB9nragX3VnHTTDPgUu/viTIrdQSQA3B5HqiVBICiz3RQQj8vMwXTWtZ89DHgKJKpo+txl/kkWGdttA/DEyQW2ZKOW3lXQbtwncn3C/NxFZCLAZizAFb4+fMAkvg9bN9/FMgXAjyFu7rocEvhxs7sROe+j9auM4g/C6xJjkE0Q1fAnwDInDufVlypw2ede29ajmcfzmcxLr2P8AyYp301ClGt5Vqj4VWZ1WcoQ5DgpLkC1IU5eB6Yucq+CwBUct4m54l9rhcnfgrgUs0AfgowgdGzSjD2XUzB3jEdg1ReC3GGslXN9cmu+WTV/rNf5wHzxlY4C/KeP2ftjPlJYL72jEhL2TtoEl07yXWhNZiYY6tzxp6XfeYq6zI5/uGZWHHVgLrV5/RZcz/5bw8/S/tXzgMWhYPmO+NOFpd5XWRIsnsltIObYcBM5yCv08xwYqO4sM+J2aZ4NSNJIca9FXbzLJfotLr6Pb7vhO2qy5kMI6Wzzj0+dCsEdqwnhNor1Azl2nczamLRzHFh2uauMxn+3VIYoqBM4i0mEHC5ACr5NF768/8Hk/4BKkWatmRQzJBNWsSV67ewvX0BrdNjnJ48wGI5xu7+Hj7dOcZTL3wdX/76r2E4nuPOvXuKwa5evSp36smYjEtj9wRXXeVHSsjIeEzj6PAIP3rlVbz37jt4+plb+OrXfwYXLq0p/u11qdlIRiSjupFafLOZAkYjxs+URJoLJCVDam1zDfVaXQAUE975gm25Ez1P00Q0sIYsQn72ZDzDZLjAwT7bynvY3NjCyy9/F93uCX7t134BTz91FZnsAr1BF9NUFr3pAvf2TpHJlzGdLnBh6xIW0xn2HtxVMU/O5+qEspiS/zbo9qjoglFvgH6XevsdnOzt4GTnNvbu3MYSI1TrS3zusW0898ItjKZDPHiwj8FgjPF0js/duoV0NofdnR2sb2zi6pXLKOYo7aWEQRJYraNjHB8cySCCwA9b9GmQYQwp5jdT5DNm0MkX5yM177lu2FY/Gk9EAiFzmGAlyQc5siypLZfNY54mW9j0tcmEo64Zk9P5ZISTo0PpCVKXczYaSHeQLBlG6LVcGs1yQXlRqVJCpkhD1ale3Nt4rzIYJUixyCBNYyZWa9h4wTgmv8AsO1MHB5l640lKbZ6LVAGlygZqzcvY3LqO2vpl9Edz7B4c4fi0g85obHssO0O4F83mMnigNt/hyQl6A+pqErxnHplHrdHA5uYmbly/rnZ3Js6XL27j6z/3s2jtfIT/+3f/JxzfeQ9YDlCpprC5WcHFi3VUy5SIyIpxuqDWpmAYL7bb7uxtmWQYOzNdUh1xp5TvNnJroAwCn5kBYQQuCS4znjMSiXUTmUmSDHoUdyWACgIzKhIGjTvr2DLChBFaSPrhNXM/ITGIbLzFnAYbRQwHM/R71iI8Gg2AJeXEyCAnm7Uo8FKkv1wRo3kWwzlNVit44oWv48qtF7B+8XFUmpexSJVUJCdWQFflv3z5+zrPqBHIayN4zr2U+xRznMsXL+LShS2sN+oqyL/5xqt478dv4uMP3sXO3U/F5mIuSECSreOUHqjXqppXnI/Ud23UqqjQVJcFfZKdKBU3pZZeV3tAPksN1zkyWb44/yZIpQnEcdwNQOXZOJu5/AD4WWQbk2FLNrG5YTPGFYgnkJodT34Gi4VJdMx17Z0FYaBL0CD189G1re3Zk3Dhc0ZGKd6lxn1+7numiA8E+aywwH200xmi1e6h1SZYSRmQPGr1qgBLmuby7yxI0H2b8yUYyIiRPaDhyUBnXKNRNlOdZlnsSmK3Gg8yK0UeYD7tRVmRMlyb33ECi/8t37KQ1YgURtaIdbLD+SOwjrqWxEJ0fhvoS8xIeqzqOGGuZz9jXQT2c0b2cWKrs40VpUSMTwOKGUNZl/BS7eHzRVprvVRbR7W+Kb3mcm0Tg3EK9/fbOG4NcdweYu+AJmzjiOVjRWMDzrQCQz5G0yNeL6X+/DV2nWSBbzKeckkLvw5jP3u+Rl5zltJ+lMkwD5IK52+FjMu6/qSRFdvHKYfB+5tMqVc7x3A0EfP5pNXRZxMk1aNwwp0+R501phlqoZ672Xvh0tjyBNq9QzXEUOoaMm+MoH0ZGR2zjuS6yNR8LRboLp/FfEZ2/wk6pyeoloto8vwpFWVqVSvlzT18OpIhWy7Nc2iGcn6JYo64Th9L7nMROG6gqdVjDdKWzr8bEBpGZLFE6p9/+z+1rVQabibQaZUQftPKPQrC6BY7t7ZjMomArXYAACAASURBVC3L3DiqFQGX1IWkmQznr8BLUvG9RVmAWJZBg+kWiN2kgbUonwdXYFgEcIUbAEE8UbPHQ12TseBI4y9YazZ3VLYneHIiZ0tu4hSUHpv5DuFqtWpIv2Yu0HLU76vKzaAi/Cw3IGuTnwuEIK3XkVJVITNsA6lWxH5k6zivYbZcCLwkiMjFRdozWaslsi8ZjLIyPxqh1+7IdZxVWQUM3gLLhyP9P3ea5L9ZGxYrIdaSzrYNBgzFSlmGPXzV6IiYy6lCIq1KVk8ZZGfz1uKtwHosgJRCu1GSv6BWqf0snwmBZmox8XO5mREsVbu5PyeJ0ebZEl5GuVxFq9PB3v4+Pv74E9z59K7YdXxvHkb8OX5Wo7GGK9euY32DIGsT+XINyBZRrjPI2BZwOWX7uFrFCxjPKWAr9V4HF0yrR27iDl5KeCiqBKhOYboVCo0Cq9OTRwWpBp+H5NASCKdJn9Gc8uTNqylRcu7oRwR0hN/R4jHqtRa3g4qWUCUTMk9iBXAa61Gi4gYN2lzn4R21J581QEkmzkngMpm4BfZx+OyQtAWQ1e7Z1ottvA6mOouRDAfeyNwZl3aAnmUxKqGzN/Cvs+3XcUJrm3BgqDAw/v73/0oMiC996ctie+h+F8baDEWRwGRJsirjxDVUt4ypbGvDQNxo33DGZTA+COMTwFWzvLGLj2BC62ewjdEZuGb8YwGFDhxnIVpxJTBZ3b7HAemd+/fwe7//e/j2t7+tYga1RgIjRnsa5y5/V8s5SBeEApgDqHILDvPC9uPkQR8n+GeZvTGUZe584dlZAOWBUAKXiLB710HRkw7gQIJxGT0HudLlkGJSy3jETcCkraboW2SJaG45eqLEXYYyLFKxfcQT7fMYe+E5r4IYphtr2qkBmBb44oUkgZnBAU+aOW56ofNrtVHXrzHhQB+ATTsAw7yOtfY+C7hcBTtDfSOMZ3i3R4GiNpdsnT0KwAnzLfme2jOiizVw1ksS0Q2E8YxW6v9PwGXy+s7pzo4HdIUdp714Bbh8iGma+G2BckmmbuJZeZE/NvdyTZ9V4HL1OYQZG7fTnrnc6C/J/ffMNXgcFObIw+//MOMyOUbh9s9rFQ9mbr56PdZkgm7Affgyh1eT9GEcFa9lL1qs3NJ5wCVlXLzT6sz8WR2NUBx7FHAZ5rD23QRIlyx+PWpNnDfySTBZyfbKHEjOveRebyvqrCZu+PfwOavvvfr5yWcZnnmIk/iz3Bv5d8ZlPN94pvHM437E/c0Y+Q62nMM0D/8W9GxZ3KOxImMrPoxBr4cKk5TFUoU/JuJkpgV32SC3ZJIixkonAKpWOy888hoJBPT7A32fAGjodjgbO/jJSHOErMUxlGDgUdUo5fDDl/4MD+6+g0tbZdSqWWw2tvHY40/jaz//S+gNh3jlr/4SH330NkajFu7eu4fWcIGv/Pxv4OaTX8L7H3+KtY2mACC2/2ov57GhLI4GIyzQcY8nGFCQhvo777yLDz/8UF07v/Q3v45anYXCvsz9+GtkCy7SbEFnglPHfFbEbGaFupPWCTq9U9RqJTFAcrmimDr8TLYbUgKfCbjpuTOeLZrJyCyD9im17weolhr43ndfwl++9Jd44ulbeOaLj+GJJ67ixpV1pGZ9sQKZzZ8OZhgscjjpTYA0AW0yLqsol/Lod1uYTUZiG1LfUZxmFt8IIE9mGHa7GHS6Msd5cP8+du/cxvD0GPn0BE8/cwPbF6vIF1MybOj2jcm7fWEb9bWmCnmtU3ZwjXDlyhbqdRrWLNHrdHG0d4Bht6c2bTJhS0WCAVwNzCusk4pkFMX1cgKzThp1vRFeJtED3hLuTrb5AtlZzCWKmtMzOoIvOZZZlAo5056cTXB6dIDTo30VLclom42G0jkjoEq2aTmfQ56sz1QazbU6CmWCXDOMqGtGRmGKem0jFLIEn0oopAuYjedYTNkmTu25pUz+5jnqh9M4J4VccQ31tcvY2LyOUnUDo2kKp50B9k9amptTsg3JOLYuas272YiyBR3s7x/L6TeVzWEwnqFYZltiFZcuXxVoWSN44IYvreNDDPp9XNzaQHbSwvF730Et3cLGWsH0/WoFmU+Ytpu57xYyRQNvCJKE4lDo9lCO63u50A/TJ+eLZIugvc/nRUMYQUdBg12gjLUsqJPInZItpmYM5OCod7AEpqWKHe5QzgnJOJp6emopZYP0bIbxkBJlM0zHKYx6cwz6A4xHA8zmE1RqRTTrBMHJiMphjrnmgkx2kMNkWcB4UcQ808CTz/08Lt14HpuXnkS1eQUTddrRsXmO/rCHV175kVi+ZHRR47TRqGN7awsXLmzj+tXLuHfnDt5641W88eorAi0HXWpO0siDxAZgvVEVqClwkg7ggMA5GsrQ8ZtMTQFL8ykmg4Ewg+Wc7C8+nxFSqSmy2RnSWfp0zJAmjVyAJeN2dukZUEY2HnEgOjkz0jXTKmOCWieeF+u95V8k9sAQc5k7Fcq9cKdWf++QCEw4MZuFpxihi+d5BMy58LUf7a7qbUSEXo9O3mRTDgRWchkHoJIgLv+bILSANMdeeB6wlZ7POZxd9Tr1Ke1F0JKmOgIpvQ1XOQXnpphufraKNeqgkRMEyIgOXDj+t3WJOeNf78duXceOdJ8s2JlOLc8njrcZArMz10hjBOEs18taV69L2MmYyM8+AzpDZ1aIjK0AF3INyx9MOoGFCRZhCFg2Ny9pD5kui9g96OLVtz7C7n4L2SK7hXMYT0iK4O+kba1ExB+uO+6jpscYwEqx9x2YtDZ25pAiV0feLmF9Kr8iA9W9G8gwFOs0S9Yh26TZKl5Ho95Erd5Q2zhxF5kLySFdcJZYlmxhJxuUuA29SExiKy5WhLUfEZJCLiuCjEtISBSa+42BlHrA7vEROpYFPjsuxiLHdDaWAZwKnqCWcl7sSxbsqHVcLhRQzOZQI5GtWcPWWgMlFp1mYzEtZ+M2pqO2zK/Syz5Si74cyWXRrDXlxtahx8rBcMW7vp97MojUP//Wt6MavLUBWNKogI2C0kHMmlW35VLgJSdUmcKcNR64RelMkqFHENFYBM4k8Mq5AaVGR2WwN2IAyI1MtHdL6InC88EGtNUCNFY2zJzHWsnhFSO6O5kALQEg0mX5XtJqFJPSNCrYts0DqVlrCEUm3dvMeloKFu1wM2qqgEu5sBG4nKhapHZ3jgkd94oF6V42SEvf3lb7ODcItXaTHen6Crx56s+oGsQ2U7Zw9Kj70tZhyIOO5ibSp/TAIoDFrI4rICZAPJ1KB6nb76tiRpZpY62pzyVYwmCK7eqsaBHkpBZENptXe0oum1MAy2oL/ztKMgjuOpuJGwR1SQkCiwFAMd5uR4vPFhkXlTklshLLsaAD+v17O/j4k9sy7Gl3OoLxclnT1eRiW1vbRK2xgUqNQcYWKvU1bRjUnhnNMwZcpgoy6hkvCFyaeK5BbPx/Erq5YGbuVmWOVWojjgxFzDlQ4uxOmbeHyUVgNOwoaVHF0vX0AtPPF4IlgM58jVqKPcX1YoUYMlELdUA8gnRBoIyHIk3IMg2cVBu6A5eWEHn7RgAtLaOJmJdh/YXkzyo8LuKdSA4lexPczr0dXAmcWFBxa3tg/UUaU+F3VD3hWvHKb6QZ4hXawJjxag0XZTBqeTjpTLJP7f4/vX1HjMRcLo9f/sY3NOcCWyVKph1EVbIeuaGHVuYA1pjYssbSNSJ1GLr8RDRewSotGpPwO7EhjHYWrzgJSHah7PBJei/pXXpRx/csaZjKSZ2Op2wtYdLQxr/8V/8SX/vq13Dz5i1zZVTwY4CxKl4MQrnJS77VATYCD0GLTO2DBiCHuc/gwZjDibZvZ2QniUoG5jkb2MEw/Q7vcU6tXbKg7Gdifpc7R/oDDAFA2BvCM5AWlIBLcxpl4kMNrwBcqg0mAYrb84zb9o3Nc/aZJkGl8wCmGBwhayU2tQjPNzDSws+pwJtoeXclF3twK1+RM7dX8pIghf238SQ+C8zQ2lp5b3PpjL//8PuGfSRmwIZAIvlZq6BjEszVPbII43IDtsYDYy6eI7ZHxe8a87ofXq3hO2eu13fM5GfHRYSzLDmbZz8NZ2/lej4DuNRTODvB9csRcBiVIOxCozYsa8OI9/oEY+/8Ow9J4MrnnfPDdp7b2gzXojEJLddn5oMXq1amH2OO8HVuq7gzLrUH+fuF7he9ozRQz16ccQ+80BGKSy638qg5nHyW2uPOYT2u/m44kX9a4DL5++F3zptrj5qRD837BDvzzNzwN7AzIS4IJtfiKuAc9lPty+d8he8nf4/nI+M6si7574zh+CdBjmDwxliN51qycPdZRQkeoiz4chJTa4wgaKfVQrOxppiYn0lzFxbArbAZ9pew4qzFj9fEc5DdQnq2aWtfZ/LHa5FskbewR/MvnI1I6f0ZcjEBybAlmuXi6RTr9TLefOV7uP3Bq3j85qbMecq5GpYCkrLoj0YYDzpYLocCLpkYv/vJLp7/4i/hc0//LC5euSZASjACk8Z0FrMJS8x5zGc8T/IolWrod0d4480f451330SpnMcLP/Msrl2/jAmdlmdsoy8rBmefeiZPcGGEORl5y3WkUiV0Oqc4OtpFvpjBhYsbirPZPSLiAo1q3EiALbd8TwJJ+RxNbDLoHo0x6S5w5/aeWJZzTPH+h2/jxS9+Hr/wjZ9FvVlWy/yod4SPP3gP9/fu42u//A2M00V8sHOAeaqomFPn1HyGC5tN9Mg4aZ2g3++KbZiibn2/j0Gvg0mvh267hZ27d7C3cxfz6QilHHBxu4wb19ZRbdbQap2gdXqCUrWIRrOK7e1NMSJnc45kGbNJBsMB3VXplN5F6/AErZNT1MtFbG2QYUWNfSbWQzEsaaTJ8ZDnQJq2S9YJ0WfbLFsYKcdFPfxCEdR8LJWpe8f29Kxaw8Xy9bZ+to9S+4+AJB1g2Q5+fLCHTptu6AO0j090DVvrDWkKZsgSZ1sujU4pQ8DEOJ/CPDXDTK+F8kjKvRCUpWZkepFBLs2uMTNZIiDC3GqMLCYoYJmpobF2GduXr6NcXcNklsbhaQfHnbYAS9pTaA/VeWAdB3RSrxRrKOTK+M53X8KAhkBpyn9VsLF1EVdv3MKFS5fUZcY8ieano+EAp8eHepH48sUXfwZfefY6Oh9/B/XUMQoZgufsvplIM5G7j0B/ricCOXPGlXwFqZ/gpMwcdoIFGbCMyfTyNmKvogY2cOiGsm4L0720OCDW51Ycq7ZQ6z5RAdfll0SsUCs480GuQwKmlkPwowhW837ZDn162kPrdIBBbyRPgQ36OqzVUW9SJoCsMkoKeKuwxthAvWW6iOE0g8G0gEVmDReuPocbT34JV249h8bGNcxTWYznExl4dfsdvPXGGzL2aDbYXrqGWqWMvb1dvPf2j/HG66/i008+Rq/TwmjYk8wAAXJqVG6vsQWcJlTWOk5WM+NpyUhFWphZxeYEzekOToOeBUHLFNmrLCyxDX2CBcjCJXtw6iLicfWahJ9sroRcriw2Kd2gR5ORabY78YCdVnQ4J9OS4H0+a8ZmkkiSGzP3H0omeSuut0+77aYbtxiFwlqYQ8zGB0NgjmPrOQH9GyZTtFoGUvJFBnazWUeD2p00G6rXBM4RrOS+b6DlRMWA0XSkIgiLR2TBSY+wUZHsRrHItU2z5ZBTE0g1coVlENa/KNKNMS8s5qG0R6SiRp1xJwS5Pn+UldEAFdRdXFjuS0wnkd9Jk1nkCPPV4Nw242a7fpm/cu6q9dnl9TRmcbzNY5y4VEwuMVmxUKgLpAKCfuYmXlCho7FxFctsFf1RGnd2jvHmO5/g8HSALDWOqZkr34CMye8Rh5lyH028WKhwvMD2R8O5KBdG5rOB0wZgknFsXbuxV0O0jr0jjzgQC0JsE6/WamhQM7a5hnqjgWKBBtQlyT6k6HquPdFIaTQROzw8tjb/wVB6zCYFFsyIYzNrLlmLLwMwKWRN81XQczCNdd8HSzWW6kbm/BHwzT8n7HwgWE4JARY1OadofMU9NqszmN3G1UIJjXJZzMt6uSDQks7io84JJqMWpqMWFrMuMssB0hia7iVI9KH2LAuojkt4h4bGMtr6jH1Lolvqf/zWt5YEhIJLqG6UlQU3fgkbo1iSRMh5o7ms2pbZxpzhQ+aLLopOBQtgJxcWgz+xcUL1x01x5KZNynK3J10ftmHm2YIQdO1E9zEQQO0sjlQXiyUP3IxiTbSebED2/JPpSMCQy48Tji3aHFC6EhWph5nOYMIHf3iAzumpNDJ46HDzEUJP5J/0ebWMz7WYxtSy4GlKPU+2PVQraG6sW+t2pWLmQFgK/VYF3lNhfh4DSLVwz+bodDoSeWXrOP/OA7OYZ+XZqg7cfALThNfPycaFTBMdTlCyQGnUs3VhC5tbW2isW9v6aDpBb9BXm4gYkPmCRM557zy8Wa2gw2AANoJZCjWDeH+s7laqVY07NxABvmIQBCaFiXETmOZGwgD+4OAQ9+7tYPfBA3Q6XV0nQSpSmyvVJirVBiqVJja2L8tl7uLVm7hw+QZ64wUGY7ZwlDCnUc8iGwGXZFKq+U3t4lxUpC0TEnLGpdOsTdydU0NTXW5hRi52sNM9iC3ltOQ+AmWC3kYAp/zQj5zuI3dnByQd7DiTlKky4f2nDhKavmBg1J1NdK371liXAfwzRklMGzc3MjvIkmY2yaQx5JpaRxGYeRY4DTRrAxptTPgVwJvADA16iAH8NEw1uI3F7YFR0iM3cftbBDxGhgwGAiTBXYJdr7/2Ot577z188+/8HRkQMBHhi2wVzpfAaAmgRahE8b2SrB27RsMnrH2ZCZB9Q5/JZ8hnwoPE+jCtKOMM5hgEDMMRRNHtni0etAAwHHjmPGpja+tzrjGXWDBriZMJXn75JbROTvBL3/gVpPN5c7YXyGpAnoSPpfFiB0GcenqAkLK2wgBC6NmLKWxBrbUTnZ1LyfF3VU4HVezZiE02z1rwLGqeBSTG2jOINmgZ2mEQG9pEa0TyG9Yqzt8Vo3ViLHw6qNo8D+BJ0Jk0YDa8mAyHdSeAPNG+vgrw2VowwNzIlWdBRH3fwZvwu0ngMgZJztIow/fD3Lf94OwctsHn41lBh84BNz4LuIyuy1liAbxI3rc9yxWqZ+JzzgM89L4pNXrFxRi1jvi6lrNkuKcEeOkAmj+l87CaM0BsuKqfFrjUnnLuu57/zaSreJjD52lcxkBl/D7R90QU8vUQhBa8CBBjiAE5fBjA9hVyxok1vF+S3Rftb1EX+sNzIwBdjnv7W9veE19h3O6iueeXFP7UijwHuAyMUgWi3DxWPj7o/Wi+hP1Ye/ejn0jYny3Qty6V5Nfq3A7PV0ppvq5XwcPkHPdl5HtQ/N6ra/0nTZlwnbaXPfw+q9cQsbldizO5hs4DL1cB1Xjt2MNZnf8s2jLeYXzK/15fX5dLNmMmxnpksQhE9P0teW5Z94x9Ka6k4cN4jHKlrASL7qRMjAmEnp609P50eibbxJJFSwztTIoLQ0Hnku2WoTWd8R8nAwvMfCkZdE3OsN7CNbIVMcvkgLpuAi+NbcloqpxL4e3Xvo/dO2/j8nYZ9WoWmHmLdZpnHM9ZGjrSBbunmP/DO/v48td+A0899/OK1iZTAwoJQo3Gc5TzNcE7KeQxHs7x9nsf4UevvCZGy/MvPInrNy8iawbPyJWKSpQEPtG5fEaNP9ImC2oTJuOIbuHpzALb22sywtGMZhsl0xOxpLxASeO63AKj+QCXLl7Fp+/t4HR/hEp+XS7Q/9vv/+9Ypsb48lefxrPPX8ONaxuynJ11Zti/t4MP33sL93fuoD+d4p/8V/81ltU1/IeXXsH6pasol2uK3XvtUxTSSxwd7gr0IgNvQbOZPt3CuwJRaExw/9OPcXSwg3Ihi5s3ruDCNl2P8xiOeuiPOIeyuHB5U2YYvW5X4Gu5VEelvC526OnJMe5++om+XynV0GSSy9bdHDutCEIOBfgwdiYoSdBjsTAtOcbs/UFfYCaTccbpJH3I4CZFY4iKTHi4m5CAEMBytTEWcjJiyqWmOD7cxeHeA+k8Mg6olvLSrtxcawj0kgv0bCTiASWx2NLLjmSxlNgezihNXaUW5/PMFbOKcRBVWvNFMO3o9ofSo0sXKqg2rmNz+wlsXbqFXLGGB/uHeLB/gKP2KaYun2CBocXYzOE6rQ7Go4l0+5599gXUm+v47ksvC1BorK3jxmNPygQineP8nKDV7kr+6sHujpyCb924gRvXLuPmjev49V/7VVxdS+MH/+5/xuTwA2SpiyhnW1PWl7GFGMXMXoyIEp0BKhoTwCHzdSywlq7ay8hw0YUMCU5GBVRvu/ViPhMGFUnEmA0uwNwX55h7ZwrbT6UP6Np0zEeD74HMt6i9R9btdI7BYISjY+ahfZye9mV+s7nRxMWtNVzYaKjtk89rvphgvpxgmWI8arqGgq9UKKI7cx7DaQ6jWQnzVANbV57Fzae+hGufew719cuYcv3n+FyomzfG/u4uxsM+ppQWOD7Gnduf4O0fv4m7d25rbo8GfTTrVQGba/U61qiHWi5go1GXK3i9WsKw05JZV7/XVS5VdId36sqqmLdkcZ3SEGOk0zOZiKUz9qzo6C59SoJ1ZLkK/MxpjyIQSzZ2Nkst4ZL2IDJFh6OBgZbqRCMrdaSiBBnGFteTsJMxGpxYg2b0y3Em/kFcIcfPcCd1y+3MWIZsbWmKBnVIronFEp0OGZVDtX4TrCQZiMxSAkTNZkO5PYFJrmWCz9YqPMKYoLu+P0KhmEWtUQKZlY06jcKKLinAZ8F9wXJr7rEBqzCCQ6QUqf82Q1Nel4GEgQ8U4E3tuZ63Wh7FkSKARqCcc4VdVx6b+s/pDCKY6XIpkhB0BiDPM+IRPNN1pir2cRZniDa9cBzyZP5pTE6TMjTTsOCQzRlLE98sJvMcKvUtrG1fAzI1dIcQcPnG2x9i/7AtsJrmXqrm8XlxF5NsIh3TCfLFpjqmJ2smQpJpcMCSey0JH2LQikVrJBiLjQw4FDPSW+k5B7XH5nOo1glG11Gr11CvEz+pgTiXiknpvEhaMg+TjuYMxyenOCHLXMBlX3iVth4FhN6t6EV3Xr88Y4LUG+es4gnek5lH85dZgNW8Ii5EbxkVRdnxwLElBsT/TqFaM/O5tWYdG/Rgka5sXsXQXCqNfIryMlmtX75SsxGG7RMMO8cCLQleLqddZFJDZFM0ZSNm5sAl4xJ1ZhhBQ9IyysO5wXNcuX8S5E9T4/J3lhIUloC1JZn80rqSC6+1fTNoYaDCg5DGOGxfLlbLcsDW99kOTjAhnVKAFhaXWb9b20JwDePDItpMEIKVLQaDDFi4aRLQNC1GZ4XJedZ09BiUycW7VIpt52dsBeiK/VdU8FcUUMf3lw7BiAf6QuBltVzRjXVOW2i3Wgr886xu67C39nJuCGxT5/3yMDDAZYwpk+s0kOVEI219rSkQs1qvaaIRWbdDhm0aBoKSVclglCAmNzWClmwb7zM4mU7172y15iaoYFOfT/c5O4iNjWdMR4KXBFAJIDbFvLyAtY01gcnT+VRt62ReMjlR9YHmQ3MDP7kpmkszx9w0NgXKSpuPC8gcxwmEcvOjaK9E5NXjY+OfK+Slacn5QZD04JCi4nvY3dnF6WnLwU5W+vgz/NkKti5cxY3PPYEnnn4eTzz1HIYzoD9eRKxLatVwY5kShFyyCsVxMO0F04mUzVP0EpDtBjc6BBzeDNpJoS8pACshWD8DXnLzDBuKM4Ll9uVaJFb1sq+gN5ZMalwiWBukuXXbz0aflfheADQFCgkEi1vWzwCXCfaOgBwHcZKGJEngQ666+lxvo3VGYgA0TRfHgRK1wofELGaGCkjjGK9ocUUAlFc6Avir4pt/aS17FY2Jjw4fUekN4CoVSgoGf/jDH+rwffHFF1GpVLXZs5Jm+orUmrE1ExLOCDxbYU6F1nhzSjctrwj084OBz9QALatyc7ORW7x0H89eOzfF4Kpn72OuowIsdTAFEM32IG7eDMy1fxlagE8++RD/+l/9Af7xf/ZPkCuWJdYvZqA/f7ISBVp7G2NkkBSBGBY2qPLuKM5MLRYBuIwEVWwNngc2eMChleBgZ5p9Ugng0hi4PNScfen6ugZWZSJQMALZVA31NhauCu4DkhAhk8bZoH5PoZUxtDqp5VVzI2ZcJtegDvMV1lM039zpXOduArDVLF8Bb0K7ePJ3teZXnnM8Ye25hPbaVWamsRgfZlWeWfePYFyG3zsPFFkFT1aBy88CZwLoExiX0VgngEu2RcbX7e6KHrvEM/7s3A97xhlQ6a/JuNS4nMNuXZ2j0X6x0iqusUroOiZhRosT4gf50Hu6dmUoBgX+56MAtuQ42NvGxYDkfrb632FXiNaFz48kuHbm/iLZhhUAbIUtmgmt2j6vTQvJGTVRpOsjkgv8Sj9jfKcKoxMD8Qxxfkrgkuf/OXvJKnhprNafDriM4OLIyO7RwOh5IOkqaB/Ol1Xgc3UuRM9mxUQo+czCM3rU3Fxd9/GahYBJxkMqyFYqXqDNRS3iTKAD6M29RcYDklxiDMliLnUEF4pv+Se1rJhgEgxdX1vXv+/v7wsQDaxNXo+xDELSdnYl8/p4ZvJ3+TlyJ2ebVoVtf8ZW51cANcPfoxiIZgdLJllkbTFP4ymQEqOpc7SPD9/+Eca9PZTyEzTreVTydRkOUOtQUPlihHxujvHoVMW6yaKIn/uFb6K+eUttjNz7yUacTgieQiAhQbS7d3fx0vf+Crt7B/jq176KZ59/BsWis/EWRnAgM49im4N+B4UyDWGKWC4KYobR7Xa+HGB9o4p6rRE5M4vRxLiCMSovz4vu+VKeza047bTw/FNfwsvffR3f/d4rODptY0ww8+oavvDC43jhmRtolrOYdXu4//5t3HvvY3z8wds4OTnCnC1wjQb+8//mn6J68Tr+/XdeRrm5k7Fn8gAAIABJREFUgWqpikGnjemgozbp+XQsNtZo2MWw20bn9Agnh7s4PtzDZNhBrZzDtasXcGlrA9PZECfHBzhptZSwXrm6jeZ6DfkcQSrmCNSpXEe5WFWH1u7uPZyeHmE6GeLC1kXpyderJCekxCxLLchYMfCMLtmjEZmFDnhJGtW6qcjeoZwXcwBuM5kMgclS5Nob9jUSSNgyzTicjNFuax8nB3cw6rUxm47Ertlar2m+MJyVWFOGOqnmTEtgT7r71K8j45X6dYrbCWQZiypUwZngkxFaKFWlW3DaGWGRKaLS3EJz+wYq1asYDNM4OGrj4OjYYkb2DmczroFtQAevna6/NCb69NO7Gofr12/ib/3m30YmX8AHH36Man0NtWZTxkoffnIHn969h3s7O+oqu3btOq5fv4bP3bwh8JexHrU6n3riCTx7cx23X/5DTPbeQXYxMlNEH/dint0tzNfIFuKqMzkdi+FCsZgZC8Essr8KYi5rZxXYE9CG+FySDARzBXYgUidyZnmpiuYCnebq5BmnCm6AO1URgKSWIrVdfQ9gmMVW1r29IxwetnF42EGvN8bGRkOvrc11lEj9XU40h9IER6UpbmDlkq3U/G8H+phTiEpCDUiUMJrlMZ4XDbi8/DRuPvlFXH/sBWxevoVMsYxB/xTdzj4G/RMB3h9+8BHefutdvPXjt3HvzkeoVXICKunYTTfwrY2mHMGp30qtylIug2IurWubE5Qb9OTorTyN7cZ56nWS9cgiCYkkbE1mzr1ELkssgyDRFLMpvSAGeibWLk9yFEFLFpwKSC3zSKdphlawIklmieliJIaseR9YQ3TQtSQhSlxYPiNvJ1Y+o7zfNEhNjoZsWea1tp8Hl2v1FJK9OAf6vaG0KrsEKzsDXRuZlAQqqQ9cLBXVPi2WNFmyI7YpG/uNL+ISlIYgSCkWHCUzGiVJVUn3mXJKBN+YQ0tuybzJjczgILuOCyca0DiJhQT5BKSdPWq5UCjwh8Ks7tFzSB04+ksgSVhbTGDKKTbzn+E8MjCMZ5AZERn4bkQxfkNsy8i4MrShm1yhfa7nTiF/csMiSboQ4JtOBRDzZJsvc5iigHJtG+tbxrgkcHn7/iHeevsj7B21Jf2hzs0Ud7NYDzKAqtQINvDPDIT4GcRTCFLq5aClzRQnEJhRSqRraVhKyFGM1GKFobxMlBgbyJyHjEu2ileoeVmVkZxe3jZNxvTR8Sn29g+157FLVjrSLskogpGHgtY9bdfN/VzxCfU5F1Z0DSQ1mVOPJ8KwJP2Xc3xORko8QwjEs4PQGJdk/JJxudZooFmvm3QeO29T9iqkMzofqHNJbUuCluPuqbWKj9tYzrrIYohseoQMC4zaWahFnMJ0TKBYQrpIsVtAUnEGKDN26ovI13fgcmat2Em9Oeq2KajjNuZAA53EubiybIMuF9VqTIMeMi4ZsYiqmuYhQgZkR+3K0mscDIy9JAHrjBDaSskARgp8imFIxF0gZh/DIducqR1pC8JEpalTkxONls5L/Gy5BNKZcTRGjy3VvAfqN3rlmcAoD/9hn9WlsnRwiHIvKHLa76s9R62QCjS5yVnVRAAkD7Bl3Dou0x4CQjQmKubVOs6FxAOD4GW1VpfOI4FFzk+1f0szkg+c+jDcJFO6nk67jW7HJhyF0dnebbqD1Ogk7TzWQuTBLEF46Rf1pXvJhcJx2NzaFPuzUC5p0QddTP53gSLG5bJPULbS20bFiqu1jxOUngtpJxBJMJiLh5V/AblT0skDGEXQmi5gbD+wKhLBaeoY7u3tS6uIbFIGlxQUz2TYblJGPl9Bc30bNz/3JJ569gU0Ny6iUGmoVXwstiW1UBhg5jF1h3FVUyI2IkXug9OymZ54/cJbQ4x/og1SoJOLuyaS6lXgRIFO4Gj6Z8l4xHffCBBThdPd0qKdOaBOxvSzjXsVaDFAU/u0swT5nqG9IU6gAsvM7ynoOCR0OAXMrgAE+jx3PbcDwTZEbkgMFi2Qsw837NId0cIdOlhp1HE330pQ+ZMJvN5f9PmzQFT4mdjJ2sZflP/pNALqb3/yiRy42S7+xJNP6vDWXsBrlLuhFQ1C4huPjS98F2AWCOig4SpwaeMcnOuCqYmQf2M7O25p2j92PwwaCaKaqPPDSXZw3VPSt1xibY2tfKS2c4O150vW9v/6v/wL/Pbv/A7qm9tykBMol7IqFq/Zgh57zg8Dl7xyN3Dw+NX2nCQAF7e22n1yj00AVEEA2+eaApAFq1Z+ckUtxsa+VGCh+SWleOfZRMh7mLAqhlhLPmU0Ftovg5CzWE6udWkgsc1BvkvQ6mOIGyXKCWA8gAQRKOdzOwYgvWC4Clx5O3B4VucxLuX6lywAnAN4hs8P+qZR+24CDExe4ypotQIhRB+XvJ9VECbMT/szhujOm3fJn42uwxOgwJ5OgqwMwGNwJwauzoDDCdT3PHDVNioLLLVeEiDmeWBgBOycA1yeHZ/E3xLmPNFYPQK4jFO4h99NY+tDGGmoqhBnXSJR/JycP8nLWAHEw3ivAmTR+0T7eMxMPg88M872w23IZ+aC7+tpyTg4fOrXE8bcyNlx2/jCK1SB2eAhvJ+BCZxe9/+TgUtbq6FVPN73zgMT+a+yvvkpGJfhjAr3e56u7eqaTz7d84DL+By2Bx7AzNVZoQQnMfbJotZ5P3vOrHKmd1y4oLHByemRFeFKJbEfuPea6Y430fvj1h7hDCmefYxjzXggpdiLMRuL6ZUqk/mBwATGWfzinGVMK13gM3I01lESZGSSz8fi6KzOUcZufG+ClozP+BW6R5LjEPYxK6AyxWBiSADAwEuCTvl0Cvc++QDtw3tYjE9QyI6wVi8qIWFRmcCSNLSXTOjppN2RtnOutIEvfOXXkS1ewJwalnxW9O+kzFCxjp17u/j+X/0Q7U4PTz/zLD7/zOeRJki3mGI2H4ndxDERQ5U4EM1zMnkw/ej3x8o92u0Wms0K1pplvT9JTsxDWKwnWMPyzXI8RXZhLD6exeP5HAf3jjBvp/CFL34Zv/9//gE+uvMhnnzuCfzszz2HrWYF65Ui0sMh7hOsfPs93PvkQ7SPPjVdzQzQZ0fShcv4L/7pf4u1a4//f8S9WZNs6XUdtnKep8oa79zz3OgGG8TQIATCJhkkbPGBIgFIIVtWyGFHeAg7/OAHv1i0/M4H2xHWL3A4FFKIFilCBMkGSJDEQDR6Hu9ct8ac5zkda+3vO3kyb10Y1IsvWLx9qyozzznftPfaa6+Fb3/3r/DgtIZCJotRp4lsbIl+uyFJKoJ6ZCPWzo7Q7dQwGbaRScdw9dIODvZoGpRWzECWJZk0u3sHaqdlQqg4M2LO8HQfbxFcHQ0FTqaTUezubMnBezxlrN5DnO3YKvj67gfrHOkPCGbQaCfpYgsSJ6hZSUCLiTmZMyQVJBX7mCO1gRvpdBJFEjGyKYF2d29/gpOje+i3z1HKxVB2moeFfBoROe3OQWNqk8IxF1rpoblCNKPseZRcmoQVSBXzeRaxxTAkh7B9O5UvqQMrld/G3rWnsUyW0RtFUK/3UK+1VDzgwBMQlU4iXdyjUeVvzEHOazXlnCRWcN0wl9nd28Ov/fqvS8vyp2+/J0OL23cPcXhyhnJ1G5evXse1G4+jUtnStTCsYS5q+oi8vwWee+5ZvHitins/+AN0b72JxLyPWJQAVZ/NvMikGU/SeNWeR+B0TJBBKJGhCJJQI3AZ5bMgoBXuKtLu5pgINo4Cdgj8itll5kpshZaMlshHEYwjOeWilBQgU5aybtSUZSvp/fsnOD6u4fS0IeIM27MrFbaBF9jHJzkBskDZ0q99nkC2Dzud/qgVTJ1fgOJT0z5fzCiMm8FsQfAyg+kih+qlZ3D98c9g++BxJHJVsRVPjm/hg/d/hI8/fBtv/uRdNOotORBTV3G7WkKRzK1sGrlsSqzKTDKO5XQMEDAkSEuDnbk5eHNecZ2IWBWPSnaAZEltGVo/HtAlCYf7I/MhA9Epb8AiksxkEynEmZvG2JWZApYsxiQEYKoF3hmALTHGgoCui5IFSruc1OIMF2s4fWfm48p/ptzLjPjAfNszK2WCiahAyD41Kht9dOr0p5hrXMimZAs4tT9plkXiEMdRnZ8ElairSPCWxKTFDGWnT0lGJYFKBkUmN0eSkulVmj4n1xyJhIzITWrPywrZFRmrUqxQAnGyaXamMkorV11t1hK4IkHqfFYM58BKmZyaMYzX8Axkt3xh1hEa6CYuDUkX1/N11tnrTGV8XKT3555h4KA36xFRyRF87GzzZBbrbiCGY2y9OObEFyIZ5IoELq8CiQIG0zjuHzfx1nsf4+ikgcmcbdhmqsOzxceTzGdNFobGtE6fUq3uRgLzCKHP9HwH2wqwtb3RSHiObaowjQZGNIsi2zchp24C1gQsiW0R26G+JYFLMTjJHJWMIfGaCY5PznByciYyG2MMgqm+8Mkc0sBKy+81OgQq2e7NboAJzdhG6uQ1Y2V2Kee0dwrbcXqXyl3Fml1KC5trjKxmGrOl0wnpy25vbWGrXBZhV7IZkQhSZPHHEyjR1JrdJZhh1KmrXXw6bmE2agNznmEjJCIELkmKGauLcT7jgKdUSCBwyfPM2uF7wveIb/HMz2RSiPzTb3zDNZF7e3YLpLiALBNwuk5MS8UdtepOMmumPDTn4b/5M7ZV07SGPfhn5+dotdqmu0DXaibzUrM1ijIZkQQSyyVuYlZ54SdZsNfDcDDQAHCQTfPRmdDwAbP9W9Tasg5j/ozBDzV/FMylUqqQExDkITfo9YUks42c7dtkhHEzrNdq6LbbrjTAzcaAF5v4pkfISSEtTq5aIdAxsS4ZCFhrvAm5MnBkMMUqJqubRK25IRggygFPSQNARkWzmVrH280WxsOhNhNRbalJwykiEyNrD3LHmsA8bmhsW1KlJR7TM2DbeGW7inSWlZalTHbYOjTmZk2dGY4NK+Nj6n6OtVAIXhoAacLypj9oYAMRf7YvEdXmuLFaK+0Jf+8hNzC+huA0x5lO4/xiFanXZxs6NxQeDHEUylvYv3QNTz7zIq4//oxcvRbRNAZTCjjzBMqyjoiJqoTUv+GCYdrE+yfIYi5nxixz4KGS4VWLtXJMLVZL6NYTJWurs1Zeb7Ri09vr6G0mNB608u/lxYftfdzu7sCINYaHr6wEoKZrGXR6lysgdQVuck2oHcy3zdptYHGhqZAxYQK2jZ6N/Zvgd+Ae7sEeJ7Drk3RH5A3arMOsyzDj2ieLm2BHGJASiLzJFqW0g5ZKTHP1+9//vmjwL7z4ojZk6S+R3e2CsxXI4uHeFXThx0CaK7w/sSjZ+m/36a8xDE77cQzGxDG2FZQ4rVxi+GJcOtD74bFfVd38/ODeQTCSlW8yVMhG+ON/90coV7bwyhe+QEFgrXXTk+I1anZZhZ6Bl8DMoDAZ+kjORyv6CLgMYNzgTi5sb7WDebUW+J+qpjLJ1JcH2X2bsQnXB+Opx+d5VT5EcxI81EbStYaBS7IKGEDyMxgG2ZzV+znmp2dtePfxTTavv6Nwkh5ep6tK6vqIeOxNgIhb95vzjolceAb5uRF8poN7uMZs+S5dAYDB3AXt6QFLeTXP1q9qBSCHP8uDMP76wkBXGLjcnHObgFjwnq5NKwBn1kDW8HUb+BGMweYH+D3R68WEaI6BKZRY7LYu/Lmv5HgTSHaAvt9TLviotW+pdchtWMF4+w1so3CwWv0Pv+smwGYJv1XgbT17fV9LDB8CGV2RQ0Ud/99uOw/PTf/fYtyHrs8+37GxnSGbD+AZfF94hrhv+muPMoG9AEDdnEP6t4p29qCUDIQ+YO1Z6Oy7GLjUaHpyjy9zuZguoEGs4OrgE4J3c2yJ9fKOD8jtXvy1+GcuECr0/YvuLfysfh7g8mfNNQsDfPFqBf6aPMuqy4HtqtLccsxvmYnJJM1eo8J9JCIJnGwuhQSNHxLU3jMGiq0FY3tYAcx1Hrj3U+FcBgQ0yjFmJRkVjMGGo75iVLIF+T3GeLwOSfRQIy0EEOuMVVHCa1atOiM8y5LzkPrtBKHYGeS1wVat5CvjsrUzmy26ZJeYgwySKSasC9RPT5BJRHFy72OMOkdIxSco5ZPIpJKYzZdyYeazS5DJtGDBfyBjgHR2H7/4+tcRSe1iPFyqPTKTzqDbHeDHb/4U9+7dw5VrV/HCSy8gV8oL1KAG2pyOxUkSDxhn26qfzaOIJ6jpGMHRg2OBNKl0TBqLTNJH/QXqZ30MZxPcePIJAXlqGyWYPJ2rhbrWaKDV7SNfquD225+ie1bDY09fw60Hn+DGk1fw2NUDVHIZzFl0v3UHt9/9CA9u3UXt7AyLBTW3GoglKWcUx5DtkPkSfvs/+y+Q37uGtz64iXq9LZA3Oh1i3m+LUdJptnH33m2cnT7AYjZALhvHpYMq9vbKiEXnaNZP0e22sLd/gEuXDmTG0Go3dX6WS2UkEhk06100ag2cnpygUmLSmhJYS8CKU5gttwKTHAHBWg8tR2FcS9CEcTgTvEyWeVVV2pV0WKe56GyxVNcU/80/ZPJx/ovllo5LU77XaeL+3Zs4Pb4ns58q9Ta3csgmF4hQ25FA0nImMyCFX+pUG4sIwfZwa7EkY4ZriV14lISiM67vDDA1cMf3wpRdtrEUIskiopkKLt14BsXda/jxu5/g9r1jZNJZpptq0yXphetGxquzqYAwmoU2W03FlDTZuXr9uhikk9lUQObTzz6Hw6Mz3D86wfbuvlrFt3YPkM4VkEpnJYmjzimXRyjRJ0jBgkIsgiefeByfeXwfZ2/+CZof/xXi8zbi8REWyz6i0aEMekz33MZluWDOQkCD7tvGFPKwGvNILjoDi434oDXPwRAoYiCGpMuYd8q1eqr40ZtXmHGKOY0nsrtiQTOvJdP57LSOw8MT1Opt5dTb29WAVbmUaSn1HQlWGjFGeZUk4hR9ag8QCEXgUlY8ppsp8oWMVKj1G8d4RJQ3i9kii/EsjcEkiXT+APmtyzJcbXR6uH3nY3z0wd+oNZRyAQV6H5SKcmynhECpmNMXwcrJiCYd1I2MibVMQyuO92wyFBArHcB4XPkzWZbcuubRqYouYoaq5ZXM2znIgKU+JkF+sjDFklSxiXsyAUp+cT9nLJ/GYhnHmMzwKYlTEbmmR2IELampS3atmT6yJZzAk5d0892IZpCWFKhrLcSmsUvAkuvRSxF02j10xa4cYLu6jXK+jEI2r3ZbzgViLf5L/h80JaYjOnWLJ2Nr+y6QaZ0RaEl2Nu+bre/SqxRO4nIL5witM98X76WVbewI6yI0jpwAvwCeVcDhwEpfBF4RIHzea+GIgbdO/TLocpPRKTdz5mfUllQGYaqZOuMFXDqjVXV2+c452xF87qM1oliLYJ8DVbWe3Fke3K1jt7rISHsiAVziN8qpElhEU1hGDbis7l1DLF2RqdTJeRdvv/8p7j04R3cwQ39EgNjAQYF+3ldBuIed6X6bsJhslYUrowi8EYwYEz5zpelJxrJrObfuKcr6JUQwo641i5nMkwVcFosiwtFhnHsI59SE+hmKqVjQaaldnESxVqslkqC6HeVcbk/RuhoNNxuOh/rifE2yc5bkNcUlaaSSGXOyd/uSiE5Ks/guFBxeuX5T2zebTcmQjoZQZFwW8wVpzKbokh5PIhtPIh1PCrgs5lKILafStxx362JczsfsUqhjPu1gOeuo4KeOBa7VRRLTeVR6xIwtuiQ+joeShMnlWaClUVhaMhGR//kb31h6tsrqYbP92OkeMJhzruAyrGFrAGnp2SxS/iuTkbZKl2zJ8QjntbpYeB22RFOomro13NLd4LOPnpOLGhsMvirlMiqVsh4Gr4FAnwmCslpiFYfpbGp27DkKj6eR4ENPZ1W142FNUI70XU0gHjw0yCFQ6OjD/Dz+MJumK1xBCTiBw2aj4YRKV1pEon074FBVD2ovsLrFTZGt6KxwU7xVYJMDdKUDyCoCAUxjJzJgtWuyigg3CQKqbFsf0wyHVN92G8NeX0EAr9kczIwp50XgrapvGyefiUfaOZHpdr61vY2t7SryhbyA1NF0jHqzgcFkaI5VmYw2KxOhJg3eKv2s1nPC8v54+Js4bgSZLLU1+IximkBEurVYHWjEdarE3zHdeJ3U+Gw222g22qIyn503MRyyvTaBeDItAdzLVx7D5WuP4+DK46jsXEIiU0Q0mUckkcNkHpO2DZt+uIHwPlRtMdNxBW+kwJMtFrhmuYTYM1HIRDQIxrEw9RjN1GetPTSUuG4Cc54hZy+xLN9XTfw4kDkbfE/ECEuELUFzrcr2ryCZ1uEpEM0R21wy6rUE+X5+ztnGba3wfgvxjCuxK0MFWg+G8HOtVdxvmq4i9hBw6X9n9Uw8a9QzKMNArH8+Xr9r9f6rpJCgesB4ciZY1u4Z0cb64x//GAcHB/jMq6868y9zfeMa8YCDASWb6bEfA2eG5HTnVi3lvuZgzznM9PF7mb9ePV+uVwYYrnRolbt1lpMxCt1zd2PC9cGgme/BQgjHkTWYjz98H29897v4h//4H4t1zn1KGq3S4VTJxc27hapRwcG33tWs4FFsdVeZDDsw2yEZAhYd4PKQLqNP3tWjsYIFfEhgoE74Xh0rwGuI6CXW6iAjRC13Czj4zKjLK8YpkxYHWBJo9cDl2pyRFuiKCRsGajy7yM/1dTDKB1UrYMTefwUsaJ6Epok+l2uFrIRNTVpfuQ2x2CxZ8ILPxuBjpXmNranPXJ+Lm6DZRSqPYRD2IRRrg3G5+fNNkM12D5UvAnMe249WGpdBxVdB3qMZd/6zHr6HYNMK6ZY6hlsIaLROettl/R642W4fvp/Ne3mUxqX/vdB0dbPQvdvGGHjQ2e+suiqyBC5gTvuXGv7si0SPBg1t73a/F6w4f79+b1+x/9bmt5Zc+GeuvSrEBPTvHQuB5BeOebgQ5IDLzf34ofF8BHD50Di4RGZTeiH8jIJxlInPOqtTgD8LUxtgrs4jJRmuvVl6bhew2R8qKK7vvf6ZXjSXPEB60Rz2IPQmczFcONG6VxvgTCxyOXoSJHBdGgIMFgsVs5k4JFKkGRibww+JDGfcv/15Zx0cdh9kUDAWYuGdcdo2XYnjcZydnWrdUHifm9cawLvxTDyI68E8K0ZaSzrjMxb2jaVB/SuyIcmIMDMffoY3KOAz9OzL8P7LODAepamhmTJQv2oyHODo3n289vKLePMHb2A+bGCrTCbXHAkyIpYRJXSMxeICLmmAQe167k55vPbFryOS3AXmGcQWMXz88cd46+235Y76mc++jJ39bYymPTZuii2m+C1mRgbstDG2IUGpJc5PG8oXsukUKpWiABaaS9y5dYQP37mPW58cCYJ59XO/gOc+85wcjwkktuo15RS1egs379xHbzjFgzvv4IuvPYH/4D/8JSTjdLgGYqMJWncPcfLpLXz45ls4PHqAKQ09Y0AyF8PedhJnZycobe8it7OHzNYOSvvXEc9VJXPUaXcx7Xcx63XQqx2jeXasJJJheyoVxf7+Fm7cOBAQWKsfyWmcrXWXL1+W5MB0xg4xmnlyHi4xnSxwflYDzT9KbBmkjn6OABafN3OngUBeAd3SSDHgnKVDGVpIXoqgCYv+NJEaytxod2cfpdIWYrGU5suEuoVkK07J8nTO35mE2Jv9bhO100MBrJiPUSmlUaKbNE15pOdIgxPH9hNobySR2XistSFw1CXYBGI4nmS3RWnsFKczrmdiGviqtaw5yDbOBMbLJGLZEi4/9jTK+9fx1ge38OmdY2u1nI2VKDNObDQaOD46Rq1WU6s7C+FXrl4VU4kECppHnRwd47RW1170la98FfuXb0g3s7K9g3yxrLb0MdtJpYLlnuVyIZCIhiuM7Ya9rlqQn7hxA5998hKa730H9Q/fQHzOcSYoQiLOGMlETGNg57IUVknJEXDJ+IFrmDki2zuZ/ym+cnJE4gCRqOJya2mOuv2TgLIZOrL92drQA5NKto9PFxjOE+i0+6jVaGpD4wwae+WxtVVGJkO9P27KxtLke5leI1lT3MOdDqwYdiyu89qm5ibtwl/FSAJKRBnAkt1xS5pgMcfNYTJLodYa4rzZw2AaQ2swwSIeRX9M4kwLseUEO6UCCukUqtWyGFoEyXPZJIq5tEBLtl33ex2BvzTNJTjIDkQ7ZyyOlpGtc1/mfsV9a8ExkCu40eMIUhLgTqfi2jc4LvyeiAQqSDEHJ/BEAJbkoTSW8wQmkwhGZMtQ9Zfge5IyVj0sqEk6Hzlg14qGlvM6GSnFyCQrkazANmdPOoEMv1qtDlrsOm1Tvi6LanUXW9s72NqqIhlPollvotVoYyRXdwMniXdQr5KgLYsG5WIGRYKVBT43k6oig9SAZwK161mB5TEGhvtTW2ahgTSD5VcGVbp8wlBzF9lZN4YF1waOB9176hojIGaFB5/XWtQTIjA4dX8+Z+IgBlqu4mgBYh64VPeq5ZDKudzc93hEoG3o1qgVF8K5kKOPuvf3zHGRvqgh6oBLGkkhljPG5d41pHI7KqacNQZ498NbuHt4inprgE5vhLH0YC2P5JlqBfzg0lxOY8/M5+U+NvB5mkmT2T1ZccJ/macFi38G3kbk6ULwMpvNiHVJzKUsLGxLwOV2dQfJZNo+z5khjUZT3Lp9B3fu3FW3a61eF+uc+BR/j3iYdI5nE5Hp2B3MwlUi7YqwztTLpNJ4rySwJayTidfrGcXCTbzZMfNY7hHE7JIqQBTyWWyVK9K4ZGEhGeM5HEMqFkcqahqXNI+LL6donR+hXTvCsHuOYa+G6bCpdnGa9JARzWIUiXWD0VwdFpl8RlqaWX7l0sjl0iqwBgUXzqrf/dY3l+HWUx/kcOBtsqgPRqPHN+VGTJYl7dvTZDVSczKb1aFxVq9Ju4UIMNl3DLLEnBMI51qgF3NdqFwUIxHpqQi9LZextcX+/oKYkaYIa4omAAAgAElEQVQ7yQU9xmDYF72Vl5NKp5HJZpDNF5HK5TSB5KTlnMW5KGWwQ3ZhPCldS7U/EwzV96jhYmY9dPym7iTbQBk4SN/OMyxde7y1qZO9GJP2AnUg2YrAvwXkMbAkAEPghCrjUR5m1mJNdDubpltZwsTZqeNDN+9UGrkMke6o9C4pWDwZ+gqPc4d2E8uSce9Qbckp34ctSKT7cjPN5HKoblcFYLJ1PJqIoTvoodXtKFAnus5KpFq8RyO1GfF9edgRvPTXx2etdqfl0uktlJ1Gk4n/EmySnimZmhI79g7kFvQP+hQW7uD8vKEKYK9H8JnBEoW5o9jbvyLmJVvGy9UD5IpV5Eo7KG0fiIHZH1IPJ4ZYkho7Eems0l2QwRbH3kR4OScZ9PJQ92xGN01da3c4sbL24JW4/UOAgQMXDQgy0rcH61Z/26sCZodOsRUwoz3X4QbGnPQHiAFq/EOgnC0gPgsS180fDs5BZAVekmXsWpv9IeOdnFlR89fiwTDrMRTA5IFMY6fZsWFw1DqQJBDVnSlriY1r4QxjBv66wkmjBwbDjBbTq1zIhdqYvQZMfu9739O8++xnP4vK1pZo6WJIs5gQqqL55H894XbMltABQsYj9yQ98hBC4cfLA7E+4Q8AEtdewEDa2q5XbQFBh7YzUvKOd16D09q6KVth7TVc2/XaGf75P/8/8U/+838ioy61ZLDCq3FxFWHnSqhpu8HuEmAWaKuaLEAYxBHQGLQXr5hDqzm8aiUPj2EwTm5O++CC72cC4S60CUxzfOXTMxqd66X7bAvMnaar1pMBslpXDlzT5zuwYinm6TpTz1+zT6xXIL1fK748HAp0PGvLGTFpPB3LPbyOFX6rrcg0eX2sFB73AFS8ADzxLTLh+b0JkPhx8X/7UsUjwfbQ5/hr/dsyLg1yY6GGSaxHEldgO9tI/JxfBzE3d7l14O2hPdAxCcPgXRjcchKgwcvEcXQAnGfPXPyJ7nMfwbh8JHAZlv4KvfHKRdLqwXoiThjens7q/4f3kNV/Pwxg+nveHHvtmyFTqbX7c0mC4DrNydDC3gDJ/ToIQFE3gYL1+jMeHPcTzyINv89D85RjoYL8Otj+8wOXm9CxXZQVzlZ/eEx50M3/hNdiXCvHvvQ/8B0RoddbPfZhlv7muRL+zAv3tc1n5iRPwuvdP6/wM1DrvSseqhDH89LpQRL0ot7k7s6O4iUZ0dix6s59B2A6KosvHK1yLjrBWncR2WGUF2k06uj2OvpvAo3SrnQuwV6WifHWRa31jLUYr3lX826Xbt5LFaEZzxpI6ySFpCe40n32jydcTFw9D2sNFJhBfct4RK3O9eNTVEt53PrwLaQwxPZWGrHIGIkYGWUJTCStQhBlhlhkglhkqnbu0SSN177wdcxjVbTOx/jz73wf9fopvvD6F/DsC89hEZ1jshzJDIjrhFrxM7bKyqncQIXRcCoAptPqOsH/sgz9Op0eokjj7bc+xDtvvY9eg+2SUxzXTvDEi4/h+Zefxv7BDvZ3ttFr8Xfj+MEPfoQPPvoYL7/6Cl75zBXs7yWxX62gTA3FW3dx9+130Dk6wunhPTke18d9JHfLuPT8U3js6euYnJ/hvbfewaVr17FMZjCaR5HIVwTCDccL5S2ts1M0j+9j3GkgGVliNB+LEXLp0i4ymRhOzx4IjNmqlrC/t6t7UeLJBDESw3QyQ+30GJ1mXYCW2mUrZFkmpc03o8kIGWOuVVi5CYEtiTcYiM3kdDplgsq8iuQSAs0Zxd7cE/f3LmOnumugDT1EZuzSWipJno77aDfPZSrUPDvRWBbzSexs5VEqpLCYMTebSUIgETVQiPGiiCdMXwmWjk0Ki239hENIDNSxT3BfrZTspMroumaLsRmjKFEmq41agkksKQnA7hVqqKaK2Lv+DK48+Rm8f/MIb753V4wigqazyUBJOo1AeT+ZnMsXt3cEHDIXun/4AMMxHb9twRaKRXzzm9/C408/j7v3j6TTytIrSRTUmSQDlV8CR9VeytyQ7ukRjIZ9AbqPXbuOzz1zCZ2P/hTnH76B6LQlTUGBfJjI5Zp5EM8BmgyJUbnkl7WcmvYhiTdsgbaCj2Km5UIxMAk4XLeU3SLQk8vnxKDkee9jLnW4LCLodftoNdml11MLZTpPJqu9J1lQxSKlvghSm/s72V0cFHYPqpAeFLRdxOI+I0KNOdcSbvGmU5yT+SkBE7a3UwszifFogfPzHhrNLlrdLhKZJMq7u0jm8ujPxjht1NHpk2WewHaxiC0yW2MRawvPkUQEgXTipbIbkHqcXh9y5opJMuFlfGHgpfQKCQySYUiwn909xIYNHxIxiO9FndVUiu7GBJ95QLN7kiQDa+1VP1KUOpZpzb/FPI7ZLILhmCQlAydZxKG4AZllk4nlu9wr2Z1ItJ8jz3Zvek3IzDMCsSpJ0KI5MPcrrk8CTuxa3K7uqoORP6NURrc3wLDvDIlbbbFLya7kNavtu5hFuZST6RUB+wWNkshGY/ekWnENWLd2Xs/atdxWe71Ygra/63whSCXujQUoWqfOkDTIZZ1zuJi8Qexspp4OzTIQ3RhhQYE2wBDtlHQtycwtjM1JeQjngmRGn07CTDlviMXIa+VZq9hOYYgl01ZvdlGei2usy8t3vIRwTGfwQ3lBzhWRiaW+m8AyQuAyi0xhG1t715HJ7yCaKqPRneKDT+7izuEZzhs9NNoDjKYzEfbs+a68EczUNvx5q0xuBViGAh/ukezeJW7k8n6S7pSSC7MwfinxAMYK7DYmga+6vY39/QPs7+9jZ4dzaFd7fLPeQrPZ0fziHkhj5Eazrf2x0+1rP7CcNm7SjWTW07yKOsTJmDCgmWPmmkSa3SO/iAvRqErmts7PwGv18m8VO7xJMoHLdBIZGu/ks9jZ2sLOVtW6hfUVRZxeJZRAJKM0usR83Ee3cYx+6wyTQROTQQPTYQvzKbWh+1q3+VxGZ6CAykJWwKW8MLRHrXSD1b7uMI3IP/v731pahWedTaCKFIePSC4FPemPNpsp8GCLMl2tM/m89FTYMt7sdHD38BDHp6cK3rr9XhBocTMmI4+6LQT0ZPYwnboNh0Yy1gbAqgydiqj5wADNV5o73Ta6va5zGYwhlU6hWK4gXy5rUzEHbgKT1tZsCC4Xe0RtK+zjZ8XKNkkDFmhIk02ntThajabc/Egt1+J0bUAELXgvBPRsYyPV1gyArMrtNOkcKzVfKoNfnOUEFTlx+TrS3L12JHWOCMgSUN2uVnWNw/4AzXpdupfUk1MXj3eedsxXLgsZhTgknxVPHthsC5ebOLU2SwVs7eygXK3IOGkeWaLRbkkXgLssnxUXGoNlfvH++Nx5P/5ZmyA975fPOa0qHsEGD3hy05YboHND5wL1lX4uHgLItfMGHhwea2ENhxMMR2P0h2Ok0jlUtnawe0AA87ocxys7l7G1dwXRZAFz0CUdGE05oqzaJNUOwfuTHIDGZ6lJzUOG4KX0MNWea+7Z3rRhlQw41picoh1IYhmUo8+b0UR4/m8Clz4RCEBkl9BFFUxa4urZilaZso3Yg5h8PYM+auj4RNkWYVj3wj7FQEIDLgnsWUezgbVKkhm+ehq7A4pkxhM6yIKExjuaGyfEbb6WYHLN+XbrcHLo71VVcafP4a8raA0OsW09OKhE1x2gjO1MD8zMCtjS8+6776qi9Prrr0uPh/fIuUZ6n553wDBzh5cSYTsULelybSsykXTs32Bg3HgGh50DtB/B+jHBbIMMVWQM1rwDPhxgsUqyTRPTt/XxPrluyCb9N//m9/HySy/gxmPXUSwVteZZIOH8NDt3CwKs9ug4tJ6hFEKH9Lx1Pf4a3M0FOpU2D7Q3rQEKm+DlquIaBgQM9HEHf7gKqs/zRSrnwBR1OjUh4FKBkXPF82Y8qoDpfV1brp+PrnUlvG78tRDM5r1uApc+IAmb8/hke40h5gBS/zOdUSokkJGyoTMo1uuqVcVfj5/PwUwLseB+FngZfr0Z2PPeTXc0ANA3wJl1UOZigCh8L+HPsNnPk9ckMrROmVC4NrNg3OykDvaPTdB18z3D46LP/hnAJT9zpUJrryRo6RuXg33TxW0a1zDox/cOAXubv79a4SvgTXlHCDMLQGPujQ6XDgBktl5vrCNdo7e0DC8jN+BWi10xVFdyFSvWpUjZgQmaL5CsWvEDINKDm451uRlHWYhrc1AVbnetm3tu+P38+FwEaG2OnZ/LYmNt/Nl8va1UYzD/PH8eBVx6QNfvj2TJML6yyeF0sUKat8E1b4D5m8/qonXwqOe0dv0OZLwYrPYTwDrhtFW4c0otrtzHGw1J91y5fNkSH4+Hu84K/w0DXmyvXLWD2dljpoZkQ8bE2Dw7OwO1Mim87016rDi2vk7FhmOcGHRKeL1LGMg0nQpQZYxGANR/vh93zSsV4dYLW5tg8PqzIYjG17HrwVzGowtg3G3h5gdvY7uYQDwyRC5LUKclFgoTUgtDxnKyZkut2mKjRexdehE/+JuPMGhNUcmVUN6u4LmXX0Q0ncKIrbcuhzXCOGPHlNyl+8Oe2Kl0WJcpRZ4dV2ytieHmp7fx8Ue38dovfAHvvPM2Dg/vYtTtoVmrYzgf4qu/9jVM5lN0ez1QN3Y2msqRmCDAc88/jedfeEbOyDyGW4dHuPfO2xgcHqFx/w4S0TnKu0X0IlPMMklcf+Ul5PZ20KrXMT07x6DbRq5QQrs3RDyRwXQZR7c3wXmtibt37mA5GSHNM3I2wmzcR4GA3xbb+gg6TrC7U1EOw8QxQQBvEcV8upTGKdmV02Ef2VQU+XzcgU0uqVWHA7tXVjuuueQyzjWgjQ7R4jy5VmSyZWJRSj+RsTpDvU63egi0rJRLei2TYwKik1EXrUYNvU5Drd85tuAXUkglgFR8iXh0hsmoJyCrmE1Kz4zAGwEBtTI7HTxrK7RFQqMRAnWYO4YSjZ+8tAIZ43I9p14+dx/Ka5EBlEaUTuaU0loCQ7J5kyUUdq/j6Ze/jFuHHbzz8X20Wg10Wyf45MP3pN3JpP7ylWvI5vOondclC3B6dq4znvlfNpdHNmd6tAQuv/Wtf4CDa9dx8+Zd9AZDxZ2U9FnQtGNBg1JWe6wAwPsUAEaCDtsqscC1q5fx+eeuoXfzL3Hy/neBcRMxLpQIiw3MgwgSWpeaFRFZQGV3nZO7YjGBQP2kb+e4xpAFg7jyZgK8vBYurFyubK2bKcqMpdDt9NFu9dDr9AVW9ElCGZOpS9Azhsp2AYUC8zMST9ilaG7ALODKEVrriGERr83FD4H0FtlTZL5a7kQNRjq7sw87Qn25CDVSmXdFcXbeQqPZQ6NBz4qRGJ2Xr1Zw+eou8pUSBpM5zlttnDXr6A6GAmSrpQqKzLnFEqesBHPzvsDAdIJ5fl45uQx6BSzGRFbi/OLzVG5Ks9y5yayZfqPpbarzMUMGFu87bXuL9n/q5LLFn0eQlxjzQJu174pdFjP9PBJgx5OFPBnIKmVBQe/NGNZ1O/p2YO6x7Dad0GB3NNSeQzyCHab9wRDVKkHKbQFN1eqO5mK/P0SPrbzdrn5H+oQiT40wGw2RYXGrlEGlkEG5yMIGTV+mWJIQJPdyx7RVnshuPRYHXLztCqcGNLp4X7G3zeUgvHcakVhybq46yTRfhQ/67jueJs6N2jVtB63gXp/SZWjGvnDdY4Z0u641y6mMZencuUU0cq7fLt/UOeR0+nkOW9u9BVq+mBdiHjiSpcUUXDtmOuSMhtRqbtxHvpcZJFmaMl9yjdNDgzKGWaQL2yhvX0G2uItEdhudEfDJ7Qe4++Ac5/Uu6u0+RpOZChxBOOzzbgsAAsLnqr/SRyEPB1QWK9g92VnN+3SmSWK0sohk0oU8K2jQt7OzLV1LFk4pk8A7Gw7GIoRxfuorGkej0Ua91kSvP5ILPf8mTsI9lexKFmgXLHypW2KO6WKiz+azN6k1K2RYemcdS9q3JK1gRjkGEHKP8GvJWJd0rafcA4HL3eo2tkolOZGTeEey4GI0wWI8EaO6kElK43LYOUe/dY5Rr4Y4uAfMUcpTKjKOfC6hM5AFFHF6uRcLPzGGrzfHMrzEcj11lv6v/+BbFsdutEyO5OwdMaHxODdYYEz222wqV23qKhbLZYkucwc/r9dx59493HvwQO0L1GFkUEiwgtVmMhu5kNUm4YxUWHFhew0TYLVjRyB9DraN84uvJeBHxiU3CgJ1rE6JEVguo1ipCFij+xYHmYEBf8ezJPk58Whc7Epei22MM0zHzuiH759ICLSkyzgFQg3hNfRfbe5e41FVg4jTLDKgT+KtzjWPrTrZQhGFUhlZtlknEgL7er2ugEATeed1GmOS6DaBU+p/5DJZuZ+fHp+odZxUQwsDrELndwYmDGLKOeCN4CzbuAmS8p55GGaLeZS3t7B9sIvS9hZ6Q9KgGSAOBCryOfi2V+8CzXthAE2A0trGzRXeDlQ6auZVReMmYxqbFGjnhkRqPd3AXDXVtTVRi7Nea6hKWq831G5O8JJgKCueleouDq5cx0uv/CIOrjyG4tYeJssE+qMlYqm8NpvBcK4K9zJCpisDM2vdCiouTJDcBJcLvVzj/JZnjDqjoa82Fd8S5wlASuQcPdoH+h4UsM/xTswu43Vj4ust/n18pcqSAwOILAlztSi3iWmuO/aag81c0BNiy4gVyLm3VHXPdIw8TceAWRNeNrq5p9rbbYY0DB1I68n6lhitUkhfqfSA6GbSuALtPAi4YnhYor/OXgonoam4rSl+HCtJnG9/9dd/jU8//RS/8fWv2zrQoUDDA9ciLedJf/0rANGuywGA5legjcswR3dDHoj28I1LAsOt8+FEj0xetncY/d7PqfCzs3s2d1cDOXy7uNgOU8pWxBTQ/82Pf4Sjo0P85m/+x4FmLNmknHfcu8TSnFFMns/fHbruZFSLq9t7LQbg4eRbLD3oKWTJzafVtdpIhlUdTYPFxsG3zYda4Z2uo38Oq+jG3scCCvf5zEcVUK704MxsTJQKtTvoc3wrhC8IOJZllGwef30bRYGw2+1mgYD79UPYY6g1XEC6oziF2VVWHKa26koTcA3Y8GCiW8Y2XdwzdcDnqh10/ZWPBAGdOVdQig1JHazModeLgf/ejMsLgEu7ylXb+Lp0QBgg/TlQqpCx0YXAYmgP1SNke6fkOFaf4/WJ+D3fturXVrDraPxsHwqbJm/CuY6AbgFfaInz35v4HI2oQp5HweA9GvRbgU/htW8f5qv8bnU97Lezds9+z7QCvV2o5rTbx8JsSf+z+AUgq//ZRQWkzXkcBqDCz98zYMO/H/5df3t/G+AyDIYpEPfH0Jo0ylLtfR649LIOfAacB+E/YQA6PCd+1jX/PM9ExeYLimnhM8wtF7EPODe4NzNmYrGYBy5btFjUpjY54xlqdKm4KYa6E532+5tAb0sUGeAzxuOZQPCNcRKBRhkdphm3WGHO9mZjvfh5F2ZEhseS5yWvkSxLvi/jYMa4MgR0Z9/a86NGldsLwntq+NmF90udRXG2Fk90fZlkBqlIAvlUAj/+y++iWiDY1kE+yyi0Ldkfng1sEaOreIJtqMqXU5gt0lgig8lojhTdWcmOiifx5IuvAOm8WnK5ZzOuZjtxIpXFeLpAo8V4viPWGgFatp3R9bh23sIH732Et956C0dH9/Df/Q//JT659R7Oz48QJal+ukB/OsVTLzwvIgWf9dHduzjY2sYvvvoZvPjs02q5Ho36OD/roJLZwQ//5M/QOr6HSbeBWv0QxZ08vvxrXwUKBcxTGUyQRLc3xozmF6NzxCNM0qAWvMlohrPzutyZyZwi4YEtr5H5BNlEBKVKHovoBNliGvsHuyiW8pKTIauSySBB4V67h3Gvr9a7nIxJk4gnaLlO9qqtTIFn7LLxRqgu4WUsoa6lyQxjAjlkQdIcNU2tu5S6yqTdByM1jAYjDAdDdXSxRX0yGmI47KB+eh+91jlSsSiqlYJaUbNsKWbCOKPO2FDGKMkEyR7UrIypFZyfK1NOgpbc6ChVopSE/019Vp71NHsiG9NkrqzNkzgY9eKGRhhZJmSUsaTmnJxVCCpEMJ4vkcjkMYtmMI3l8OoXfxXtcRyf3j/B2ekZBp0aPnj3bWNaZnNiHkmybE4QdybGEDvgCDjkCwWtDwJ9la0y/t7vfAM3bjwuJ3syk2Quw5hTxqSMAV3bupMEYm5FbcuFGJJzXLm0jy++9AQGd36Ew7ffwGLYEAAc5VeUbFMDS8imshZstoWbtBgB62SchqyUJxpjOidTj6xP7ovUU2ReVUQqmdPziEbTSCazwCKOVqODw/v3cHJyjF63JdOV3e0SKmU6+rKllMawjMeo90lTC3JJI4gTFJaZhxU8CTTw2qhxKUMeSheJPeXanqXlRw3JLOIRSk9k0e6McF5v44xftTbyhRS2tnLY2spiZ5du1zkV5MVY5XNEDMPxVCxqgbFkcRE41Q65MLNd+iXQRGQ2VX7PnJf7pBi73IsF1EQk9aBuSXX+TQKPCxb7ZM4pL4kksvkK0hnm2GT7kmjE/JOxKVvD2TE41r0rlycAo+ER9cc5RzN2ByZTp90bpe4f2ao0I6OzsUmnkdXsyTgkCBGoZBcju6soU8Azg+3fXBu93kD4A011mOvKO2LKbkFiJjORGriP05AoS23UURuRxVjSDJxvZJTqCp0OpTFt2cbvghDVmXzs4s1oWMSeBUbCJlvH3+Ge67rKuF7nbJU3cNbngWpZFoZoFVqxAF3Ou+rQcnmWT3g1c5yck2IAY3AKsHedXDrjWACgmW8yob3D72+GTxqbUqClA6TFFOVXyLBHJT6nDWkkLltb6vhwOQg/Q5rVjoiiXJKgJUmX84j0Emn8u4hQ1nALxa0D5MoHSBf3MJzGcOveKe4d1XDW6KLR7qNDXcUeZfFMN9263RzpxD0Dn3EFPT8+qXbBjY9xVh4MBsLxfSSFQK3eVFzzP5fLSHbD52sy2OX8zubULl6pVGWuRkYk1zUlQGjaMxhM0etN0Gz28ODoDIdHp9rTZoy9I0vMpFVL4zMabDHiI1PZclJ1o7q9ivmtadza/kVgnHu1meGaKbJJA3At2RqLx00mjXIMOZ5DjJdG1i3MODDJ9b+MIJuMI5uKY6tA+ZgREjxloxMk2MURYUFxhHhkRFQRkAbv2Ji3Tj/VukXdWHsihJt7om8ZcGk9k+FAb0S9Ni4kTkCKGEcimKh3foZMIY9CqYRc0QC6SDyOk7NTAZdHpydiyLGaxeBQQqP5vHQ45PA9GAiZ5YZPjUu2UhPp5cYmgC+dEgpNBJqu2XTa4nWRku8rHQQvxfTMZlEql1EqlzTgcsgejgQ2ElybTUgzXwqwpMM2AROClmwR52bD76ktfTrTawbUJpL+jHENdF0Ds403nMVovXwdA0uysGQcJEB3roAizWpSoSBglSxIXhMDWxkURSN6FgQD2a5N4JEbNp9BNpPR9XbbHRkGUfODs5Ebe5BQyeTDuWJL140t6caeFFOS1Sm231DwtVLE1t6OQOZIgi3iE4GXnglHAMFE5K3CpbEWTd82NwuWzBCJ48jrljj2dGpOT72+GIECInjoOKaCmKhq859ILoCBJdkMBC95ELDKWKnu4PrjT+HV176A/Ss3UCzvYjAFzpo9ROI5JDNl0byHEzI4TWOJmjZijDrNUs4JaY7MZwpAWHljsOUBtSCp1N5rQJ/2GLdJWmsbqwwmDxBs2s64ZfVvSxbspZ4/4zZw7Ufr4ISvzPgDwu9rqr7o+lwKqWTLoCej0rvP0OJlqwmBS96bAZcrVpAzenHaICvw0g6i4P198uxbfAMmn903/6iS58BPz+haAyNCKNKqcrTeSh++X5+AkzbOAITPlQK+DAKo80XWJefS5z//ea0NSk/wI7Rh6e914HKV0FLz1MIxEe4c49IDmPq+Y8ARDDSQ0I+5cVx0xwGzEwq8VBPwKJMDHQy4ts/yILkHLrl/8Huc23693LlzE3/0b/8Q/+gf/ae6Nt4zg2wvJG3O6WyJV7joAFdzG7ep4FofxAJz5YoQgc8zTT06Ex6f1X/zPbyQtpubnjUqZ3rforl6ou6jHfzsn5DNw1jCAiMesp6JrWqc9JxMp8UXUzzDOHx2qN0mZDahqqx7zmFpgfWrsbHYBC51nW5eK2jZAC51t4ov5oi6z9hkXm2CjwE4Z4/qIfagn8f+Ga2DvO6qFXCs9gStZFfhJuCz+gzvZO8qtmtiAKsnsAkyrVaya9Px6Jxv0RYYYqCIXWcYSPRtrivAexOoXnv2jwAu/XuL5biqeog1GGY5aqw9wPj/AVwGzyxcUAq9v9V+nLK8SutW/PH7muS5Qlgs2VbOG2rtli4GLteLLWEwJzzm9kDXjhIbaw94bwB4wdILPSOt9ocm8xIxD5hv/K6/+FXhIsT+9HfvGH/hG/VjFLM+jbU//38ClzqzNuZ6uGDw0PN2V755zZvA5UXrxMu7+Lnln2G4CKlCFE/WOPe1uGIemudwvy4WippjZGByn2OMRZPAh5kVK6au9vXFQqwwapaz0E4GPgvs5XJRherVnmgxBBk/jEf52b6AE3YBFzjsHMbJ4GRHSbg1nMVlJnsWj/h1r7RHbbCKibzpR2iubM6peMLaUwgOMA5OROOYjWbIpeI4O7yD5biLSjlJL1PEYj189PEnSCVjKGSoY8XPIGssraTQXHkTiHMPYDxMc5ZUAU+88AtYpqiFR+DAWhz5v76E98eYzBYoZlMoFUuYjBc4P23h7bfeV4txu9PA9//yz9AfnOB//J/+e4GNbKO9fukJtBt9nNTrGM0m+PT2TWyVS8jHk3jtxRdxfWcb2UQc3VZdLM0Hd89xZecxYDrCZNFDZ9REZjuL/aduIL+1g05/jEatDUyiWA6mGHabiKcZDw+xmIxx9uAIh/fuodVsSYuQbZ8ELegyOx0PpGl56aOOvXYAACAASURBVPIOqntbyOQZG7AVlqyqCfrtPnqtpsCHQiZljsr5DNIJtm8SEBliGZsqy1bbqeuy0Vmtrgoa6CwwYr5CVhhPKZ7H2ZR5C6RoXBNXJcdHpQt26MxnaJP91mlgOKDGHvXHliikIthiKx7zuRgjTAMsBZrMmUguxVblmS9KAK9L7bsE1VzWrs3X2iiX3HfVfkumGsknZj7Bw5gJv+I06pnOCJpFMZknMV2S8ZhRmzglx0iCoav8Mp7EeBlFPLeNX/nNb6I5jOIvfvgOzs/qqB3fx0fvvYed3T3leHfuHUoaK53JqfjMcSGARZYbGYuMzRhjHlw6wK//xtelgXl8Ql3MpsB9ApeK/bwOfrjgQQ4xAR+CQdMx9nd28fqrz6B/5ye4/9YbmA3rSMRnSCQIAtCkCJhN2OlhWvxk+E4XJv2QUOGDoJGZ69Cci9cZFTBRQr5QRTpTRCySEXP5+PgMtfMa7ty+g3t3b6O6VUC1WsLOThHVSk7gJ1uYyUxiu/pMzkameW0mZCZHRcDBOmA4FjPMZiSMhMzxFEMn1TJNaYHpLIrT4w7Ojtuo1ToCOspbGZSrOVSqBSRodOPaRck2Ze5qsQaBnRjmIh9wb3USRFHiBcwjLf5mu7b2MudRwdfzOhnoMXdNxgnKRF2nEg1pxs4c13JwT9RQWy2JTsks8oUdJFN5Y65KvolsOerl9QXSRuPsjuI9O01Gdo04sJ3McbURLwj6GcuU35svIljyPubAoD9Cu9WVOQi7FQkk7e7vyameZC2OL3VW6ZFBTct+b+D0L03vkmA+QfTK9ha2qlVUtirKCdTpOB5gMmxh0q8jgRl9rwVeSaaO8bVpDFixi92FzleC+YTpnLq2bOWPJiMkrU9ZOzsAMtCyt3VKMFzu4WLsmfKfIz66sNB3YoUkzqTGZfqXK+1L190lDMJo9L7zQHGIC9vkAE7qK2d+0B1k+ILyCZcbqPuWZ4nDVqIu33DJ2sp5XK3gfK6GR/A84/kp4zwyzyWfETFjXzEHV/rJKpggjUSmgoIDLnOlA+nq3rl/jsPjJuqdvhiXzVYHnR5l9Fyx0ul5Wq3Q7s+65zxlxAeiG5GCi+1Mz5KsU+bZ7NglrmLeLVwXPH95TyyWEifjFyUGCIYT/9rd3UOlXEU+X0Ahx5girw6A8/M2jo/ruH//FJ/euof7DwhcUsaRTMulMS7FDDfwUhxGalq7rh/FXqYhINCSc8MTF9UV5NiNJNrwOsmaHo97mIwHjiC2FHbHDgka4vlCBUcin0qjkMlir1rBwc4WdtmJMBtg1Klh2K2JdTkeNNTREYuYVnAEJMJNnGattaYrXnLkpBXq4gq/LC/8s7//TUn0+kDbB8KsavGPNBwJuHATIoA4n+vgzORzOkDoKE5jinuHh/jk1k0cn56IIcfXEeDjYPBvMi5ZkSBASOCQVRWClATtmPwKbBzTJdB0K0qlggaR2o18PYGOHttK2k2xKtmyzmdfKBVRdhpCXmBdIB4BTFZNpElHHZCstGbIuCRAyO8xEGS1h228fDMGsgQvvU4dgwACqgQd1fY7NycoamzytdbqGxXrlKAL2YQ8mHgo8xkQ3GU1mcAadTD4/lxw3Lw9+07PY0IB6qwCYE4Cfq/X7mLI+yTzkQe0a13zVXdrj7SqhQGYBE8nGE7Hcl2MphICL7f3dlHZ3lYAzMOd18Hnw+MtHDz71nFtCM5xnBswQUoGA3y9gN5MRkw0Aq8EQgV6Opq3QM8oD6uZqiNqZe9xzNr2uSPTIiUV+tqNJ/DaF76EKzeeQCZfwnmzj6PzNhaRNJLZMvYOriGWzMtpcjgiEMr5yKSDFWa3+TknWctzGWQFENUKv9RG49zUXIJsgbzRzH2F24iQtnEHwb8CSA/yeVq9BeBWuZCDjmPmeRFey3qtpWvVQq7/ZmXWMTFXeesqQw42SBkxkalnGzafdwCu+opTWDPEMUuZHPj3F/huKIABdyE2mt2/sdM8WC3nMwVz/j4eZiD6BCjM6vDva/fjmiLnc8kjSMB9yoCSmlwR3L59G9/5znfwd3/zP9KmTH0iJiojAoFsL2IQ5MBMD1W4nclaED3z0DNfQmZEavd3dVWrLFngJKBa4J0zI3KMVgLCXuPS59e6L/f5YSBBB/BsFsg9cCw4Jryvev0cv/+v/yW++tWv4NKlSyZnwfYwqiAxQVWiYEmu/Vldh6/mST9Sc4Vbv5MF8K0JulcCdu7VAXvHG4B4mQMba76RGD0aECciHWrnEIzPPUuHl5c0WOEdcqyk06zmlAUvfC6654BZbfGOATkmjbAGDrI1wd1vGByyoMOdNhrgFQKlazYZnYdYbWHg0qLZdT03rUhXudQ7bpgfbQI6m/8OgyGbwPAm6Blwuh1bw97Ltem4woiXP9CluGERc1dD64PEdXXIRwKXqph65rclKvasTC9sdX1hoyk7u/3PwuBPeO16pq21iq/ml79uP4ae5ejfx7eKrz2rELgcZlyGr2NtTbmWYt96ZPuWDwm9gLyBll6E34yKbNrYWo8gRtH9TcrmIwfc7eUb8+fCYsAFwOWj5o3jWLqZsJrXIXw1eGnMMyg23uwioPUhAy6/f2y8Vs/BbRCPmkduWSjAvahV/MLXOX3yoAjhHHjDreJ8X0sdHDvbFXweBVxuzrOftRZXc2IFnD90nWQHOPavP4v8s/Qt4f59BKjEo66Y3NP+7U1u+Dty93aFkMXU9nf//WAN0bwwnVYs2mw2sbu7jRSdfTumQckYKZ5YuaW6VeXWoj0pP9/8dfrYy++1jK14hhUKWcWnlhaZiSKLx8H9uHU7F+PSdMbD69u/fxi45GIha8JrE5MlwWQ5FUtgPOxhPh5gMR0ilTSAN53q46+//+eo5JMopIAM3X8JXsVSxqIT8y6KhDtn1SGSIHD5WSySNF20fYnnMSWReoMRkuk8cvkCD0gMO2O889YH+OlP30KtfobnX3oKB5e38Fd//QZS2Qj+m//2v8Jw2MftO/cw7gPHDxqo7Faxc7CnGJQGAE9dvYwnD/aJOOCDt97ED/7yL9Tx9ewzz+FXfuVXsX15D4f1E9ytn2CeiiO3XcX9uw9w7+Y9TFo9VMhUG00wGg8xWE5wfnaGe7c+QfP0gdpdn3r6STzx9FPqXjqvnWEZXeLKZWqRbYtVu4jF0e1PJPdUOz+X2RENg9gqt79TRtzpRBIUg7TG2AZLYJpdbZ6tRxYbCR+WeEsqiCAwR5+swnQOyWwGkbSZghhoucSMzM4Z32eBQa8jJuhw0BVoSUdnmv2wLb2UiiMTW2BJs9HpUC25BCzJnCFrJpWMqzDJuF26ZwQE6crLhJgxviT0CECTeWnufebYzNjG6zBb/D93Gx8115gLMHSfLxKYR5MAWbkszBN0oY5mMipTjNEihlhuF8++8ku4ddTBD396WyZSTHo/fO9tPPXMM+pme/f9D2TemaBWJfMNtshPpiKU0JGX66/EvCuXw0svvIhr16+h0ayp+2sqTUu2p5sxoTrG3Dmu2HlBVrAxfQgwsRXy9Vefx/DwXdx58w1MesdIJkaIxwZYzsbIpXKYjZmL0HmYIMEMkQRNNwhaxjAds3U5ikQyooJGLJZFOsNOwl3lM6dnZ7h18w7u3rsnAP7ggAYueTlHEzyfz2gQQ+CXDvA0Op1Jp5Sx+2Kcc+2c9m+2g0dj9rfpoxIQn7tONdPfZJspdR6brR7Oaz2cnnbQbA5RKmawVaLOahqFUlryEV5fmQVhgq/qaImY9Jrcs2XeZu7RBBD1xfZWaSwyLzYtdII2BGeY4xLwJ0tYuxkBK0Q093jss9tRJBqXs3OPE9lDOUpU2p/JJJmmaSSSRRFbiPGJLbyk0zvJRRPEEws9IwK40sRULsY5avqL1CCdLWhwRC8Msm4hBjh1doeDCXpdtrzOVKTYqm4LsDw4uKTOxlarjXq9jka9IYIT923pvTI3SKdEoCIeUaqUZa5CsJU4CDECEmTU5ryYIDofITrvITIfYy5DHjK0pyYtJ8DSzjv7nze/MTk0++HKKEc5kcBMi4k8KOgNXTju/J8AKidNFoCWLrvVmeHfwbEiLQ9xTDzlEfallnpHmvGyJcqZ1alqBBMyLrWKHOBoZ6AnlFjsag7k5onA5yOAms9LcaERPAh+KtYVocFIRjIYYhem9igyzR0IzT1GDFn/xTlKCgU1dqn7WEJx6xIKW5eQ37qMGTK4+6COo9OWQEt9NVtotbvBe/jnFEh9eQDTZS4+hxe0q3Z+0xcVZqb2T5rajWW6xPNIBkxjGmlFkEjybE3pi3tWoZDXvkXMizHFpcuXcfXKVTEvY2yPILhOBumCoHkXp6dNAZc3b7HL+cRarB3jkuS1ZZT7EcfDWsYXYlsbFuDDSI4D35udENbyvzR8jsUDgqsCWcmUJi5nBRieE2wVl3leqaQ9Mp/NIENyWzoj0DIdT6CUTaNcyCKXimLUrQu4HPXqGPfrGA/rYlvGIkMBl9Qxps6y6az6NnVDE3zALxNO7mHKHyOI/C/f+saFwCX5oDahjYVDcE6k0eUSSWpMUCScJjX873RGbMuPPv0ERyfH0p/g5k2kmHRqgl1syWFwR0CRDEceemxn4M+odzkcDhRQmsvjQt/nRkDDHr4HNUsYuPWH1JXoYyBW5VSu2XTTprNcPmfixgxoBF6Oxqp+chNnwCd3bUbt0mixII9oN0FDOiPx+tgKTSTcqlnG6LNN11h5ZrLCA8AoyhKd5ReDvFwemXwBveEQ3X5fLQz+2lktGo5oXtPWBk32lgm2LzAaDaX7yWugu1SerePjCdrNptiX48EQ0xHFoDnJTF/MbSOOGWqudarcRpfojvpo9btYxCIobFWws0ftjW0tEDJRCSYSVNRzIfDs9CrNodAqhpkUKcqk1JupkLEayTjl4ZtWVYkgJJ8zx0UJjGNxclPie/FZcizG04n+zQCWn0uR2Uw2j6eeew7XH38SlZ199EYznNY7qLUGaPbGqO5exR51MHevSP+FiswUQmZFn0LYvDa/2MwJz7N+HL3bgReOlxAmYgbtuCtQxWkqOG1TafiEWsgt8HcVKAXorH5ZeckDnT5p8G3UHhgNnLpdi6QHEz3D0R03q/wtaAsnGG5tOR5c9dekbzoANEwzDwOXxk507oEbzJfV/YSBSzuQlOA6AM9AKQe0kELuEn6+fpPN4pMjVUoodRA3x9ZWs6HiBfW+yEghcFmtVvDSyy9po1aALt1UC4DUwq1Aw1wzVRVS1XGdfWUYkQOTHZDsk04B6Z4W76QmvUmTDkEWYFix1uHsjtUA6HNurAII7UD1wB3XPYNkY1FSHzahpOrPv/eGDqOvfe1rjo1pbeZi1tDRzTFl7OE6JEvHiGtB9K3jTnNGbROBJqmvoIf7Vj3bZgVoeZaoHZgWOHhrppUOjQffbZx9kLOW7MaiSGcNaPYHs+Y4gwIBlwaiKghyJ+BFwOUm4BeAH+5NPchgIY1fSwxSVoBb8B6ukuv/fZFjMQNrD8CFwY2fF8gMA6xhcOVh4NL9NMTUDXqfvatymAkZAi6dCliwxlYxhAscL0K6mIQ4V0d74Qq0ZRDp1+t627hnkK8QPa1LB0L7sQgAEBN8XfsTtPw6XcnwD8Mal/77P0+ruP9dPWsPXIYYtR64lO6Xazf0UZbJdjjGsrsXm8PGWg6Dl9LIvJDZuM64XL/jDcD83xO43HzPTaDtIuDS72VuJwqdBQ9PiIvmoxXm7I/fo/3YBuPD88xB4H6swnN+DdxyL1rTTVxLqDYYuMpXfInJnRcKszYmVYhlGqzlDdB8HWRzBRKr6LmijntKoffSWczmSBejhd8jvO8woaJ5BPdlxl4EJsPgpp/z/IQ421ldjMh/m9kBA+clzs/PxRa6du2q4qBBz2IpnnOM66hzaPubMVv8Wck7oOYc/3jNc8acjKH4Wv4e4yO+Bw0rTRh/vcAcBiP92HrgMryPh8ffHp+XaHDMEV8QkwQA9dSoV8hE2tpkWQRmET2Z6OEHf/EGtstplFIRJJmE66LSavsli1QJJREAxX1zLBNFPPXya0CqgCl1xmYL6XvPpPNG5+IEmvUOHnxyhulggk9vfoj3PngTw3ETjz91CX/nl7+IZMY6gl548WWx0Qb9MV577XW89/4nuHX3JmZLtp3m8epLz+EzTz2Bg2IJZ7fv4Pf/xf+Nd975Kb76y7+Ez3/5y4imcth77Cru1Zt4/94dHJ6f47Hr13F6+AAnN+9g1mphSQmrfltyVzfvn6J+do5cAri0W0K1XEAhn8GcDNXlHNlcFpeuHGBri/nIHIPhCPePajg9a2IyHqqNvJzPOJMNaoXOxOBjCi0GGEE+tgxTG97FMNzDaApBQI5sQGrvCY5niyB1WFNpxd3s6IomaXyxVL7Q67TR77Q0bvHYEtl0AlE6Ik8Hav1OJaKuNTWG6HSEyGQoORXGKoyf+TfHTCYoY+qgLZXTpZIZxWSzCWM+tZEowRU7lyafmis0P5kaUOm6RmjEI91KtWqy6E7D0ohIJoMxU2cCjSY9JkACCwwJFo9mODoboT0GCjtPYfvyc+jPEji4dAn72wX8y3/xf+HpZ55FMp3Ft//4O0hmaITINtQUIvEE8sWSvBGYC6biNI8gizGCp598Eo89dhWNxjkePHiA8WyOGDXzmaRH6auQUl7CtcH5zjyUwCW/RoMBdrer+PIvvITZ6W189Nd/gkH7U+TzQyTiQ+m40TF6MbZroH/LIjpFjABxNisWJh3jKQeWScfx4MERmq0x+v0Z2u2+kvRMJiVjCs6lpNhmZN1RK7fDhmVnxWSO3wZOUibJYUiTlDnT62cE66zYbPE6Q0CaqJItmxJrl34DzVYXtXpbLGnmcMyby2U+M7bIEwzmPmeANNneHHd9nJM0MkDNWKs0OOJ9J1MZxJM0vSEoHQNjM6sc04V+KT4CDWjob8H4kQUMT+hgvivSEHEFMpUFWlqnpGJvB3YFZBqxIwk80wQ36WiDUyzAVmvKMc0kY0FGOfVK/aFosgJcX0vWSvR3vzdBf8DuwSkGwymqWzRD2cNWZQelYgXjMX82dASdvlreyZQjRkHQn4A0pUHYAk4WZi6fNYk6+RIYgYDPmPs8mYF+vhPwxmyI+ILgN7GQcYCH6JwgQUCatoaRiMVs6n+OKekYTH7vcPGTD+ECdqTyDGfA4rvPAnhTUaMDK313i/2+YgKvUSuw1+UMDlzkHOO+rJhfICHNjMw8UmekJN3MFEhgo8DJVc+Msbe9nI4zigmAULU/uXPTQEC1lisfJxDKayEGQmmBhH5R4KhYls4YVoYu1nBMGYPpIobxjK7aZVR2r6G8cxX5yiXMIhncPazh8LSJWrOL82bXgMtOz2ICFTTsWqxdOgyoGTHJm+vqmQiPMF8K+nFILnE6wWgydiY8Zu5sprVkJdvcJ05mOpdlGddub1dQrZaxu7OLvf19Sa0J7xaJicXJOJrNPk5Pmnjw4By37h7i7r0jK3p5fUgWDfTlgEuy68m4JBjsxtF4PEtMRhNMR+w4NmNBYmbMpXhes8Bp5BXmBybDkE4nkOPekc/iYHcPlw8OkOH6l4IxpQ74tVQ3RaWYQyGdwLjXwKTfEGg56p1jMqiLbUng0hv9xaI8I00W0fB5Ay0lp+bMkmxu2gSJ/O43fyfQuNR0doFkNGEuikJynVMbN3tt+BlSb+lalJGjeCqTxb0Hh/j45k0cPnigw5bGLgzGOCAMxLpy3eroQGCrOCll1Hyg3gU3AmriEbzkf7OKITZkKoVypYyd3R1Uq1Vtzpygw/FIuo78mzfBCUEQZKtS1STg5sJgkOAfB8QDazx4tZHETF+Dhy8nj9rIkymxQnmNZIPyOkxHkACMOdeptYYTjgevawXTpsoqODdgUtfTrFglXfXUAD0GO+amnBRoSPCSACLfgy3YvFdeD9FuTqxSoSAEm+zQQa+LTqutajUTMgaYcnHi5uHEek0z1DQgqKc3Wc7RGw/R7ncxwRylSgWXDi5jd3cX2XxO2xeBZGr4CIyVu5V7tgQp2fYul8JEANrwGXpTH44DmY+8H25Y/JnXqxB4JC460BMrk8/NAhzOBwKPtVodjUZLYrg89Kq7B8gXK0hk80Aig+5wjt6I7vUlGfgcXLmBUmkHiXhKLSmBVpRD5LUtekaeY+T4epVPfG1ue7Fmv1mvtyF6bVNjoxl4aTqHXPS2UXHxEDy2lv1Vi6ZPgBgE8jXWrrHa3Ly2myUUdnB4EFMVs42WczNqidtRIyDRwHZLgpxWojuIPBBpTuGWGHlGpddDXR0WnnVkFTDPuPRVNB2wFzi/MtAWoOado0PSEvx9nzBz/ibonCmgmswBkyIgS4VXRtOC7/35G3jxxRfxwgsv6qBnkCwmbTSOyZx6HAzaYwKqGQzQtEtO1o49q6fnMccQ6zKsu+dNmvihYlwaNVZjY6CiJYWeLRdOdn2iGYAOrn2L98jNnQUQafLqEF7g4w/fx0/e/Bv81m/9lgM13edISD0ZgNv6OE8ZC/ZaXyt1+o0esPRt8U5rxHEkA7DQ5rNzn/TvJVavOcwGURvBbxfE+LYOTkAbYzf/1+beUk50ts9Zq3gYuGRRYjW3nHabghjnDGjemoGuSxi48TIVPuHe/Fv1Zc9gdvqius4QfiPQ3P07DOIYVLv6s/bfIZDjYSDTa9naXFgl/A+vg/D1+vdxK9kvahd1hVq4LwAuLwKfHvqeb5FWQcaCMa1cB1zaOg3fZdj0w1qkbB9ys9yxzMNnvP+Z6Sivj0b4rdWsHgKYWL9/VKu49sFQUWFzXwvmw0areHjk1oFLf2GuIOUVETwALnjH9Bet/WVVVfadJG6VBwGzB3HDdxy+vwD0vIiaGJ5jwTWss2cfNb/5fdvRH/6zCXDqmkOmUf4Vm0xmvc75H/m5GxR0QkUCrWG3lh4FXK7mvosDHePSzxmvcelBSn/NlGgwJ06LFzU3HXDpCxQWdK7mq7+P8Fmz/rvOjC44z9ZB3PA9eh0wD+r59mt/LvFvfo+GkRTCZjzqDXPEApcOXFDitE4KShA6F2XFmE4Cp9msK9nYqpRViGaMloiRuZm1Aj+L4cmEWqxWwLCd2yo0LC1R57nG2IjX5a/Hs7+sQ4FgvD1L/33uycHcdHplAkMFWPiNxsfwK71f/1z5uV5qwWRZrdhD4JJ/0/kZPOedfA1jzWRiiB9+/7sopiPIJyEwjPOITJbpIoL9y1dRyBUwlIZ9x8C3WBaPPf9ZLBMFgQzsYlQLc4uSQUOc1Wr46U/exdmdGv7ub/w6uv0z/OG3/xWu3djFV375S3jq6adwdHykhPTqtcfktsqz7uDyVSWWp/VjPDg9xMfvf4Bf++Wv4Ve++CXEaYjRqOPP/+yP8cnN9/C5L34We1efRan6LC7dqOD9mw18/0c/xJs/+QluXDrApNfB2f3bSC6n6LTOcOf2x2g0m5hOYtiplLC/U0ImHcGYRi0xYHt3Wy2fzEdYhG00Gmg0G5JUIojClmp2RybjkeCLTEuyV5nwMX4h09IAvwmSineMCRb+IuckKtMRJu0WZ5NcQEIGi/OdbguNeh2dZhOlQhZb5bwMDgjYnJ8eqi2c7Dy2FtOxNZtKIhWPIrGYIbGgQ3hMBAjOK5ES1MZrzEnqZZIJJH11ynGxq4wyTWJ0k+UUN3NQZxzK4rLAygXBS04o6lbG1CnE+Gq+5CKaY7okKEpdS5ptppWTtZttNBt0y6U7dQqIl/DaL30Fv/Of/NeIF3fwr//oDRnqVEsF/B//2/+OL335KwLK/uDfflvGSaWtbeRpAlOuSvuS7EnleUsgnTLT1WeeInB5Gc3mGe7fv6d8I5FKG3BJPbZU2oxII+y+i2PhPA5o0EIArVIq4pdeewXR1ik++fEb6DU+RDbXQTTSl3NuJpnDdBgXg7NYzmIZmyGeiinf4zPpd0YY9+ngfobj4xNpwpKwQYObSqUofVcz1RkqQk1QoodjN6MPBFuITadRdicuYee6FSg0J3PL2Hzad6QzauYzPAHpNNzr0t+gL81FrlnOKbHM8zmBDykW1clykz4kmYuco1Pbd6hZ51l6nvtnDWbOxCeusSdpifkux95MCnkYMZYls5tAPAFJOmQTyLQ9inshY+dMMq04k3kNCU30RpDBB4FymZPYH+UoBGKZVyyYrzpncGETY7GXCeAmk9QuJvaQUJ4sv4bpTDJpAydR0e9TqoJyAnRx3sN2dQ87u/vCLPrdAXq9EQZkXvZ5PfRmGMgUiXkdx4xGKpVyEeViyfwtVISgcQ/d4zlelv8SkyAwLoktAWwWE8cjc8QxRQJjRKjNyderZdqDlcyluX6p1elAS+e7YWeob3VyRo2cyz4PdWQFlTGZQ0kv01sMsejLONJwZWt2tizZsyn1GoGWq7M2OGddi7niSkpdCGB1MmquddsksghqrliVM2mNum444U7GIg2AU7HsHA1LxBiCrWxrJzDJvcbawC3uddIU0nE1ZiaBU3XpOSMXmU3p+9yT5G0tdqVvFc+X95Et7WMRzeLBWRvnrT4arT5qzR7OG03U6k2HZ5iev52d5p+hL7V/W+GH85hjJd8UB7hTOtBrewonkZGwGe3o//SMjRBDjIxMSxnTEQAv5VGplAQK8t9sF6dMAeNAss9pmIVIAp32CGdnbRwd19QqfvvOoYpH7PQl21LN4SySkXVJJjjHTMDlUtgW1yMJZfwiaMkiLWU2iPdYkYD5n2/V5l5AQ2uuyYWAS+aF6VQSO9WqXMXT7ACg9jLngYkIoJhJo1LMophJYDpoYjqgPEIDo/45xoM6oiCeNUAUY8TIJBdw6QjFgfeDxzOsod32F5f7/+43f9t3YGqTCAhfvBIXiGpiKBiNihWVyhnbMpVd/X1Wq8uY5+TsTEEZwU4CVXz43Cw77S467Y5asakbycqCKhaFojYqtmSLdTky93EF7VJRLAAAIABJREFU+fG4DoHtnR2BbmRgsoohNh9Zg4O+VUDmc4GgZBXybwEmbJ0mcCnw0sRyuV7YLk6GJRceAVIuAAaOBC75b14HQVRWWAjCWGv0XOxHOiB6ExsGp6paEkUngBePS2ia1SgyLVNqged10GCFzMak2hf4LPh9sR4HAwUS/J7MZyhROrJAIkOtgFxOP2fLOLUvGRxOR2MNsHRChI+ZMq2BLcYQVaIZj2IwGaHRaUnMupAvYm9vDweXLyGXNwFxTlwyQxm8GFBpaZUo8BTd1iJzbdEugDZNTB5wpn3J5y3zpiXZAgMMyB51Jhq8b1YdOAYM/AliczNn4HJ+XlMlnYEsg10dfKwwp7JI58uIJFjlTiGazOLStcfx5FPPo7q9L1Hm6YSHum3AyjFmFKFlIV9UsBCj0rccOrbeho6rkgAH4ASZu8srNxNJn2hxjBxpeU33zZIjG4MVw8IOXmudWDcKWhl1OKr/homJVRbW09wAwHRVLK9H4Q94E9T19+8wFLcZ2NoOMSgdMKYKjKuihdk6QdTg/iN8/35OWNVtZYzgwc/4ksCNzUXTAuPao4aYBcx/9md/qr9ffOklJSXUrPWH5liapdYKRHY35yIrs9T3CZimXAGOUcnNzAO34cTYQVA2f/1Z7Z6xtR1YW7hHxcLA5SZwaxvjCtTif6n1W0lqDGenR/iD/+f38Su/+qvY2d3VIeVBI+4PtveENChD2EUYMFECrYN8VemzNgWj0Ou/Ha3UrsbpHAn4NjhCFcqAPep52UxFeZzYehb459jFBgx6x3rHIJZDozEyVk5//Dhz9WPgssm4DDNweXSsEmzH9HHtIdYKcjF447UNw+9lv2uv8cLeVhZwa9eBtuY4t/qzuX7XYY9Q66nvT9+c8Bv/3mzbXX//tU/WObl5jwpoXTUx/Nbh53Thc2GwKQFXBiT2LPwY+muy1/lrcEGh3GnX3WUM7PQSA6vWbKMtrv95FHDJ93CNRwEgr893QKTY4Wvuy+ugp0Jmx7jU9bgQNjRyobXiRs3NTxWoHLXSgzEerjaNWy1UI3wIwFxfsxY4esaZFWYvGif/HpsY40NzygODweRaf44XjeffBrh8yIkopJu5Bk76ubUB8oWvV2CD41io4SowAbNncNH+5xmXdnYYOKzfc4Pl358FecUjISdxD1z68baka7X2L9xjQ++rXp817VP7VF2HY/57OZYw09qSCTPg0fW484lAE+OvZNYZKypZJHvczmb/3n4E5aM2n7sCelIgY7vdRKlMk4W8jHN4LWTCFbJlMaiCAjnjITFlfEeGJYzcc+OxlH6PLYf8w0SY8afpqJt2FxNi7thUvuHrjOlvzs5a/7p/a6Nj3GRL/4Li50a8o+fhAn/TsTIdNQ9citXDk4Jtob5DZNnHD//iuyhlYgIvD/aquHz1Cl5+9XNIZgpyEj68f4jm+ZlknE5OaxgtU3j8+dcQSZUQjWcESjQbTbVE5nIFDMZj/OAHP8AHP/kbfPFzr+KZ559gzR/PPvc07j94gLPzmkDC/f1d5AtpHFzaxtn5Cao7+2h1BhjOJwIa7t89xGeefR4vP/0khs0aWmcnePutN9HqNPHyq69gMiljMS0jnYrh448P8fZbP8Xh/Zso5qk9T2fWI5zXDtFsHUtniwkj29y2KxVksinFHdXdKvb39rUHE6gmu5aMW44HHazZykcwT27TjHmmIyznZGQBGUquRBjDWNudmXmapjp1AYWzMSGPmQFlLJ4y7f40gTgzv7TC4Rz9fhf9XldmO4VsGjvVigDKTvMcw0ELmaRdA1v82Y4+m4wEEKQIoDAZ5ZySU7HpwMt4hDG+9OMNLDBCiyXWdIdmAsx8I0FATEVrrnNr51SM44w5ZjOLUNi2TeCM7FEVnedjlLazGE1GaLZGaDX7aDR6yrPSyRhymRTSmbi0AHNbW9i79iSefvXLuPzUK/hXf/A99IYz7O3s4/d+7/fwpdf/DpLpNP7dn3wX5e0d7F++hkKxIvmyqEyhXKcMe7O4hqZzPPPk43j66Wvo9xu4e/eOTGRIslE+S3mDVEbrzvYlKh9aZJGgGeN0jHKxiC+/9ioSvQY+/NGfotv4AJkMgcseFpMpSrkylrOMANVUhgXjKaIJ2+MatQYa5y1MSKAZdnRu7ezsYGenKnCC5xDnxHhAYgddzK1QggWd3Zn/evMUFoIdWOwAY+5bqQz3CYI61v7MWIB51GA4Ro9eEjSV5QSL0PwmjqJIQsx909pXKK1DE0Wa2CyW9EZweomM7VwhjCxbGXfYRmZ7Lw2OyH4TIyAmmTgxaFUwN0IU28PZtj6Z0TR2aOSYWNxY15TjWBCkTcgUjPNJJrj0wBiMlLOThEOQ1VAKi/vM/In6pGwhZss4AWMChwRlSZIg2YaAIQH2mMafhkydLrsvaQISRbmyjXJ5Wx4L+TwLTxMM6f5NSTNJmTG35dqATHZy+YzkOghgV8olxfpGTDHSk1q/nfSSGaouRMJQbO3inGAdO1dtMrCjNEuaDbAk4Eq3Z53Lpu1HII6kKY8wBnG2e3+RyPRcyES04rUXQzOI0vVjUkJHOPFM+4TILurccYMUAiy9Hn84BuAewXGU5q0qloap2N5lhAkCagSYKY3lJSS8bJs6IHk/7nNF1NFZa7CoS71dwc31jJDFS7icTGHJVBjJxKcLth868Er6nnZftmotDzUtTH422Z9pSc/NlilEEkVkS7vIlfZQ2rmKeHYLjTbxkRFOay0cnzZwcnaO0/OaudpLBsNrrBpoSSDZDLE4Rkbk4h/qtLLwISalBypXSVxAlmERKs2O1XRGxSjiUGSH8zknEtTCjIiFnckkFRccHBxge3sH6QRBRcrWJMSWbreHOBdwWcfNW/dx++6hjLPFkhd4uZDGJTnuYzK4xwOMpgNJoXAt8Bma9EIS6WQWmRQ7jkkKMwIDCwwsevFRc34uZmNjdy+neg5cZ9xTCFruVqvIkgxIwhLPQe5jlHDMpqSpXMwlMRu0ZEY17jcw7J1J5zKy7COy6CGKkZNSsQxVsbuJ6jusdyXIqlmoMDCCyD/95m9rZngg3ycQfADeCEFTUIEvuaYxpCmOnCPTcgVcUqeu1e3i9KyGWr2Odqcj4LJSqYgqTdCSrMt+t4dBjzqSC5RLBC4LqtZzIzBzHbaMc8MbG/MvEVebOCud7Psn+1JsPm42/Z7akQkAsvWHQQQ/kwPCDYNGPWxn1vvSEGhqYuc5thp4PT+xBdxAUm8DUEWz1WoqGCcbkwcFW15ZUTZR2IQz9kmpKknNGeqtTEhJn1NHiRTgtB1E1O9wmo9s4+T1+RZxsi55cHomkkCe2UxsUX5mSaKseb0PhbcpBtyuN4TusyIn57FwkuYGUboeiRiGkzFa3bbc0Aj2EjQkeLmztyfAkfeiYIzt3lMLtBNJthfEMBgMg+vyiY0OE9KLVcWy9nkdQM4xnd/nuLCNn2AyQRtONAKXfA+yS0l9Jrpfrzdx69YdtY33+9QoIVE4ilgiHVRmS1s7yFd2ZOBz9caTKJS2Ua7uqs2Xle5AtJzizkqYrZXQ6/ytJXduYgcJkzdq4cYY0h90LH8XOKxYIp4sop+L4eMTOKcpGIBiK+DSEldLCjn2nr1myZxPkayBz1+XT3bFG3KtoB6QC37mQU5vgOLa0rSOWe1U0ONaMlQEDYEHjt05Y4XPMTo8eMl5Jo2OEDMmnHiGWTLribOrqAU1vCjSyWTALmAAQEDeNJGiAu1/+MMfqlXlS6+/bgeFqmZmSsR2syjd6BhAEgymuY2rOqoq47Rl1cYdJODG8tFm68gnGvKgG9yn20Qr7MA33RnXdm/boTtU3fNywLjfEzeBAM4bBjOjQQ/f/qM/xLUbN/Dcc8/JoVDv6zZfYwIQUPTv5C7MBWYKCjkfpIHqAQK+3oAaC028k7sd09rgBUrba9nA537ixLRN39Lr0pC9sXIVtJYiMwVwa8a1mTKAZxXZ2iBCrvX8bweomp6NOzOcvqxnHCtIDSE+Ye0+Yx2FxkH/GUZxVxqXm+sh/OwFPIeScmMThNjG/gB0j3sTcPJP3/+tp3FBy2p4tDb/W0U8N19WZXD3jtR/ClnKuLh/DbjcBLUuukarSq/GfXVwB7mEq2Z7cNgDdQZkbwKXdh0rwNd/5kXMvk3gMrwG2CpuWOrKNMz/vkDx0MO6EKByWkuaG6GW4tUzkfbHCkwjmO+1W50OsZ5FCMzeHJ+wbmcAsGl43BwMmRzZa38GoO7f3OUMwdbtQLxNvqX/vIuBywusyh8x0S4clw3Q3wOJ4Vb58FwKX4vAfo2Prbnw2lxfX06zNsS41O9vAJf+si8CLgUGeNzZ7df8jDAb0s9HAdjuvoLkyesZO5mWzd9ZdQg4JV+9twFD/BnBC8YgNISsN+rY3993DDeygNx8ctIOAjfdzfhWS6ZQSaeBR9CISWq5UtJv0WyRDEsCjkzaaOrAbY2xEP+oDThoEfdsSwJECbRb1nGjIjyZlTHT1vRgrEzQFnNk6NArk5Sl2kwlt5JmQTzr2HjGRmGxK9Cj8+s7AEw3YxHne0XGCPdMVxBh5KWiSsR01Eznz5gxuVQEb/zJt3Flu4hrBxVslXPSpG52umrFo5uw4usBY/oZRpM5JtEMXvnC1xBPl/HJzftq/by0v6+YQJ0YjNdmY3z63o9w9coeLl25jLt3H6Dd7spJ9cmnnsD2LiWm4jg7P8K165dxenyG/UuPod4kO6aFVDaNdquF555+Cs/fuIJbH93DyYNj3L93hHZ3jGgig875/0vamzVLdl5XYivnebhjzTMKKIAARBAESYhUk6JaEulud4TtHuzuJ785HOEX/wA/WB3hX+DoFw96UHS429GtjhYlcZQokRQlkSIJgBRJTIVCTXfMvDnPmY619v7OOZlVZCvaYFzeqrp5M8/5zjfsvfbaa3WRmWdQr1TQOjnAO2+/hZOTB0ilF3jw6EP0xmcoFDMolVIoFdKoFM2oiMVHanDv7GxrbLtnbCM8xZD3KBJAVdp8PAOZzJYYqsjFmQW9lUxbZH7J8VRHknWdcN7R8IZzlO2J80UGtXoTpUpVcRd/hzE6jT3YXtvtEVw9xln7FLs7TTFBL5/fZ18tjg4fYDLsSfewzHsoZgVAMy+gPhmfBckCTFDJ1luSWSjbXRITCJawPZjAlD1ndqFRU07rgAVLdoEx1mdRWevFQE0Bl5JCIWCmJmsZgJB7wDZxOXfTsVtux0ucdc/Q7naVY/DeOa8b9TIatSxqFbZV55gJo1DdQXHrEl785G/i3LVX8JU/fxMfPjrFpYvn8a/+1f+OT33611Cp1vG1b34bja0dnLt4FatMXjqgZBoSOGEuJg8AOeSu8NyzN3H71kUMB6f44IP3MRhNtIZYEJeZITU4qUnuOouUOCIYkiVbbzaRhtuvfuxXkBue4e0f/Dnaxz9BudxBsTBDOZvFdmMXiykBhTRG0x4eHXyIdudYuWOxUMJecw9btToKAjMnap2m3mW+QI1S6+SjtuNKPgWcG9QRX1g3XcgddDSZJqDIAAJsmJvXNfZkjzIXOm130On0ZQJE5iQZ4QReZRRWyIvdRzb1as5OP9OrNP1EA5cWSu3sbFJnnwNyKv65/r/iLDcYC0XUdC6LFL/cAZot2gQP2abaH/Ywno6UpxbyRTNDpeFTOotikZ2PQUOYJCLmlNTUIzvZjSp5gJBgILko14rkBGWe7JrENO0lMYL75kReCNZyTrLS7s6OmeNwLLZ3MR5T9oxfzLsnmpODftecz0cjgUjbu/vYJrBZqxkLd8HrMUCRz0gSVE6akL+F67ILtOTz01lisYs5d4fcL8g/OZC4GAAr5tATxXjWam0ydgIGlZcyn3Hd+xVZ+gTOuMZDtw31vZOicXEBXetYz9OYu5ZjBHZlIrbyc08/UmzkOYe0kK1QFgBLuVBbdmlybQS2BVx6ES0AiNLkd3MY11YMPeCm8WwVNDGfdf28RxbgAhvRGKOS8wvGQ+58rpjY2ggFjJquZ5BOC4ZBnLVkf+clVcJW8VWmjFJ9D7WdS9i7eAul+j7avQla3ZGYiw8o93F8onXEzlUDL8mG5ReZ8makw2dUyBsDnqx5Sg1yLYvVKGajRf4cT76G2Je6U2nKVaqJcc0xFZ7mMh0igvDMyBEfIiO7gfPnz+Hy5csCLhlvK39UMza7dqd4+PAEDx4cSePyvbv3RU5joYKYz3A6wng2xoSFA8qIFDPIFynrkBM2Rt1sFhsMfCbjmvPI52owf5aKCEFLmuyao7gBlzwriJdlBFruUeOSOCDb3llsU7s444YctmolNMp5zMddLMddTIcELo8NuFz2gVUfqdUYOb5nlrPA8xqPxw33CFnWesdO6n/97/7pSjeQwL75e6zYqIWYQBZZQ3TLcuYlmZYELwlcUnclXyzoNQQeWmcdBVqPHj8WQMcWbk5stYp3eqpYErzk6UY6bKNeE9uPmxsXLIFLaj6aPuJAE5QbCjeSS5cu4dLly8gX82JpSetyOBRYJl3GkgkzE5RjUEnwjQgzJyErpDLOSFGMmhMvF2nV6bDIZlGlRmWxIIHtk6NjfbbE0Fcr9HodBcGmUZBTS3q1WhFyTl0HEvpH1DfwpJobq1orfFFLNJZAX5aHtRnd8Bq5YfJeCSxy0wvtQNKapBiyMy8rxZKEi/scx7MOBr2esdgy3EBMHF8boNhUCy0+LqTpYiZnNDqkMZDn9ZLpSqYb2bD8O6+NIC+fOcFUGYrIYdM2hMBiCGwH3hdnzIiO62wpyZI1avOA/97t9aXzyYnH5xL0RHlv9izrasnnPCFoSS0RVrpI72YgQhCTAXCtsY0bz9zBS7/yKp57/iUMJ3MFK2ylYQxG7RYGT3IVZNWOB4d3gUdJ+QYIZ3FAMMiIK4lJUDD5u5YYhgwslIqcPZVgrVgVzBZeYL8qaU+wW+JE0TbesEwDcJlkatqKtI1c15xkq3hikgRhw2uMmeeN8g56GSEjgcKlKARPZqPR+EMSGNrGBWA629Zw4BicTbLhwmdGulu+zUTtSNxHhgPX82BrEl0RU9Ki/fZ3viPdoc985jMSsw47EA9XApcykWA64AwaAcA+ZnwPBhBBryO0PQiw56u8HSEAeXadiU5FlQVZrY4d5UMSrmfvOovCP52NFsD7WFfQGBbEGlfLGf72J2/hvbt38eu//uvS2xXDxg8nJewRXmH1VbuVmEWkzxdw6YxLgfAmxC0oSN/D79lYGAhl70f3UutCd2AiVGZDtZpBhrN0NKeiVs4YNLfnzOsOjtkJdpMHusYedtAo9J0kWHBqA4oCifUAKQCXTwN0koznJGiZBDTCMxJgFumwun6O2qXWGXTROg7BWbySw1tFrTSbRYFftn9ojQe3JK0t4/YZ4G/I+S8DLp92/08HLvVJa+Y8SYfvALisXzvrHTEAb0mH7TVJECt5DVYnXf8vCVwmzXk0R1xuchO4DGvkadBc8vN0HQ6Kh21zHTiO95zNvTgYqNmW5izczftz/dZNzVMTUQ/avzHLzu787wBcPjFK/puBebkBfj/t5bm/u5OQ0eMifmP4LCdjJOa6tf2uVUX04njPCnrlBlxtMi752iSIGZ5rknHpJRAfqfU7Y8IfMRzDHu3i9Gv7qmsjJ9fx5p/DWWOdkU8CrOFalRgGkyUF/tzPjdnIOCPonDPuY0yoc841lMP9W/se2UAZ20+8oq8a0nIh0x0yLRk3Eqjkfkxx/Vq1rOKUPl/6eJQDST4fKzbE57kVEk5OzjAeTXH+wjnFlewwCoVN/lxmuzR5pBkmGUPtM/zwRz9CvdHEM7dv4/z5CyrWkm1kggg+Bl6jiosEdjYE2ZrkmjFA2dq5zIGYKaWdLWKYqC1Vs0c/mw36ePdnb+HSXh2YdjDstQVSVJtbqDS2pB3XbrUE0nEK9kdTTFFC88JNnPXm2Dt3WcX3Au8JFkezQ4luxY1qBvfv3cVJ6wx7O3tobDdx5cp55IlnpCxW6HaHeObWHTy6f4S9vSs4bfekNUlyQLvTx/7uOcz6Mxw9OMDxoyPc//CBYtjmdh2r2RBYjFAqrLCYDPDtb34DhwcHprtGgKXEjqECKqWsvnakqb8togQZW2Tp8hkRgGCsXiZbl3uINJ8NLCEoRTfy5XyIfJ7vY7p2nBAy7pgx8SNrnrHMCoPBSMyu6TKFUq2JRp1dSJZIsouLYMnp8aGAy3wujZ3tOrYaFTE5x2wTf/wA03FXWpqFQsaTPrank/SwcFIDC6p2HTzrCaik2NZJfXjObeYkBCG4bkncoCGfWHNktM0FNTDv4+/S8HPCVmZ15rD4yaKVgX5q51yxo8bYl5xAbB8+bXVwfNzGSauDwXiIvXPUcSyiWWeLch6lXBblQkZMWLJWT88GQH4Lt1/+NG68/Dlkapfx3Tc/wBt/+w5uXLuA//P//j/wyU99GpV6E3/0tW+iWK7hwpUbmC1SyObZlk3yH5mlOYVMjAtpWHT1ykU8d/syFrMePvjgLloEvEtl719hbG3grEXjSxTY9SVtSQMuCfx96pWXkZ/08fO/+TMMOm9je2uMRk1W1uh3+3jv7QM8fPAYmdwS129cxLXrl6XhvpguMO6PMSZLdtTFCgQ9VsgX7TmrFZrafASyZ6ZrKPazJEWt8KG6HhejGG8cY6XN+j4aV3B0dIaj4zON8/Z2Gft0IN+uiR1IkJJGTWDrN5nUfEMHtm3PMSYT35nApcw8NLcdtPT91ch2vp+ItWFSEdJxZAxO0JKsPO33xrYkbsDOIeadnFuW01onH+cO8322yZrzOg1yCLbPlUvOKL2wNJKHzmQCl37q8N4JNDPXJqGBbO8e27t7Y4E5W80q9vebOH9hF+f395UxDEVcIhnImahDdhjScHeka63V6ENRlVYlW+htXyWb1Yr6uoyoSB406a2zyc5Yi/9CdhKY9RxIdQG5nJTFHQSMefVk6k3U5k62rUDLtLXti1Axo8aiFa0UA/BjadjF3JjEKJk6OOAXtJ8t0It6KixfCh12/FHIJ724HZ2v7kju5eb4DLF700nhUlPSG/SuLTmHBzMadX+63j7BRDmcG+AetY+JIRq3fksSKupiM7mD4AvBP5vhUHCFt/eymeD5igOYIV4QKYiUCUlj8TynrEAac/4ZRWQKdVSa51HduoDG7hUgV8VRa4BWZ4SDI66hHg6Pj3FwdCIiHDtvSeAgu5Dt0ZQHobQC92oR0hYJ03peKbWM89yPMjoHxGYkJsICZAB4s5QOyOscCB23NO7h+pN2ZKWE/f0dmfMQuCTjkucR58NoQHdvGrbxTByLcfn4oIV33/sAb797T52u7GSY0KW8TIPjPIrlPAqlPPIlYniGD0UBnHJg9xQIw+yFeMtlbLMxeRMSz0zj0oBLruE0ztFIaHcPNZpns3NY58oS6cUC5YJpPW9Vi1hOe8C0j9moLdByNDjBat4DlgQuhy6xYmvF5l8SsAzBjUckIc76l//ivzWlsySwsYIARlbgzICngCk1GLlpMLAiNZSUc34v5JErFuQwTjCTm8/9Bw/x4MEjHZw88PnWgXFJrUbqXHJciC6TcSkEO28VTFZv2SpOIw9+yeUux6poSVVzPkwytchgIzXWnKqtUkMgplKpypmJFWpWXti+bC7AS0PRJSKeEvBIR3P+XW046bQqqfx3BmLt0xPR1vmfgEBuqhTllW4BDX1K2ug0kckuS6UwmEwxmk5NvDi09Km1xwJM2wDNFIQuZAR2rfJm7t3dfl/BGoFXXjODbzr9cXyqZR76JXNn7A/QP+vo52Roqr7gbEgeeqoQ8Tsra2o/BcbTmTQng6M4W/AJXsq1vVLRffJnZAPwIGGrCIMptdy741sIxFkVZkWRf+fP+Mx4vWrFKpYwmc0wpNCyWhWoyRm7xAr0rVbRH9Ch8USbMUXbCUIOhhO06eq1WKFYrOLqjVu485GXcfPWc/joRz+Ow+MWjttdAZes7E6mrISR4ZoTsD4hjd25aQZmWUIa/j+CCpNzPQECxumYBQoGAK6DhjqsXEQ5tNLr/RNai9GBlmByxT8PVxEABWNVbbbHrpUSAiCSyBcNFE0cqlGi6jUKXY8fpzpcrbXZWi/MBc6Ek2OYgQFt0HA1Ayp/bq4TGQUwkTRBnFhGB4hrsApclMyAAblB34aJH1uXqCf11o9/rM/76MdekVZuGHNW4rgJy6FULRKuR+mHo32WBTcC0kJyr8DPhNcDI4xnf2Ct6fXSM7Ph4LpT64oKN7ZOg2vZGhgk7TwDPuWo6f+p/YLOiekVOmctfPVrX8NnP/c57O+fd6F0NzFSa7lpj/iMclZknCDaSAaAyfcJBytDm7iCkQAWhuft9NKY9eVMJ8VYYR6buEHQoRML01sukgm2AR3W7mPBbXJeO1ivvcxXVWD6JthRWgtq74glBGK28pNtw/FYrmtU2tT+5a8Pa0aAKM3kHLuJgU9b+ZugYIB4AqtIPJMEwPc0sDSs8XC9JlvvYKAftF5iiGQF1ssTNn4RwhHNoXVQcfNzQmVZz8nbfZNjFs2aoFfq7aCJrSL6oyUvMZs4+qyATCb3lwQOZoL7MbhFtrkSig3GZRj3TeByc2+0N7O1wfXIpDg8S60PZweYC2Yo3DxlH3bg3sYg3lf5d8Ypm+PEfc8VcKy1fu1XNoHL9fd72njavwUTq/U26Cefo706vWRSug7oPx3I5zAEHeXwScZ6WgP2XS/Mnu3GVW60gIdk8xcxLteAbdsBojf0Zq54Lfn48loyYsjYcwoal+YsGv+nnShRfNscz+Sa0/hEmlrxHhTG9In55LIIoejLuIhxCecUDSL574z9gmmCUqxwfibmeTATYuRA3abT42OxJtjtw0SXQJSK4izmK8azs1aYjReo+blkE/FcsUIN5CraOeugVLIOI5PisRZBzn/GlGwn5nXXahXFYW/+6E2cnrbwwvPdmSpIAAAgAElEQVTP4+at24oVO92egCECSCE+CMUma+VanwBJFrzNVP6fbd5iDYXzZmX6c2odd000m0wr1IslfP3Lf4DltIvr55uo14t45vYzaGzv4PyVq2g2d3B6coI3f/QDHB8fotXtgTjU5WdeQqGyg3yhJkMYJTQp06Rjyy9jzOl4ieODFnKFFF559Q4Goxa2d8tKZCRVRHZJb4arl2/h7nv3RVzgOXrcPlMRm/qIxWwJnaNTPLx7F62jIxmZVBtF5IqMCYcoldPYqVXwg7/6Ln70/b9WXsN4vVyto1SrYn+viYvn93Dlwr6eK5PX03Yb7XZLuty7uztKWMm2mU/GAnkZ+9MhnCSL1WKC2agnEI7O1pJbUs7H88+OgvFoghl1I2V0OdEzLFYaKFRqeq6M1fu9Djptyztu3riI/Z2mAEuapnRaR+h32wJi04sRsqklWACRc7PYMGSs0ACEDDFjVqnjK1swlifn4XTpxgkpAy9d+oEcHit60Egljalev1J+R4CZSXV30BULUwm4O9wSHCB4QiYdW3wPDo7x+OgM3d4I9UYR2ztV7O5XUa2TjWX66GQwl/MllKSJlrH4MJ1Cuz9EoXker37miyicv41V5QLeprP4D9/Cxf0d/N7v/R4+/trrKNeb+NKXv4FssYKrN5/FbM6nwZjVusRC9xnjSybb166cx7O3LiO1HOPu3fdwdNySgaramuWOnlNrJbVGmWOyADOdcXy5ly7QrNfwsRdfQD01xwc//ku8//a3MJt8gF7nASbdnhx1a6XAzm0gR4B8OcGExrCjKWajmcyuMnQFTxPpoFlR7Ixr9296d5SWWNDfYU49UGults5BMyHpdIY4OOzi6KSP4+OB7oFzd2+vhr1dmvukkCJYKWYlwUr+Zww6I5a7kQlltbQNxDHgWjuvS2EZ85pxtJM8nHUZaRdrz0vpfnRP7CijLp7HYeqcIlFIuodmMqouvDQ7FvPCBlgw1b8TcJ/MZLbLXNDiVHZh2r/z58wJyZTsU7tzOEFvOJZBcJN6pw0yS8lmy+u1YgjSKZxmOtOJgEqy5inbRjbb7m4D2zs0/K1iMh2alIOYmyxisYW2JNKR9CkJZU9JfDIH8VCoyhJ0dWJF6OAyBp0xY8MXnznzAzLrTcrLWsJB9wkxRWn2yYJFQUAgUwqCuBwH3oOKBAIuma94TO4xh+mMG7khsCutquwbj+I2N8oJ3RKK7xMAoMdwcaxtreb2Ze35UX7l7Wt6V53PziyNivgOaEvnlGe4yVOxuCEw0Y1mRRjhnqT7MF0Cxu/KK6KvoOdp51DoIIp6IzSnbS0RajfAkleWlZyBSReY/Nx0kcNoSnu0AhZiXp5HtrSF0SyF/miBw2O2ip/i0cGRzONYPOKtsh26UMzruvT5Av6t4S2zTKOYLmi/pxxHuphCmlK9BUoHWss4vUgktZBKYzigLwuZvjNhH9K3puRDkWZiRUnQNBpVFT0YA1C2JBDwxsMJpmPOFT7LLPo9Su118PhxC/fuP5Z8Cs80nqu5Eh3Uc8b8DOY8aQeTg/u8DiaHAzh1TErVYztXHNXUoiSCMS5TLGetSKajhA0LXSlnXO6oo6HAcWDhiKZGiznK+awYl/zCrI/UfKh28VH/RDqXy1kXq0UPq8UA+axI9yqYCmAXKO/Aqv7uTYaegyuMoat4UjcqBJSTvjEuCUwSZOMGT/05MttIDWcrJyn2/J4t5NU6XqpW9TA63T5arXbE5mIwFzQuKb5LjUuCWdTcoF4QqasE5zhW3FzYJi7x61ZLoBiBB14L0WdqXRJs40Nl0MeqDinf0rOcTlXJ4euop8hJzY2M7yFjGaeRc0MksCnHJgKXbIdYQYEKkXWi7WQ0Dgmysm2b7Tuib9uBwutVG0ae2ibWLk/wjMDZWBUhtjL6nhIxIZyaL8cq2+C4MZJ5SVCW98cgQ+zL6UQHiwx7KGzMltRcDluNpgJfHvp0wGufttAl0Ch6vbX5ROy6YOLipA1eD1tEhMyPhtK4oV4oqfT8IiuBC5PsVYK9BH0lMpw3gx6On0DlycRpzwba8h4YaDPo5i2r7YLtIqm0AjXeNcfV3JnNMIKHNZ9Zt9dTEM4NzVzcxjg6PkWr3VFF99z5S3j5lVfx2id+FddvPINUtiAHuCENl6TVkdE4y5WRwDQBamnBuSqgV5kiwNITTcMPAnQf4UUG4kVgSRC3D6y4BNDIZ+hO6jF46Zt4wnk7aHBFhYGnZL/GtnwacBlXpOIkOM6ywuWvAWzJxMXnncWkPhkT362h0wFuQ0C1cQVGcQAuI1ZLjAJY0udGNwGICQwYBh1kNTupyo49p/lHrKClSQz8/O23xbz84he/iO09SkCQmUgwgxIGEzlsqm74xOHKc9ESsAAuh8uz9lNT5gkJhBK4CPSMbVy0HzLBZPAqwiN1pRJtD66PlsSbAphr7EeuZRYzUijkMvg3/+bf4s6dO3juzgtiMpurXqhO0yXeDJai9DIQKD2rDK29QfnPApygb2kBic/GaJ4ysInmgGWm3gq63n5pbMsQhDhwktAlNLaSzZOnAZdmdmTnydOAywhMSOglBsaXzV97QgZCO0y7AS5pDm1o7yn89nb+NUDRq/6hKKX4KAFcakZHiyTK2qPDOSTypoUYAP6w1mMA4BcxIdcZl6FCGBobNtl89mlJMHft+jb2heRnxq3idj+qoftz2mxRDm/zFBxy7RM2AWE2eATAMFrmPpZKeHydRe25YgGsA5fhuuwaE2PvgCd/1xKBmIms+xA6Hr9e8yhszT4XAiiWgCIt+QoBjYO6lqr53ArMYwd0dTZZTd7mQKJV3Mb7Pxe4XGeyJgd67Tn6xWeczRzd0wbYFMA9rR03KIgAtQAUh9brqIUvXl9xs5gts3WDIt72k63iYZ2GNRzNAXNZiop3/PewhyfnUJZtRhvApczyEhqTdvSuFxHC+CQBzWgfcV2t5GvWAEuRf7wTQAUoFlvz6tJhDFWp1hRXcTaygMq9j3t90MgKepRk7skleUEnbba90lBujmGvp8I62UFMMhjrsHgcDBvDSawdMyRwRs+JzHTYmkUAjOyKWq0uTbdgauChiBgNHEsr8C/w8MED/OCHP8De7j4+8uJL2Gpum2Y4GXvORogNEMLci/dUo8nYMwtaZOF5aiwDaC5JGTskmTAoGVWhzJNJra8VCuk0vvutP8G5rRI+/vJtLBeMH8lU6aHd76t4zA4K6uZRm40sqOG8gDsvf0rtv9OpFTAJqLCtmfdLVsoP3/gxPrh7jBc+8gJe+Mh1XLi0jU6npWI6NxwykFaLNHrdEa5euY579z7E+QsXcXrWwdHBqRUep3Pcf+99HD64h9m4L9ByOOqh1iyjWq9inprj2efvoF4s4I//4+/je3/x55ZklYuoNZq4euM6bt64gXqliMMHH5qO/WQiUEXdVExA/b6oGUn3bjmfLs3Rm8AldSy3SKQgY417oo8xHwNjGbqOs4OILFnpXrOLiuBZLi8yAecWNSmr5QL297ax06wgRTB00kPv7ASD7gky6QUKGTrdz1EvZ4G5mZ0YUMK5wbiFsXhBHUvM0aiZyQR+LvHHJXKrNPJkTDltj8UG5mCKCDwOSWdJBrEGTHbS0TiTxdaz/pn0DMW4XGaMHUfWqBNDuOa4DsrVEuqNMgpsW8/wdJqhUsmjUiygmKtIT43GjWQDLqZsHZ9ixaSa7OXqFq5+5JPI7T2D/Zuv4l57gW/9xd9gr1nDv/t//y0++uonUK5v40t/9HVk8mVcu3kb4ymlregPQNJLSuubw892ZRqqXLl8Hi/euYl8eoF79+7i4eMj3RcFVflMpCGfIovPQMWiQELKNLDl3Mwibl66gPHJI7z13a9i1n8fFy8A+7t5lLNpNMsNZFZlOXbzEtIZNTCbGzT5MVNV3eltLBYaW1wDiZ7XyGKBCATKk5i8s/XUTE/JIiRD+/iki8Mj6ulm0KTW4lYDO7tbKJfyyGXGav0G9xB9oJcz1Kq70a0laaCFyD48u8mSpLapZ6XWTizJCCfLiXsoMUxtH4Z1uLyQQG4n5GTp85BGJk+zHpNGU9zNPIxtqCyyrKgZavqIMoEScEmzzozckjn+/PloaK7GSsOWKwHi3Q5NRKbqnCTrnWzoKnP3ZlPPnrky8QWSl6irSmLElHqyswmmswn29rextcX2Wxs7sh6lVbikkS2BYgP+zbXdWp957pqmJhlpZE4TSLS9UV4QOTKqiS0szdyJ57R0zbke3WnbTSwFWKYJIFMIzVntGeY5E9fJZIcADU8KAroYHgisnZGFyrljzsrh2Vrs7OhZ9D0uiAeOizFqGe0Q7OKKDs8xANFxx5ZpyweNrXBGcw828NYKYMwPjOhibGAjjlj+5ecKr9b1l1fuTB7mjoGWlm8KAFRuY6Ar9x1JqRG89C/lCmL8xQxL5S/+bIKhkJlSsWhDmT8+O2qmTjAY9dT1OSDYPQZmqwKQKSOVr6O2fQnF2r6M4yrNPbEYx9OliFNi8Pa7OOu0xLjUbsjrJRFHTuA55DMFlNIFlDLEi4gH5ZAhcFlMIZM31nqv33VZRIKUlCSgyRtZtSRdcb7w/czfhI8qXyBLk39nwcKKYCYrWBVoOR7SNDmFSnUL9fousMpjsciKbU3WdY+kNAL1xM+WM8yobaoKlbevp+gsHli5FhEI6BUobt8DqcY6eCyatlZxaq5yfzDnby5znovUuNzb2Ua9UlWhlzIgFG4mcFnKZbBdL+uLoCULbosJfVqOMOodYz7pYLXoYjnvJYBLj8u9KGZzxnMD339sroGu4v8kKqwnK7ZpM2iLHLKYrS7TVlGf8z6NB23f6VRXNJfxHNskCFpNTbOSgBcP57N2RwYzbHfmgUdaNM1nFCCwukRnMgrAqq17IuYfGZfciHj4crFQI5EP8/yF89JqLJSs1ZrgZdCzJCBSZ7s4W9B5eKcz0cbGz5WxDM1vStZ+zq1bQrsMalNpd5Jc6e9sb6do71SGOW4wQqDWXcXljEbgsVYV2zRTLGo5cgIxeGAbgBa9+kSN1WV4h20E/JlV1hgoVdWKQsZqt9dVZTawSMwJ2SzqGTzTiZ3t7mxd73U66Hd6AoND+6xtV9x0uVFYC7qYa2RIzmZiqRLA5LgSqa816hKO5phxcRI0Yis3gUBRwv2LUzkY93Cj47Uz4FarOd9zxFZzHtJSaNY84M+bjaYCfv4unyvng+mOjl2U3MaAmEavP8D9B49xcHiMdCYvt/G//5tfwG9/8R+gXG0glcnL8Y1C1DJVF0Wcm8XCdC7dHEIkOQ03EyhSxw0CUlzvrMwIY/HD1pJx1/fyaH+N3RJYJgSeAwswsK4i1mViQ0+4cCeBCsOXAgQVt5WtsS6V4MdA5Qa2sUbcehqIGSWf65CF50usVVCY3Q40M5KxLztEKRVg7MsngMuNcRGo5L/PceVcyckB0JMh2yIjjUa+Hys2fB0TOrIuCZZ/4pOfVMWI84eBG4sQel7SWbOqbBhDXalrjUYmLf5cGYxJNDzUnAUWGrs0JHXcsKXPpGuxYIzRkgW91gLBAzmwMZMC0dFhrQOb9z7Xe1Bo/pvf/DPtWZ/93OdRbzZVKBGwrrYGY5VpLeuBOQqYYP+Y1moA9UILB59TbM4TnpPFIXyttWkYCGTalTY+6+AbAzFr/48NeuI5mQShvL3DAfUAFgTgMrSKh6sPDM1ILuAXApcWEK0n0yGICho1MXC5xv5K6FkGkEUAmTN/9fykLbNOOttkINmyC2sqwX0NTtTOSIwS/cQz2lx/5vUZnqJXCJ2BJQc8H3+via8Bl5vvldwb1kAG3Y8VNgTuOOiXLFZECy2wp6ipnGBRr99zPC+S75EBGSs2L8J+Z0NhFX4mWyFQFQDpruJr+5W/nr8T2I7hvcL5EYoCMsbz88/a1Wwe8PO5fnmOGf4SWO/xWkl+pu4tIckQVoTej+vNx8Q4Jozh6OoZWLIxuPz/F7h82vPcHPfwGhqfrAOa8b2H34mfQVIt1oHrSJ/ROjisxTkuRUegb5ib8TZgzutuDb4JyCdBwfAzk+lNaMfyPHsKM1la26E934EbpVbhvEwMUGQm7+CazX3HrxPt32Z8EDtjh7EJ83B9zAmcZtA6ayt23N7eMWZq1K5tE4UAWhDXD50FofChVjN3H2dcsrXdUEGbezhjM8YxSvj9gwOAy/goMJJtb6PzZlEF79PWsdbNVnNL85rxIEfKuljYLmjSQPzZ4dEBfvazn6Hb7eDVVz8mx1syirj4dA55l4GxTEwDLwacn2Srh/Nrs2iqopRLCwXGDDUtdW+SYPHQxJ9dZjnD9//qW1gMW7iwXUGtksO5C+ewd+Eizl++ivZZD4eHh+ietTAeDkCTzu44g1c+9XlkCg3M5+JViSU4HnXx5ls/wNHpIaaLOa7dvI4r1y7jwnlqrjcUC6ZWdDUtotnckmZf67QjeaiHDx/rvUbjOaaDEYbdLo4f3kfn5FBMRBpQjEZdzMToTEuTcpXL4X/8n/5nXLuwj//td/4X/PzHP8T5czuKd5tbWyqyUxJqNh5hp17HbrPpRAzTtmPSRn1tMuGYvKVXc4wGfQy6HUngSJcsncYuJZdUnDdwmW2sKqKrCGsdWezSYjZoLscGsvD5sz2Qyd92o0LFUPQ6xwIrZ+MesqkZKsW0EjuCl2zHpzu4GKx072asTd5alm6zJJkU5ZzNWImt4sViWc+VwAvbxFNMKrl/8FkvnUsVQEuu4UzaupbIKGLHFQ0SsUR/1DdjqGUK/f4I7eMOBv2BDFUq1SL29sisrIjxRvA4laFxZwaVclE6rjR+IENN7vIEgGc0Zx0JFEhlU1jmSugvS2hcfh7NGx/Hc699Ae88HuH7f/Nj1Esp/MF/+H28/MonUKo28O//wx+iVt8RcDkYkZ1oZqi8GzGcPQqYjIa4fu0yXnvlI2hU8/jg7vt4+927rsNJjURjgtFUlfsUWVIkKE2nQ2lOdjttmaJe3t/BVmaOZec+UtP7OH9ujmpphjxZ2ekiUouS5ulsQWCCpoYWE0gGfMbOBFLlaAC0QiqfRppfBGmUi9gezqLyZDRD74x5cl/sVT5fSpeRoENSSblCYEtN0s5+mmtdmfu4xa4qSgT9RS/AK0bS2czYkwYeRusgyMhz1ngNnAQWZ4aurChfDRrxyqVC6691NAjAoqkIDXEKRuYJ5zkNfOjqTBMqyltwH+V5wnlE0LJQoDEPC0UW27dP2wJqez2yVcmSnKj7sVJizl8Vq5L7KmWkyIoj6M8cgZ2KlCyjbBzBzXq9gN39Os7tbeHc+R2B6PTMIKuSubDOAQJl3O8TZJoQ40uhiYUAsngJviWAS4KaNEkhcEkgU6awCsF5384KFLjnhAMyLQX8kg1vQDg1EsnGm4pda3qV0kDkGiGbWZ2hU3layBNA2ap1dhmr3kDLaP/X+e6dYq4DKjkrZ9gSJBQAF+Sf7CocDLU4a712aidckqlLsDEZl4Z4KcolCHF72zjxA46TCBvUbVWMYnOU3wWABq0hD5sjfXoP8+wcNiZ0ikY9yscMTDYlRIKU3POIMeSFlXA/Ilg4HPYwHNMMy30SMjksUMJ0lZdRT23rAm7d+RXceO5XsLV3GfWt87j/8AgHBy2tu8ODI53bJ6dHuk4a5lAKkPsE8aRSsYJSsYxqtoRKtijsiozes34LZ8MWOv0zdHkdKmoVhdOYbwTdxSmNkFGOSxyGDGQ7j4GCmJpOhitkZdJDrItdBrVKHdvNHeztXcTe/iWUSnUcHp7p6933PsS7799Tt+6IxLLFzEyrjBbqEhCU0OPXei+UogbpyLqmPHPiiEtAjIB7Bh3uWVw1xiX3DoKWjOP2trewu72DZrUq0LJcyJtExXyOYjbtjMsyMssRUssRVtMuhr1jjHonmE/aYlxS65L5M43lGJ9xfLAM7Ny4UdSx8ZiRS+Bys82Kk7RIpzY3PFGCFvzgHcAUC8MfqHZr/znZUmW25+QIMA20qZx1OnIV7HS6YgfOJ1OxFglaslorR6YsK6wL16Mk8t1V5Zyt4nzAcn3Lmqjv5SuXcfXaVbVZEAAbTehIRtbfyLUurY2bmpdsmQgVGW6ewRE7mOxQZJu0cIEbPNhXpAjnJJDc65qhEMFLHoRqyxZzxHkNdJWslFGp11DmV62OfLkk0HI4YfXIgFJjWFpzoVhdQWMumGNQcjVfkP6j6dJQw2Nhm5u7eJEFQBCXz4Rt2tLjJN0+nRJw2TvrgGxWbnxs/8iomGGfy/fQfbsIPRkIpNHTTZysSAZd9WYDze2mAkYeatQEEZOVWpkueG/VFKtCkbofRHFNX8IYnTxMeLgQHGJloVyt4Px+0HQaSdfwwYMHxoCdzXSAsXV8b/+ctAGrlTo+uHcfP3rzLRyftjEaz1BvbOO1T76OL3zxH+Ly1RumbamAzRwM2VqsgJF6iMG10QEiYx9Z64FATHf3XCphNmZmBPQ48hH+ngQt15J0tYrHIFOcpMa6WxHg40yUX5TcGoBgyWf0Z232jgf6L66BFRv/Fr93zBizAymRtSYuILSQc2MKrmx2DwZQCDwgcOkubqGdJfl+4c9hXBQ0UkYiTffAgoJ4Y3L4/SmSs41Tsj1esXv8+DG+/o1v4Fc/8xlcvX5Nc4fBDd3oVRFKZ8BnpXYRB3IDcCnGIwEQri8HA9WaQnF5Zxca64evscNThQN/7nxGBthYxdUSZWjtMxlnwB+324UAIWbWkjZPBRUK89OFja19f/iHf4gv/hf/EOcvXjS3dHdA56vCQa55ZeGBfffnHVh5Fk24C6BZFnmVNVICtaJrBHJ69q96WJhPMQBvczGhW5rQTeXLTS/SAi+XPooCsQAeaG6IPefOgFEbqrV3RIDuUxyqk+DHJnvSbj/M07itKclIC+swvDb8XeeTEi2vJofgeoPRmQRpngBskgCPG1kFxpK/TcQWDUvICiBBioJDFQNr1lIb894sMbBH5av8qVtBGJcnf2hSEh5NhkvSXzUOGyxTgcPrr0q8ZQDF178H4DL5LJLjFFXXgzB94n617jfcwYNxUni/4EwfGJc8y3gm6Z4TwKXtPcFNNbSIeyDtou7hmdu+Y3uWhjcxB/i5GgMHqS1xY0szV2EAm2Pwx+bafz7j8mkPdHOehdeoyfcp7trh9evgcVKWYv2ZJYF9nUSBIRvnljZlNoDLpJzpLwMv9btO3U2u33Afa8B3wpVb7+kGTfGqTp5QT4KRdvbYDcTrfv18De/A17Fgyu9hDvBsYBGMcQtjQs4z6bE7Y95+14tnCeA4/JwxF8FBvgfvi0Xx9tmp4rVKmXFkKdIFTBYkomcFJh4FJYhBT52sDf4emZrcozivefwxBpXuFQ1qZmQSDQRYPn78CNeuXsOd5+/o7MmVKpLb4TmqxIf3pPZyM9BL7okml7JZtomZ6mvzM7Cnnd1uDHdrutJzVrLtLBoApcwK3/jqHyCHEV64cQnbW2XF1rlKFbliBe1OF512R4Aw480P793HeFXCRz72GSBXQ7nSQC6Vwt/++Ee4+97PUKoU8fFPvIrxfIKtvS3Fn5VKHTs7e2idnuHc3jkdKHQVPzw4wfHRsUgQJ0enaG7tYT5d4vToAKcHj7AcDYDZWOxEnsG97inuP7yLdudUrZ+/8tqn8S/++/8BraPH+Oof/nvUSmk0ayV0hz0V5snYqlVqqDEGLebFLh2O2Y00wXI2U4KWz5rDNBmWk/FQfw5jzfnDZ0WndKRzYiKS8cKZK1ZZuawiLPc6dTINraWvXiMgRVmqkhibBKOGnVOcHj/CatZHIUONMHZxMF8gi5BsVRZdqDswZzOkCqCMfZlvUeOdACnHjZ1ImXQeZc7bYlV6gWxZno4GmE360p+m1IejWQ5amTs9E/SpvAxWyORzyOaLSoZJImif9XFy2NfcvbjXwLlzDezs1LGYk902FFBAncdymWadeZQrRTmz01iCMaa1706xpFEnwVcZFxmHZ54uobcso0C25TOfwp1P/jbeOxzhww8fY95v4yt//BXceeElbO+dx//1u7+Hi1duYP/8RYyo9ypAgF1hoaRAUgGduce4/cwNfO4zn8D53Treefcd/M0P3sBoOtN4sSDOVnESbjhuZOcdPXqMo8NHavVmZnDh3Dl8/jOfwmvPXsXDn3wXd3/+Z6iUz5BL9VFIAeVcBZlVBf3eUIA5qHMXTHCXTMDTBhKv5pgvJ0jRZb6Qs7U8Awa9Cc7aXbROulhwX6DxbaEgR+EimVc5Gnxwv7M+miXnpUAky1oIeoUo0NaukybIpHRMQt2CCj5M85YFfLGr1ZpLoILvY0x0gWLKSX3nVltxkEIJ8YtPHb0H3eez6sqUF4YE3y1vYaw+m3FcyUqkCZG1jRO0ZF7O9cF7J1hJrU7uIfx34gHbWzVsk1GZzavzT7E/mcSzOQbs1KNU2pBMzCHK5TwazTKazQp2dkj+IaRMMgGntKGu4/FQ5jrc5EjM4GezPZt7KWMVYsvKZyV/w/E2wgZvhKArW7YJxrGFnL9Dkxw7B8J42+dIno3gIjtEM2RXGuFA4M9yprlBYgRZe8xzBFyumG/kpM9KFi6fB/dSMwUyhhvpu8bU53cHl93/gPNf3VSeg1sc40w18qW9bZ3/7krs1rrvj9jyRCuOB51KPkQz5gyt2NHp66y8EC+FnNF0TDlukv1ZLQUmSp5FxkMm6WXBCGNWi9uDVmo4+7mOiRtZbwznMKOlLLDiF898mt/lzFRpMESv39eeOuhz/1mK9cxfzxcINrIQw67gErL5GvKlJqrNfYGVF64/h61z17HMlDFb5XF63MdZa4iHjx7j0aMDsS3H455JJVaKKiCqs5bmePki+t0Bxp0hRu2+2JksNo4XQ6RyK6TzZF2SVZyTRjb1awmoU9uapsJzapWq5d/iJILoXGN0byfrklIGe3s7uHjxPG7evIkbN26gVpLPuKQAACAASURBVGnICIj3v1ySWLbA6Ukf7fZAxjx3P3ggY2zKFBKvmZNVTCBdYCWZluTNh3ZxN3uIzvi0My5t7oXahBAdtcYTuCTwba7izC64rLjUd7a2sLe1hWatJgOwMhmX3J+I62R41hYFXmap70vwcjHEsHeEQfcIs0kb6QWdxQcCLble5U21YHE5UT9RcBi+EnJuTwMui1lr7WWCQZ0KbnbcbEUFF6MprSpzxvUd2W5DTQFWMFX5EH3anLUZLhK4pA7O2VlHgRs3MVZP2PZM1iUPQ7IJebiZs/hIzo0ELwW2OWofkrvrN67h2vVrQqT5M/4eDV44iRVM8AAolYxqW61FLc4E1kT7pn6O2B0ZFPMFgai2SfFQXaFMzc5CQbpEbMUmgNntnEl7M+SEZhW/kq5jtV5DsVYx8LJeR04tSnR7m4oJKvq662Uy0CF4qUq7aM1+qHvrMbUnCeBx7Al8qFnWW5EI4howyInEoLqsMeRz5bj2z7rSvlxNZqpJcIJxs7Jkz1y3jRFjFWGCl9wEGGjx4KnUqgIwGfRwEyHASVCY18HnwqqxMQRsQ+N7ijnjbSuBY8dNmbu0Xpc2OjQ/l+PRap3i/of3o+fKw4ni8zdu3sTu3p4AXFKrCV7yS255vYHcNP/eZz8v9uX5C5cMxEqZq6XYl0zYBV4ag06bfMRICYBeACntcLV1amL1bokSJbDa/AOoo8PNQCz9jlc5LeFyTMFLAoHVtsbM2zAlSCYSa+CoA4kRSKF7TIKRcfK6CWQmk8t1oCcwWpLsTQt8jDHoAs5iV9thFXTnxJTipuqMW9632JmRVmsMOgXgUuZX+aKAQ9PN8rQxAi6tHYW3xXVP9sF3vvMdgde3n3sW5QrlJlZyfjQHTgZKfLa6QDFsDRCxzxZwpddZ9VNsSQKvoWfCXyyQfY0tZIGY9oGst7O5vqNdNxNNS37J0LaAgdcdM2rl88ZqkRvoMPD63d/9Xbz62idw89YzUYsf905qMXHdOXYaz7+EUVRMlDO3R7VTsBIetYsHBCxS9/DEI6Bjzu4MTKfA+lMwTS2lBDPQQVt39LFEWJpIFgrbXmtuh6E1XOdHEPV2V3ExCRyIFhDMtjgHZqK1oeTYEuNNgG59HodWp3WWVwDAuKYCkJz8Hp0RySkeAaJ2fUngI7n+YshxLb33A9z2C9PGD1AzQSLeR8zuTOoArQGXycKBWL7rlj1J4Ci5ZsP9BkDHxtMh6Q1zFz21xOdoPL1Nd+OO1goZoUgisIjMk40W/eT+FQCl8G8cD5OAiBMnczo1PeVw/aEAFCVUPi8kxh+q+L5B8HoMILUkLVxPSBBiMojNzdBCxPkZF318L3bwNgLOHNxME7gMzvY+T8MYPbXGE3ooNwdy8++e6CXBR++vfuI3ybgMzzVZ/HkacCmu2uazjcsV9j4cLcch9Pf/BHAps4fAOk1c3dq1+/sG3aNN4HLzmpLt478MuAws/HD/4eMjtrbPJ2P7xhq5EVjoc5R/TwK3Z2ddnSV75/YjMx1pbHpS5gMlPUB2+vB3DUyktl1W7YmM0XL5nGKv09MTzbEL5y+IUSG5IrVUmx6d1kN0rYEJzTk5VzLN1lkaIJrmpj1vggb8HbYDhqLte++9h/fffxdbW1t44YUX9J0xEpOeyZwuQzT94VqwWEr3nUCeYxA13uOSz/FpxRB7lrYXq4U7AVxKBiT8PJyBswF++Fffwv5WEdX8EpNBRw6l/elcHTC5fEltjXTnZZsYW8dPuzNcf+5lPPeRj+P+gwO8+cYbaJ0e4+qVS7jzwnMC7gh4LLM5MQQpWVSvUZN+hP1z+96aOcOD+w9xfHisLhwWg9ghxS6j/lkbCwJxoz767VP0Wkc4PnqI0bCL5nZN+nV0LU+X9/CZz/+XePHObfzlt76Ke+//BONhhxgdmtuUR2qqHXM5mqBRLiO1nKN9eojZfGwAH9nrbL+bjK2l31nifCaMV4yJW5J8Ec0vZSzCLiyakja3tBeyw4ixNucCneQZY9s8ICFmimGnJcfzYfcY9UoO1VIKxSzb8ZijWFcMk39+ZprsrDlNdSweEWCZK4oZWSzVkGELa4rORgTNssgw2WfD9oQaaR2smDyGUMHdmukqKzdftoXyebArqt8TOHTaagtcyWaL2G7S6XZfAC+BOLJRqV0pJmiGLGMab1ITjkk7C98W/zGGmC+Z81n7K2YWu5jsTBoTxp+5MiaZBlC7iIvPfgrPffI38KA1w6PDNjoHR/jTP/kmbj97B+XGFv71//PvcO3mM6jUmmJNWissp5634Wpts6tuhudu38JvfO517DYr+MlPfowf/vBNLNMZtRozf3j8+Bgn7RYeHxwKuDy3vYv9czu4eO4cyqWCGEcffeFZXK1lcf+t7+DBe99BvdpDLj1AejFDMVNBDjUMx8zLhrxTpiRaqzxTVwsaJs2wINuPjLtCEYtUDqPJSgarw25P84us3WaVTuslVMtkdZlJEBmSdha6nBTvi3GotiBHJr0AYXIVXgBylqSiDTLXHTDihkgALypAO1mCwETQc7Qcx2IN2xsCBdtr5Qr2zABT3VVqbSXglIv0qK27j8Alv+zZMOfv9rg30pNiqK7CaqmGWrUhHeJauaSASnNEpjwmH9br9tHtmXwZsYUqnYq3KqgTrNymwS3ZWQau8LuYjWkWDtwEKZsRLmCeE6aHyrZsyirIIZ3GUgST1NVoJxL3Rcb+YlQ6I5IEG2layiTHZJVsjCyPEJtQ7bRsh6dWJtueeQDZc+SX9AEJnGbzIvkwj+cz4fOnERfJD3wNCVySG5Afh3eMsWVaOpc6fUyJNDyfQEcLz9OJCKEwZ3Gbvd7Yme7ToNxj3edAMbwTlOQYnjaNVZXGEl1OIfoVwGlbiGnuao6ZwzrHXLiRJBG8+5TSCIHIRTZlhs/DnLe5/1DDcTFjfM3zzoBLPvs+TZ2HNBm2uZAvEFfI6jv1aTMC+A10Lhbywp7SObZh0zCYoGce6XwVucoWdi4/g+2Lt5AuNIBMFe3TAVonAxweHaPd7roG6RzZoqju6A36YjTSdLjXG8iUKzMj59O6JQg6ErBEbonhhMzHEcZklk+5T5o+K89tyXmQdak9i7gOwco8iqUCGg2eWw0Z8/DPzaZ1wVIakWz1LMcqxd8lLpPC2dkInbORgMv3795XAVHAJdeBkcm1Hy0wg/iXzri0dntn6GoisI2aGrSRxoMVNtxPgfM2sC0DcMkQkjDgdqOB3a0t1NktnM8LvJTO7nyOfCaFRqWIRiWPfGaBPKbIrsYCLfk1HZ0hvTLgUrq8wgf4WWGuBu0v23+kde/fuZ+kfoeu4msMDSYyFqBZ24NXaaRBYJXfwK4kUMnWcH6X92mKrb59AZQE2CqkuTe30O32cHJygk6bZjs0w5mhVDRgkTfNyjQrTWzzkV4iW6B7BlyGaxOIOiXde47LV67g2rWr2N7ZVsDKxRaAS7OxXwgs42dTEyMEiqFyo+qfWJwrCW2XqbfB+50ZFbsoRygCl2c4a7XVFkJ3Qele0gGbZj4e+FHbk8EImZYZTkKCf1tNlGs1A+5WKQm7M5gleBkAEC5mgjwhyWOLPCt9nNAMhhj08J5JvWZgx2CWhwMBGrZ5ExzmAcL7JIApPSdqYg5G6B61MO70VOnmpkh2oBI9Z6GIhYaVgEtWsKzVEqoqEIRlUFYqVcRaoSaK2J/TqTs9W8Ahlio3d/8Zx8QAYQbZ5hpHfQZ+Fv+deqWnp6cWeJJJy007lVbwyIPr0qXL2NvfF2hK4Go0meLtd97Dz37+Ds66PelfMlB74YWX8I//yT/DtRu31AoznhGEpcYlwS4Z9Qlc0z2vtS3apm1gpTEaFfh79SkmUZv7mrW6GWtBxipiCBlwp997inFI2PQjhpKDRQbyBg3BKFVOVL2CA6k5CCcTNbtGv/YEYLcOTloiFw6cMKciACFK9Lw1RJuSV9gcTFGSz42B6zxUbv0AkwAx3eeD1ivnkp2g/p+DOmq5pdlAQUle0PFRtS0CZU1TMFwbP4vB/Xf/6q9w/cYN3Hrmlg51VssMbLdnO5HbfHx9ARxj9YrAItuzLKEVPdw4bwGwUoQRwBY/cjUPTLeGQTaDBgXaCv7C/ZjMg8BR16U1gMUd9Qj402XNhYUJXH71K19REvDiyy+hUqtrPZMVwZYmA1hcs9MZe5Ggt+t52IBatcuER6wp2ViXLvAdvSQxp3xex898vS0gnh8hgPHANOKgBXDOq6IepIiNE8euPq4x89PAX5t/SoY9sd4EQpIMyjC+SQAk3LfuNQEKJOdweI8nwEu/1nWmYWJ6Jv4Yg5gxEBlNE6+ih0cQfi3oqkRTyvcOE/9YR0sDcLmBoZpuU9TI//RrS67b8Oc1cNOZdUnQJrxnAHoCqJP8PZ8uDpw++dkBbE7+TnIvsa0hEdA6cJl8jQoXkeC/F1wcdNNM9AGR9hU7ABjgMLAVkGRr0uaQ7S3mxhmCZQvYY6DPJQY4ni5ma6BODKYGnc8IGNf0JtsoPPcYxLexXh8X20dikHFz1LQtG+9FZ00QHghjlfye/F1JdCRAYv4sCTCFfU33E8x5NqQfwt4f3seliqKPeQKMD+oP3qr2tGvbnC8aS+63EbgVF9CidREWU7JQEsBFf6Y29+x3dbJGCyNm8hizwzfp6C684m9UZb0LY092vXDCMOYha44mb1vbu2JaUoKGcVIo0AambbhfumEqCOe+zRbRpWmUMbZhOyZjyUePHkkjnbEpi8GcGGFsZFmQMNSw5JWth6bzTZkQaqRTn4r/mY6m7acCBCV5N1dr9Rtv/EjX8Morr0iPnWwkk2yxdUBQhiDL5n9sOdPzDWPPhDsqOMXrdHMvCTuVwI3IVCGe9MlChDofvbCfWQ7xrT/9MnaqWZQyMxTzacXdl67dwNUbz6Bcrqm4/87bP8dZq4WjoxbO+jM09y/jBz/6KUZz4MrVG7hy5aqMburVsp6Bii3ZvMxg+CxpRkC9OSaB/W5PnVq85kG3r04GA9zYwnuCCWPpwQCto0d4fO8DYDHBznZD7MVcIYPBqC/9+t1Lz+K1X/sCJv0O/uD3/zWKuTnqtQK2dqmPV8R0Mle7c2o2l1nNajrCdNjFjPqLdA0n8ykUOrASI6xSLaNaqyvnYctfrz8UE4z3I3bWkq2sbOGGgNatZh3VRl0672pKy6aQXS0w6bUxah1hMjhDFjMUcpxnU/ZSWzzBllIZbpqxCfM6bkdsfFyy7RYZFMo1pHMlpAtlVBvbKJbKioMYbzNhZj6wpPGI9DnHvldZZ9KKyR8Y90icUSQFAqxs9T/rdLWG2N3GZ0NWKlsCq5UyZuMBJmMyXOeolGkwSoalOZwTaLX1RSYqSQuULSHbkBqGdM828EXiTV69nvB6V1kUGhcwTNdw+YVP49mPfw6Pu0sct4boHLXx5S9/FbeeeRb5cg3/8Q+/guu3npXxBuWoGJuTycTrVyFCa9zOkGduXcfnf+11XLu0h/fffw9f+8Y3cdxuS9KKWqkEApirsdurWqsgp6K0GUmR7Sbg8vnbePnKLk7f+xv8/I2vIZs5RmrZQXa1RDlfQyHbxHg0x3AyEDhga0d2qcCC5jN0W5mhTdOqPoEXgjAjbNer2N2uYadZQ6NKzURL3Hn+GcNuFuVl0dkp8oR3WTC3Y+4iUCls8CFbDjuu0TEs57cYnMClGTx6u7H2HCMmqb3Xi/UknKhd2m5I+aJq9364MKZloYda7mQVcy9zgwWdpZPZCsfHPRwddnFy3EOr1cfOTg0Xzu/gwrk97FDOg+SeCck9E4wp/zCgO/hQYGWvO9Cf6/Uy6s0KmttVuYYXSlksVsyjmbeyoEQA3UFbrTrB/OrgJAmGDD6tByI50kM0sIw5qkA5xatGjODYMp8lgrmUgzeLFwbo88vAYmOc2j7tMZ1aoLnm7fkRwDPJAI6xrQe5q3snF58S1yTZ29S3Dc7rkubib82X7scxw2pmFXICntwHSNKwrT8GIuMSumugBzkqL5rpfF1LhtaDHTu+w1lvBAd1aOnZW9HN1pQTJ0SmskJB0MMP8adIQwqOpCYeFZUtT/CWb2/9JnAscNJBSoKVy2VaIGV/0NdaYdGKxUAC1mRwlyrUR+W8M01My90yyOeM5agYdEVgMCVcYMk2aN1LDplSDfnqNnav3cH25dtYZag1XEO/O8dsTAxpjJY0Iw9wdPQI7U4L3QG1MlmUMAINi8ki5yCPzJzguhHTRtM+BrM+htOBgFQC+sV8UYY1JufF+JnziIC5MVOJ7dCch/EDGepmyGNnIcFLmlHzq5ArSm4jnSabmEZxaYGWnc4Y73/wAO++dw+ts45LFM4lQEkJjvmKbeNTBy6p00kXxcRzluuQu727br0Y4prb9l3at743ca4yMqHZFMFLmpc1qTdbqahNnMCluppWK+TTKdTLedTLBRXi8qmpwMt+9xiDsyOMB6dYzrtYzno6vwnY02BMTGjOO2kQk6gCjMZTfbGQQbYz9/sIuEwGrjxgAmNACLrQYQcN5CLGdkwDd+iQZyAbHZ1XCh6JTDOQI4uPzEcCC6Tz0uzGjDZWooyz3ZkgmRy+S2UxHgnwsWWHYAYpuIEdwI2c7CwGN0SiL1y8IIYeafXcOEnH5WdSv1EGMvm82p4JXCbbyxas/rhTNsEzOnVXSmVz9DIlUFXhyQAddHvS5RwO+mKB8trojk7wrVzkZMqqpULgLanyxTyyZGtWWRFqqIrMqiy1knhtfA85DErfKHYII9hjekNAm46JI3OwZEWGmwdZmLyPxlZTRkmkAwu85Hi4yQ61NnlNNO4ZceM/bmE+niJPHRFR7R14s4xLuy4ZnARAxQRKpdTWXaZeZ4mVrJK1XqsiEzvaci4QeBbb0lmIYo2ygjSdaoMkaEngk8kAX8tD6ODwMR4+eqiDiq/luHAO8Flu7+wqeOchyEBKjmB0mJ8tcXBwhHfeex8PHx0KZGXFgi6bv/2FL+KTr39a+pUU4CVDYc6NXS5U1vqqyp8nPtYmHrd3RomqtEDM9TnW5LLEWwmht8Vby76BWCHRtQRyM+F1p0AH/0KbNQE20zqN/4vAx8AMDXplekbrLYXJhNbAV/9yEGUTuHwi40n8g9Y678Orba6SZq9w4FLBgLMbg9u4jmmnojL4MUc3TzBd1FtedJJDYBDJL29JMcsOS+IcuGQbC8eHc/srX/mqgk8aEuzs7Wo+srrFIINtPWybI7vWqi6hYpS26t5sroJI3KVs5iHBMCQC1Xhwio1pwbMdptb+zKTW2lQDu80CBM19vrc//wAMmW6JMSeYaFC3k+969/338cMfvYFPvf46Ll68JC0es6UzNhoP1CBZwKG0YJFr09o77D8LwGwOuL5laHDXgRIqoEE0234lgJt8h022TajGh+vWOOoGEzBHqMz7czbQPA5WxPoQGG9Bmz3+uKWT/xYDlyG4c4ZSQkNxDYzTAgqMoScZl9GIbLCsQjVZgbZr4nCvSoJ6yT+H93kSoPHwysGR0H7F14XnsQmk6o6MGOAC9v7uPl9MwWp9nct58u8AXG4CDsn713N1VkXYD5LndHjmgeUVzyX7U5yEr/9E1+vPJzlOT4xVAKcZhDmwsQ5IrzNlw+8z4JMcgT9DAZfBTMD3m8B+tsKNm6h4t0Bwo9S+F8lwMYGzYinbYJ4w9IkY9ZZchGUVeV27OU88vvHzsus24fjNMXjaPBIzwtucwz4cPcewV/tZEVQrI9Axod/K30nu83Su3Hz+4X3DWOq5ZsxqzXfjDSjd16EPQZTEhikbI/mJGWt/3AS0w7Ulx8T2kLgQFfaVoPu4/qauY7Tx2U+8nwfOEeicmDtM7jh/GCPyOwu27MbgnyPHdTeRsATKC3Lam6zww/MsvAdjlosXLypmZMxJ0JIJEM8OOYeHRF6FarLIvJMkAO1pOv6yjXgs6SN+HkEqxnsEqRizhtZ2upS/+eYbipE/+tGPYnd313SkdT0Ws2gsxKCldqYDV4HdHoyuHEDVfFGxlm1gXrx0Zo05FcfM5eQeFpnARvtuzKC2wpzp8PE8PHn0Nn74vb+QvuWVC01cvXxOLLzpfIWT0zOxX6zDyfTkf/zWz3BwfIbOYIbd89dw5+VXcenyddTqTT11FgdNd32OFVk2OZIE2E7P9kieg3MxjljEp277sN9XzDgdjdFuH2E2H0pj8vTxI8xGA1y9cE7Jf793pme7vb2Fc+d2leyejdMoNi6gUsxit1FAp/0Ig/4ZihVKMhXFMiGjk2SZ6aCH9IKO0D0spswlzJiTsT0ZeiyuF0lOYJsx0tq/OOvZbt4+O9PncdzY6rq1vW2aqC7z0qjSlGaJ6biHQbeF3smBnKYL6TlyKnyaRIuMILxjjJI7agFdknhguaN2g/kKq3kauWIZBQKJ7Ggl861UxIqaZqkFcmQAcVccTcXOlAzXKo3hkKzH4OhrGplnrT5OTntot7pAeiE38Hq9ZKappbxiuPmEbcxZVKslFHMpFAtp1CpF6YpiNTWwj+AMcQ7zTPTtNiW+D8eKeRfBIUlIGVSkGIwx8WQG5Ct76KOMS3dex4uv/xZOJzm0ulO0j8/wpS/9Ma5eu4FitYFv/Nm3ceHyFYzJlKWLOrUUFUPZug7AJWNLMnw//cmPoVHO4s233sQ3/+zb6uSpN7eQL1VQobN7qehaekBabAYm6m6kkgJeef42Xrqyi5O3v4+33/o6crkTZFZ0yV0gn2G+VcdoNDVFoLx1p3A0To/P0DruCswnkae5VcGlS/u4dOEcmtUa5jJY4hdzKeuss/ZcZwByjQQdSeUiPENprGP7Gf+e02dZaxhBCQMkPaZVcGK6viFeszzYpL+MyWn7mVrlWWRx3UcDxRgT2ANV2Tx0n9lBJxKNOiULNBMisxc4aZ/h9PQMpyddHJ/2tBaqFdPo3CaATz8LkRoIUK0w6g9xdHiKg8ctnLXPMBoO0WxY2ze/CFjmcvQnMEDcTFJYuJpJPkGMZDklOyHDgVfmrdTJ5blQLFZEP6NpFb8IZBFAYo5pZik5yZVxPCWn5oaypr0ZVLJtxupsp2Fx3roOud7JpFUwKI11AzC5hwWXbwL0KkJI+9HA49F4KN1Aa//nffC5WwemzHmYS4+nwgmUT1FzU/iEM2ijIu9meTxu+zaSkoNPKoDG0jvReeu5iJVgQx5gZ6YVirhm3XI64BUyMTIpAosHnEmp/MVzbjchI7itLwGH1KNkoYGSWRksFyRzsBAJByqt9ZvY0WQ6lslXlSBevSx913K5oDOO01VdgG4KZamS+SyE2NBWL+eNexmoIJFDplxHtryF5qXbqOxfRybfQL6yg8kI6HdmePjwAO/f/QAHB49w1jnFdDYWe1ExZjqN8WyK2cSezXI0x2JkOqRFMo4LaWRKKWQKNDQ2uTJiMdw3Ofai9Kj1ndiG4xCey/I5UeuYWq61Og2ruQbqkqwhcFnMl5Ans57A5SqL+SKNbneCXncixuXb73yAExLseH0kBOQySOfZjTrFbGnAJc8F6Zu7NJORkwjkG3BpN+pa115o1YwJjFyxIk1fl3Oac5eFrAaJetUKKqUiKsSfOF+JoaWAeimPGsHm7AqFFLuApxh0jtA9O8R40EJqMUB6NVJ3ASVZeG6xqCNWa59nsLmwSxpwaRJBFi+lkfqX//yfrTEuORmJalrk6m6RQcOKibq0T7jw03JtIrNSAJcL7sv8hf/O1mglt+aOHdotg2YjNzQGA/zOdutyuaT3YqA3GBhw2emcRW2r3FBIMSezj204za0mLlAg/MI5/b79LlufhxY0ZrJycmTVM+g/qFpFoEOueGzfnohZKS0iVlVUKTMgg4uD1dgxK2S9Lgb9vgBMBswMqBicCiikoxTb3EXup8YBq75WhaLZTbPREHjLA4IbEVvH+bnmsmZGQYHBxwFjizzvXUDnZKKglmw33svO3o5ExQnwsbJL3Zz+cGDt8VneL8ezQgIzWG7onLQw6HRVXZX4ujMIQ2BK4JKfwWYUbnRscWF1uFguC7yUDibb57VJpbVp888CiccTAacEfyPoQ4dkWg7xnGAMDhnY8uA+PjoScMn/WD26dPGSRPR5X6yM8Zo4ZuHA5MHCoJAL/vDwGO++fxfv372rCsxsvsJHP/oK/qv/+h9L87JQqlL6B1OCjEHfwxPFgAXZZhEYl4G9Y+Acz/uoxdzbwXWhQatL9PfY5UzJopJoA03iBMuZJWt0e6uMmX7Kuu5kAC432ZMh7FsTKEtkgE++3gE9O00cUEywMuLs16PK0AcfNC5D24O1gISkOvTYhmRc/564jtAOrn8XYGyoAjc8tsSRlctAUj5eQUPSE2yJZCtIY7U3jdPWGb73/e+rGPHaa59w4e2RdFJT2RyGbDXS2xsAZDfCwIGt3EykTDPFGI3hAHf2rQ7dtA4Sap+I+RDAN7Uz2GGoKmlkMsLKkgMHbrAVBLxtmI0llBMzQuT/yE32S3/wJTz/wgu4c+cFifDbNu8thRt6q1zHYnOqJSQeXAssjfWl0FFtGMbCtDAksNFi1qWqZIER7GvapvGT8zICWBLAZbJVXGeWTobYFEnv5YzIEAzrdXLeM6Qol2FiZ5V+C+EtCkq6hSevKawdy9fX2ZtJ0CMJ1CTXTQAwtT4jJm9gLScAlQ2wJLy3IB9du+0N4b7t+3pgaONoX3RlDesk+V1AtyOea7/NeRn5vSfvzP5sAFAMsoVxiZeuzXrbi+Pnudaa/RQQLHk/ZngSmG5JtpUF4WsAUgCaN7ox+H6ZDeByDRRJXFt0X2zxD0UPhvliSPtkD8FbojpvLF+7R5mtSZcraDe5XIc7rFPBi6LjkXaln+HkGIQxfPrziEFBG6PEc+Aouat1NE/8vpLzMNwfgUvzPDE0P4BPm/OXe530rTcYlMlnnPxzErhcmweJM0dnC/UTfWY+ObPW/8VJ5dE/Jp/51wj53wAAIABJREFU5u/+p4DLzd8NY6P1wP3KSzDJ9w37bnJcNwG25Psm17q0KykLNBhojE17ku3Y1p7JOJTzWAVU1yFXsSAk70ualljrN2OscrksoJKgE/+Nfw9SODIupL6y6+ia6VwsqcAWcn4O34ftYizEiu1DA0R25GRMN4/sS8Zyb7zxBu5/+KE0q156+SWZp/Cz+NlmLGLxQbh3mkutpBln80VMT99VzZ3W9wABl8nWztjh3cB3T0k92YzWZNDN9Qchlo1+aICtEsRMGvf+9q9x+Ogezu/XQO+VGfUMBZ5ksdXYVbFxMhuj0+vi7Z+/jVarK9fnVz/593D5xh0Mpyk0dvaUtPEeOf4sxjH25eukk08G5mKGQj6r2LjbbmE6Gapg2G2fYepdTo8e38Pp6WMZVewSCCkU8P7bP0e308Jzt29jd2dLM45xLUkRKNQxmJnWFvUtWycP0emcKr4tV5rY2d7F0eEhjh7dV9v2atoXaDmdkHEJFdMJWhLAYRxMfUoVx0E2z0ptiwRVq5USdprUZ6+47BQB+hXymZVYJ+kFu7VaGPRPsZqPUSgwuSN5gaCfnfMyovB6JZ+59GXZxirCizEYebamYeZF1F5b5IDRaowZsw+aja8WYu/kmHNNZsgu0igXmPQWMJ+k0GpT27OneLzdOtPcyudKYvhcuLiHLI1y1Bk0R5atq4zP6L48nqBWrWB3d0vAJZPXtMxczJjQNAG9OKX2ZN6IyYlxf16k2C5u4JdCGIJsRCxYuFY3DT02muivyjh/+zW8+uv/CK1ZHt3BEp12D1/+8jewvbOH+vYuvv2X30OpWhejb+GsHIFQAn6sdEOWI7vkCChcv3JejJ/hkKY3J6htb6PZ3MZYbbjUT7fisTQfeYHU6rT6vYDAjzxzHa/evIDuhz/BW9//I2TSh8a4RAqlXBXF/DYWizSOTx7jpHWM42N2lnWwVa9hb6eB7e0Ktne5T6VQLpSRpeLbiCzdmbUEM7Y0TY7oDFYnm4CCuJNKuYjaNuNzO6891mM+deZYC36IzfhajonA1CBz5SYtOoOULxkDlyDfkhqpvg+JpZYh45JMSp7fFlfHxaCM5Z/9gbwruA9SCmGLba6NGhpb1D+1VnEa9DAX4ARgHs01fXraRrvVk9ks3cK3miVsN8sq9liE7xIJMnNxurFiHxY1jfVl+YZ2R9tDGWNJQ5A5ZkGahOzKm0ypj+ndckuSHUw1XCZBJCDRVIS7txNTJMexsi45EU68fZ6ELTLpuKcLvMySpcpnwtzDii76kj6lmfSQEGEgG4tTxB1Gmpt0jmZuxPWmri8VKsw/gviESStMXfrFYEcjjRipzGJOT+fW5INc712BoUdFHtva7wQQ09ZKrIEZ5lUgKxhrme7rPFMDUGst56EbkWPG3NjyLoKD1I0lWGnGRxw7nm384lma0bOgFJxYlf2hmJUkQJFZW62z45MkLRqL5WMjFvOBNj1IVfUsYIvy4CB3pvjZtC3JyDY5p1gegJIUKNTQvHgLO1eeRa68jVxpGyfHfRwd9HD//iPcozxd6wSDQQf9YQ/jGdmUEwynU7ViE+guF8uoZMsoZ6h5SS1a3u8CC5p4UeIjYz4AZFvm0vRPcU8Q7ueco+Z2acCvA8wELmt1Fo0MuCSIGRiXpUJZe3hGbe8s3GbQ703R788EXP78nbs4PDqJNC7ThSyyxZyAy+mC+M7cTE8yFmMwWhDj0x3ayVClIY5yR+6FLpcgORw3hrWCDs+sWWQWS+CSa51nQ4U4GnEvrsSllElRo8GQgEt2CkyRT80x6p/KoGcybGMx7aLfOVIxcTTsa11wbgyHUxQLRcVIxIakSSvg32QH2JWR+p1//k9XyWCcg8nFqhjGWZbaNDUpUmonLlVKArGOT0/R6pxJe4IJOg01OMFtg3M9RRrVMPCY2AIgCGffi6iUzSW8Vm+IeSkBa7ZkD4bousYl2Y+s+jGgGQ8GWsys0LLF+8qVy2obJ7uRARQPA14LtRC4pNnaQVBTwaj0hpwOTmc/dyKnviWvSc7m3Kj9YWlRM8GaTOXcTY1LgZfDoa6FD4ngpQG5eR3QFOYmgGkO60UFMay8MqglqKg2puncmKE0vpG2EluVjIVprC4Tcw0tTGoxpnlPgVqQdVVzWcGiKRAPEQK2QwcQuZHy8xrVBurlqkDLTquNQa+vKgGBGwbfcql00E1t83QewxJlsl8ptFotC8QkG5OLVlqR3hJFIJXjTJCYz8jGmqLDBCrz0gwtk63prFYySNnqo2fa7Wp+cLyvX78u4JkO6aIDj8imNW1MjiefF2n+pnsBHBwe4c03f4xHBwdC5Dl/Lly4hM//5hfw4kuvoL69h1U6q7ZibhTBvTmxHRvo5UycAGhKN8/BrmD0YRuxp4JBL06bMIMcbw8I4KUziMN8X6fdx5W6CLT0z/9FiWgcmKih/RcyfpIBTDJhjJPEeHMUJBQFPM561DfXOAkIi7NTAmAZxk71uASgGapxxq601nImeRY0cpGxyk9NDwsmKSqvarKDUy7trMSIYAoT0e3dPXzve9/Tc37xpZfQ3KYTa0YunAxQZ2oZdxFtVvk8CFadc25C9bZHWRIYtSzYTqYvC+qsKh59Kal1rUuv5hmz1O7BUAYL8my87J+URlKzhqCnwE5jiXFP+JM/+ROt9eeffwHVat1dRknTzznz0pu/xbR1GQfhZ8GN2tle0g0MYJ4VXfifMUZjzRk9/6gdMejWxKBdqI5aZur36hVjY8wZ85LzjUFWspJqDGOvwnrbSAAkXTHWp5wVP6z9xj9bkgQGBhsh1QOwXwCy8Dk4cTUGz/3dfylwSYCLQWcAW/0hxQBIHORsEsxMkDp+rutFgTB37Lv9rgOXkdh5bEwU1t7TtOV8GglclSB+9E4+mxLAWHJv0E8T2qCBcRn+PY5eHWh2hnAALGy1J+dCXJiIQGMHTAJ7UqmAr+t4P0nsLE5kiyUxYiA1KnokAXMWvBIJF8dHBa+Ei3ko8xs4m2j5doO58OsEMbUeeZ8pS2/INtF4SvnDrJEEwySYgJuAY2DWxmMdg0YyKlB0HDN4w6qP50A8N5TwbhQIkn/Xs/e1HpE/E+MRxmbzO9nLG5KmcbCeWBeifT+FOfkE+C0W5ZPt78lnFs2JhMlU8udhvNbA82hqxO36QV5CI6MDIxRhYjg/vEcMqNt5ol+RWUS8bsXGW60UN3FvZfLIdzLNNyYnrhdO9ron/HILzrG1ygrxrOgzfuPcY9zJ84UFbP4XTH0CiMpiNFmUvG4yi/QMBSCl9Z5k4zFGYyzDojvPC/6da4Kfp5bgbBbvvPMO/vIv/wI7Ozv49Kc/re98Hdk/3FtNcseLftpjrJAq3d6EnrJ1MVjGGBno+DoQcBnaQRPzMMzB8PxU7ApdBKulMUul3ckj284vnsl8HbudGK/lh0c4OnqIUjkl4JJGIasFO6bKavGjVt3Dxw9xdHKMvd1dPPPM8zjrDvHyq6/L/ODdewdobp9DY2tHAIAMHGQaQQph3lqKU9TAG4mFdHp8II356WiEk4NDPH7wAI8fUr9yKD27ciWL+WSMg0cPMOh01C7L9vPXPv4qKiXTUmcsL6mn8RzIlZAn0LEiaaCreJU6jqUyHVuvqGD5F3/+DSynA5RzK2k5sntJmqJ0e55O0ad+/mQijbKZgKaUd3Q10ahXUKYZIXO6xRKFXAb5LNfBBFiM0O8eYjo+w3xGF/K5zFasC2WBdNY2UoMSCOBSb4xGhNbKHVgwBDWtLZdaZxZnZ0p5TFZLTFIzrHJpubQrT6CJA7sFkQXTSL7fZDTFowdHODg8wZjM0NQKzSZ11BrKFxjnMAcp0PGaLPbFVOwaGsQUi9R9rQpcsuc0xHI2VrcZTQzVfqzis7GrgvSS1gs78diuKGMIPmfjm3OurWZTmTjwPeYENdJl9FHB9vWP4vXf+m/EuOyN05hPV/jmn39HcffW3jn89Q/eEGiMTF5xIeM95guM+bs9M4Ftt04xnYxx+9YN/KN/8Fv4jb/3Os7O2vja1/8UpyRyiJDAdVyKgEtpcmqzWqjVUYX25RLP37yGV29dQv/+T/Hm9/8I+cIp8pkxxv0ehr0Reu0hjg+PBESRecTWSX4x9iX4uwQltswfoFKsIJvKYcqWRxJCJG9kwKUAwVgVSuxKzmXFqw4WsW3TYgtj0hG4tD/HJSJBId4Fw9dwjQdAzIqAlP4KhQ7zKhBoniuY3JYb1JBZXChUTCswQ13eBQ6OTnFw1EKr1RMzjgZN+/tb2N1tYmeniRzDZZ7PBPOWKbTOxnjEVvGTHoZ9kxc4f25La4ydjuVyETPJv02w0vw1BqV1BRiLNGi9WzHcOpBEMhBTjLfv8SuBKslGsXCxlLEU80feGz0QJIwgUzOblxwxYgvS9kzIzdhGb3E6X2j66SbhxTOBpKFiuWCEJXUGmls2iyVGjbaOEWlurqzgIDmcdEpmuFxnLAgI0GRO5LGW3c9SgCU1l9lZyjFRTBOK4c68t3g+dGw68zFhO6gbojmUWpRDNG7nr/3nMa8DxDZfGJl6bGAHh8mFuFu45ZBWzLdUiBkIGXtseybpi63sNtZTFhW8eEFjNQHcAitNq5KxARmV/KrVS/pOvcqwFuw5Bz197y+LAgm7fsUG+p8TD6Lc1UDS+YJt5DRhIhmKjJQMVrkK0sUaGhduoHH+JpbZGla5GtqnQzx+cIZ79x7g3ocPcHJyjFb7GP1BB0Wa85SLKJQr8i4hoMY9OLNIIzM3STLN1fQSi/QMC2kTm7wWf2oFdDPmk18DwUvvHIxi99RKa8GAS2sVD8AlNS6Jk7FdnLqsnJvUAR0MZhgOFmoV/+nP3sWjgyMzhKapXDGHbIlFthmmi7GASxmwszDlWA5ZsDLf5dgItLRYUyC658p6Bj43aKNmwKUZRnEdkmVJFjVN5ii3WCbIyP2E58FiiWqxIMZlOZ9GIb3ApN/GycE9HDy8i+PHH2DQPcGgd4pcZolaje9V1PiyXZwgeC5HXI77qMV33GPJwGbRYE3jMgpGyZrhxAgEEwdvOBcJaNUadS3cg8NDPDp4LJ0hAo5k73GDJugUaJ2qhNNtejJVdTJUynmBspenkxhNeuoNtT93pG1JceieWqb5eQwOeeASQJyNxyhQ9zGXFXDJCjY1d1ghJ01WLlN0AF8yaDVQ0qoqDGosgSAVmwErA1MCLtLwk0FQXsEhg2RuwIbur9BptdA6PRFwSbc6BqZ8X2phsnWbDEsmURPqQbLSwuRJwI29N4MDanoSwJQW5ZIVQDI5exEDk8E0rym4O7JqzzHjhijdTjIAePjxcGxu6Z4J2PLQ5mvJfuQXQUXph1Ybur7UYinH8fZpC0tqB1q/qoBSuX4xeCaYnM0iXyoKvCzQ3bxcxETV9JlperDVSiZMZBKYiRKrJXxGatNKpRTglygBUK4o0KTmE3Utj46OPflmxZ2Oh2WBllyUbCmnWDEZOETbCWCyIq7npcMmq3tkUNTp9vDw4WO8+977+OCDD8TIZBvSq699Cp94/dewd+4Cpi6eLCDDXdQjJpXv2VY9tHRemiLBqkaAl5kXhQQz2b0r5pwnFbYBBLDAE1MHPAPmaWwzOwACo8KS2FgA7BclrY6W2THjud4mEyXKF/0PAQh44t8DOBVeF7TGnJmYBD9CudYOhhgMiZIfVoqi6p9VZxgQcJ6LteUHY9C31LEjMV8zJgiHNTf3YFjAOcg1RJD7R2+8oSLE5z//GzqWqHXKQJWB70xGXNQ0dbMpBioRoBxCGwP/rC3JDmADcUI7hAOBzu4zB1VjDIqJ6e06/DXqw66z5oKDtM0cBgKs/JrJ0VyJKtf4z376U7zzztt48cUXceXyVR3aKgZJ2yRrTVIaX7IQgtGIeHwJ9i7NHDwwFXgZ3AQtmLVhNjAzzG+CfqToW8Ifa6UGsJK/wmv0IUlUbu244v0o0HXQIDIOUxumtYgEhmPUl6ELCVVe07GxuCdmItvcMRYdg3VL1mxPCRxe22JC0BqzGcNcfgKEWWM6h3Vrcg8B8EiCKzZc8TWFBa4gyc+FGCiJhjexlOIiBP8xsPP5GcGFNwZi1iUhfNuxKrTVua1tOty9dXW5XpVVREIDVMTA8vWoEDzJaoxFA6P7Y8Ftc6+IxiTILMiJ2EfBW1RDZd3M12zf0rgHoDXMO9fBCSzN8LpN0DIaD5+u4f35niqeBW3ShP4vWTrShU04VasI5SZ9Nq+dfaAE1BK5UGTxaRUx0qJ1wI3biy92T6FIED/rcP26brI8Eqy05Hgm/6y5EOeNG/MlwaDbYNuH+Zicl+vzk2vkSY3DzfNCyW64r7XNyscocUUcqWAOlDwjNu/HxtBa1DbXUPi95O9QCiBaTypOhBZlY+3F51LQXks+LXtHOyPNWDE8a2uvs+fEWKXdbqsAHMz+DGQ0c454frMqZe/FDg7JBrFgzAL6oKfPIQjDIinjJgKglMUJe14YX8kjOaAf3puxDYFLFtoYO8r8sVJRMkpjmZDIUvro8cFjfP1rX9XPPvvZz+LWrVtqx6QuIq+HMUBYAyHBtOKImyl6wilDIMaT3qpuZ4IzbTjqXBtKnOInmuyLIOih9eyvXQjsd81NasMPBmjWq9a260y11umpxouxdfvum3j33Z+h0SigUWWyTnCOetfAweNj3P3gA2ztbOPGrRsCI5ic5op17J2/jq0LV3HvwTFyxRqa27sCmY0p6u3MmZzGkR1Nk1EfuewKvXYL3bMW7t/7AMcHjzHodrHFVtN6E4NRFw8f3VPnU5Gg62yqRH9/bwefePVVXLlySbkDzWh4z+zSmPDsWkyQWc3RabfRH06szbpcQ63RxDM3r+Ptn/4Qhw/fR43AaKkiBhozzyGL89S1H08VHzMGoW4+u0K2txrS2Vstp8gvMsgtMyhQby03x2TcQb93gtGIzNGuErNyIYtSPicdPA1elt0ttssToFQKvCADy2IMlV8EWFGvLIM0z2UCg9zGqOPItUGmGE2OqKFO1hyNRtM5TAdTnB2f4eTxKY4enaDfHcoQaW+vhu0GGT0lsb+U46iVlXPq/yPsTZsky64jMY99j8g9s/aqXtHoBUSjGwTQANggRHKGpImUDSlxbMxkJjN91J+QTPoP0jdJXzQmm6EIkDMUCRI70A0CaBC9VVXXXpX7Ghn7HjL3c+57L7MLVBoSWZ0Zy4v77nKOHz/uUlXVN4HVSoX6lkwcM8jmCeL6mSampa8NXWMoWnGdxiYcMaxAOiWvmZmzAUc0rOG9Y4JrOo1UPyuiiwqqFz6Lr/3xv8VBL4PeJINquY53fvZLbO/sYXltA+998DFaXRqKUiJqiFarqy4sfgKuK669hUYd5VIRG2sr+J2vfhkv3Lgkqap//McfoO35hWKwWUbEDOYRYnNJR30sT2PGgUzan796Ga8/cxmnjz7EL975NqbTLYx6++icniCXnmFtqUEOFCqFMiqlGnKZghhmxuLkMcN80OIqJeVUNGXHHzvdeO45mKhzzE2LJGUhoxnrrpGbvMICyihYgZi/IZPUg3GPJywmDF0xilIJrqmb1ju+vOjOoogiLgd1xtKP535Lkk9erDXqt5Kde3zcxP7BMUqVhvbf5ZUGVlYX5B5fyBOot7i+2z7F4f4hjg6bAjeb7RFKlaqAqUsXV3D5EtteczIk4l48oMGWdB7dhEiEAj/PBehyfMwNXK34mkcO8qvd2AAhwX+MTU2eUmC2i416zGU5gKQ/3L0udK6I2+n+BTrLRV4Sb8yKSNpsTUfYyDSUhiPGYfm96SWZZFM2Y4DOhO7v1OnOkvVmhAsZFBEfSaVQLRH8si4tfSYHMEmIYpcn98TZxLRItV2qHdvXnc5K77lSddD+TdKD3LgFuBKEEors4C9pSe5Gz3WsMbDuraQ2+pkTRHsPgV3XaNREY9GJXDrLY+ZTdjdQOo7mwHNKuVrnK6U2BsaqJB7DtUUzJUlQ1Mtygc/lnehi6pECqC3ntbPOMi9vi1OCY0zQQIlwRDd6CIeCewJbqcnvI2DJ8SD2RH1EmsCNU3lM0nksXHgOpeUr6E+y6E2yONjvyJynTykNsSNJguurTb5QKmCW1q5tvWdcJ/OUgMvsNBSW2fUzxTQ9dcalFxf5WZTrG5NWwCVds1073BIx+0TU76zVKmqPJ+OS/w6t4gQu2S6ezZjRED9fvz/DcDDH/Qeb+PDjT7C5vYMuO2G5n5XyyJcL0hceTbhXTpHOmR6oOblbzm4sX4KW1FbldzTqLlHmua3Y3DyYDLg0YaK5CIQlN7IuUfIll9d+ThmNyWBIZzt9T4c9gZbDzjFaJ3vIpkbIYIhaOYNqCaiUMqhUWJQLEmdm/MXujHw+K9DSYvEwX2dIBVfxZCCaKZY1TwJrydpt7KnBeZrtz3Rk29vfw/7BAQ6PjlR9FcuKIJizDQkGKiFge8V4oiouATqasFDXkuYsjYUFlMolcxOeztR2cqQgo6v3Y7tGv9uVuU+/3QELlflUChcvbODqlStYXVuVrgBXOYVU272uGcW4FgcrqPyOGJfOBlRLkTaHtBnyeMsydUcE6BFoSaVxcnSEw/19mQWNB0P9jVVPMSqpsUQxdlba5zNVPiczOrE7eMDKmI8FN30Gu3wfLkuCl6TY9zq8Xm8DUMvoDEMFw6y8UL+PTuhmKMQnqg29VpM+5MIyRblLCmYYaHGjoN6ftAOrNSzU6tK4pOM43dE5jryRnKQyLeIYqKJbQL5oWp10R6fpENtjWJ1WfY6bCbUTyNjUwh5bAC/HTUtUBIqQgp/N6r3ItOTn40+xWvNcnKzekoHa0E/+jnNBrelDtl61VSnjZyRIZdqTwMrqGi5dvqIkg387ODjAkyebePB4E6etHlbWL+H5F1/CxsXLSib4mThmBmQElCTZKm6ploFztmUHVnHQStR8CUm7Wj3tMXJS9wfZRhAHBUnwI2LnCQCw9Nr2YGPcRdWwZItYkhmZcFZNJprnOlj1p/PATvLxITFMrvHQMqjnec+BEswkEOKvawe73eMYnIwop3bvuVY80TSnOas22cFr+kNkvLDCHlpXxPJwTTDuCXz+rVu3cfP2bXzlK2+hvrBge4KcxU08nEkF2z5YAeZeYXuUt5G6poltceHgczcygWQhu4s3QYU5fmiKQSkRbdOcDe3NoX7jZ6cFiQr4+DqhAsXnkvFckAbud77zHTxz41m8+uprYhuzmEGnRVaiabogANzNhzxzt+qXrts2aNPY80Zz16uJQEfddJufhm9akMM2sSSQGM8DSzwCeyjp+xBANCUYYtrFCXRy3wlsyAA4GVPKtQt9MieIZP7WzhqOYpBQ1RWqHD66zocgKaD3t0kbAcfnQZ3wuWKA3czkbC268Lwzr5LgX1gr4fWCBpSdDclALokCnW0rVoDrLcFJsEvvI3ZuonLtF2rLPgYuw/XH1xbrBFgso7KNz7OU2jiCJ3kMJgVgPr7L+ly/QUv3N7XkCrSnPhg7Eygg78BlEiRLgsHBuTrZXh4emwS6wr/FMg1mH/7aYU8J4HgETHqckQRB+drh8efnQVChetp+l9wXbc0GzSebe2HuhPsWikyWsPB+2D0JcgdhHz1/73TqPQWYjFrUAwCsIg8D63i/js8LD8mTTMxZEoKyd03u88kxj+ZRYtpqnZ4bGKosnX//858nxGtkFvymcf00cGmPtKPE2l+jpCxigwYTr+gd9Q/uI4EZGeZicEHlfzPGoLnjpUuXImCP+5KdR0xgbW0kv3iO8bmMOwg+kanJll7GbZT74d/o4s17xHnP1wsMYs1JgqhB91xthQWZN9KIhutjbXVVj2f8ZE6yxsSkUP8//dPP8P777+ONN17H5z73OV2nzAhdV82kD4ztZJIJdn5ZQkrg0gppup5gmuDgrgAV2xyjnSXEKGdH1eeLm9apaCADDVYRzVWdIACTNCYc7TbBtrY08PjZVldWFavv3PwnbG09wtJyBWtLFTEFjw6O8PjxJrKZkrScL1+9hJu3bgowZGTZ7o1RW9zA9edfxuPdE9QWVlBfWLZ4bGZtnkzGSQQgc1Usv8kQW48fYOvJA4z7PcwnI8zHUzTqNQwHfextU3fsRMAf71epmJdR08X1NXz2pZew2KjrfrEzioxLMssoG0WAIT2diHiws70jd9l5Jo/60pq6vK5fu4RaNYe7n3woNiGnEZ2PyRLqDXrSD2VsWm8sYmFxWZ1eYhlOeshmZyjlU6gVcgKv2qf76PdbMq8hi4yt4uNhx/S7CCCz0S/NVm/qdlsXidi2s5RcqJ02a8UCUXayihXmar3MGSNuPBMLbmVtA1ev31Axd3NzG/12D/12F4c7++iftlDIZrCxvIylxUUZ88wmXYwHHbmBkxlmOnEpAZPEFGlIVKuSdMBOMpqtmKQOx7E/HpqWP81aXOoiYoIrXAl67Ka3KrPPSFLGQPLAcjS9YoLJXAMzzClLlimhN82jhyryq8/gm3/63+JokMdgnsPa8hp+/stf4c7dByjXGvj5P78vvfPNrQONDVuCOR5iwjl7lIuJsSWBy2/8zlt46dlrOGkeCbg8brclVcXnsvWS+pvMl9T6y8tOEUw1zXKO1Y2La3hubREP338Hv/zJ3yCba2KhSkhkgGeuLaFeyok5miZ4nSkBs5yBOPx8fCECcWmCXmY8QVCJJhMTzm/PQEK8wqGUwoUKekFrM2hUWnGIsYWK6iwIzaiT6MVY3/7O5DTKyazdm/uLTJJcbslawcmSpRkGNfmyODpp4ei4JYOSVrcjcsziIjv8FswrQkaTJKjkkM6mBD62mk20T09wenKM2WiCWrWkeUQmXblaU8zLsShX6JhO2YIshv2eGJiSgxBo6WahiS4Hab4q7ApRT9Bs5OfOIj0jucpdkd3w0sv8llvpAPL8LsLA/Mx3PMI5PG6cqpsvjwWOV5BTM+1KO1+k+S9RuLMWAAAgAElEQVT9X2MX5+iILc18viNJWUNMZwMMpiyOVJDKlNDtUTqETErT/SvncqiVitpH6dIcEz7nImdR25dsYd5ntUc70MwzTjGy95NEIKIKsA5CnymgcgyYGxG0pDEXr8+0dC1ui+MJA7WDprv3q6QIGLE92QyM1KJMl3gClWOClWRfE6gkiWngeMVArNJCKYNSOY9KrWisylpZDuuBCazszGMxxVyR7q2df5YnOyhv0YoBziz0BIkvzQ1jXLsHttrCJU0wMUNgGryxNZ/XSEByOM+gM5whXV3DtLiEpY3r2Lj8PGr1NZQLi5J8aLUoKbGL/YMd7RkSLKC0CQ3zNGh2FzLTjMBLLm/TXjXQ0lrF7VoJWqa1v3uBUazLpzMu2RpPsJIal2RcUk+YreIEL2mOVsiXJBGCFPE0FmSB0RB48HALH358Gw8ebVq3Mol95byIZwReR5Ohro2sxciZO+jXamidOUuwO7BsxbT1vUg5KGMU4lOmx8u9lXEDmfrsPCaASaYQu4nZKdEl1tQ8xXQ4wOpCHRsri1hZKGO5XkYpN0Nq1sdk2ASmHWDaxXzWo+gbEUIVzaxDWlxVZxYn5o6bCUfAZTLoy5ZriovI9uOmE1pvOGlMB7EmFiMZftzgtnd25MZ4dHzkrtKWBDGQY8AnSqo78XJBEjCkMDRvKEFLBqRsgWYVigw/0tCbraZalfPFokSxOQnJuOyTajyeqjp2aWMdVy5fklshW6cJ4HUGPQGe1GfkRk39EwYobBkPyamMZQgIEpRje7KqlUSPS2JZqZWBFXvp9GVwcniEg709BUVs7w7AZdDHJChKJiITNAErZEmKKWnUfoE42ayqgaFKT0BXbbLUemi39ZMVFzm0hdZ4r8rJfIKHDiv2HCNntlLnk61HK2tr0vxkZZbj1+Tr9frWkp8vCLwsZvMCLdtNVrcHavfh+5EFa5u8jRPHka3u+VJJDFIe7AL0uGFwNlO3RkY8ZIiSSWYJhMaP94kBX6cDVu0PD/YFUvObzEreA3PsNNCSBwTBJx4CHHtW+vjf3Gi4mVK3kBsTE4X1jQt4/oXPiJ1LkJXmRaYFAwnFHzU7ArCo1SKWbaFggK8WGTdsbr4xABEAyxj4sBVgIZefeDE2567A9ncBlxEjMbQBOniZ+H0w+7FEMc4oncR0BjS1RDBsjMGF267GU8JoiZ4BKZ3tYp8nTt4+BSR4VhkSzgBcWpAcMxMTtq8Re03j7O129lAHnBKor/QulZiZDoV92zFrTDrqKZnplfYDCVNznZFZyANxZKBfr4cPP/pIyebXv/4NgVGsWEqIXWAf5wUBd7bbMBAjWOXApXF9HMDye+2shaj3wEFBo8CH9pwgVm5wJ/cACWqH9njf4KP7EMBCbay8fjKFrH2FCSG1rv7+7/9OoPzrn/+CzVfuOay6TeYKmgl88rpVhfP7ZrowbsoTjmXiozJHM/02AUDhnjnb1NVbde1sQbG7E+ZCSCoMhGFwb/c8Zkkm5wqZszZfrY09AJfhUFPTjN53Gmk0RU41Yu2ESkAANG1V2fP5WR0M8uQ7BFBhCgq0dExTfDPXpxNrQIWbs2Bm/EkzzrINjEtnnPr0TnLykoBcmJ+qf0esvoRUhEYjCWLaLAhahRGYn2BBnm8VjyGGIMp9lo0a7zxhidt4CcwwS5GY9ZhYf3ZpcVt1eHZIbmxaxQzU8PckuBh+F85rY+TGMgRhLiT3FtX4n/a+Po/Pv34ohgRQNLwmfwbg0kANUwENYFsSHAvApWZT5PRraU30uRP7X2DqJa9fLWj+4OQciK/XA3olQrIx16vbZ/Uz0HmqGiMvmJOFFxL5JLCaXFfx+H0aBH/ac+xzRh/tU/84O4etvSdyUk9M1/gEsXFi8nSeYZycF2GdB8bl+bEVcOGvH8bNGJf2Zf8kkySw+sJP+3sS7I6en2Ba8jFWbS8obuB5QHBrY+OCtc8J7PFCmhjxvk4Yl7jrLiv0KrDOpiqo878ZJ/G8OTk+VscHQUu1dKsNkq9r4D2viawRsWUmYwE1QYuSsScLxvw2EzcD4MgWYbF0e3sTf/VX35IG+9tvv43l5SXFbYwD5dBKMNVN3VikMoNDtqbGZ7BOTO92CjMluZ6etnajWCSxFmTa450wwVBIa8JZKyw887wl42lCrc7miT4DW9QI0PKz8azobN7Ew4d3Uavl5Ai6u/MYFzcu4mtfextf/tLXNBa/+NUv8PGtm2ISbm1uYv3iNQzGafQmaVy69gJKtSWkqbM4meC0eaxkfdDtCDRLz6a4c+c27t+5LfCyVCBZYC4W6Gw4wu1bt0FTI503mGNpeREXLm6oLX15YRGXLl3QPePrUjOQElCMy7lHtFonOD7Yw8nhoYo5Cwsr0kZsdvrIV2q4fOUyao0qrl27isOTI3zw4UcY8bowUeJdb1TVFso5LXaVwwbU4iwXCexNBAgOuodon25jOu6hmGcrN1Xm2e49wXRETbC5CNw5tr9RB27Optk0kC1aMVOawQQQjSlGySMWavvTOcYEumYpDKdkXpZwceMKblx7HkvL6zIVuXf3E7z7kx/geHcb424LqwsVrC/XlCjWqswl5jIV7baaIEFPHDKdwbZGCV6WSjl37c2r1Z07cOwOzHjXYnzmJZrHVqXx4pp3R3jDsmQL7OCyGFBuxGaaaSxHXoFr9THG7w+QyZXRHmfQRw25lRv4V3/+36ttfIwC1tdW8f3v/RA//sm7oAP5z9/7tRiz2UIFlXoD1WpD4FvQTGaMQOCHJ+21K5fwe9/8Hbxw/TJarSb+/jvfxf7xsQyWUlmOTUHyXvysNJfKifk209xsHh5gd+sxipjitWev4vJCAa2Duyjkeyhme1hqEOPsoNdqokCZrHRezflkcdL1lkCJWjPZKD8bRcAlh4ZFd2UZoQjhxVbOE8naqhhveSn3AGuTpIHV1IxdvSCboz5BKIYGbX9tzr5zuLmOdZ6RTOCgXCanWKnZbKF52sbJaRunrS7KZTPLrdbqytPo0UBpOObg3C+OT9gmfoTDo2McHR4hk5phZbGKleWqmLzlUg7zKVvg6fZg7fgiegQDWUodZNIY9rtapyQIGenMjHdCUV761qoFegHaf9q5k0FmngN9nYlsmp+ukVuMkRc6Re2n9I01ZxmbU3bKgsuILUkWsD3ZCkcCdVg3YM5op6fkqFRQ5eehhiJBy4IkIjAdIz2jzALZyxNMUxN5XczI7ptl0eunMBrQbGyEeqkk3T/ucdS3nc1HyFOegZ93Njf5Oun5jo1cxJZ4ycUYk5IMSO4Tc7EpTQPXjiCPJxNMSmluzs0oKEVZikzoZrIc02TTgm44pxExGgKxpqXIXLzfn2DYZ2cCc3J2aRKwJHYzElBJDEDa0NU8qjV+08isiGqt6OQBu39GJrAO1hA7hp9eRnUOcfgcfi8lF2BsW4tLyPz2Yr6Dlv3+FAOO75DXxms1gI1MeBm+zSeYjAkSp5AqVJGrLODic6/ixitv4sL1l1CqrWMwTKNzOsLxUQu7ewfY29vHzu4mjk8ODbTkfkhTOb8G3ZVpGjkyLsXwtTZ7aVymaXI1F3hJnWIBm/5tEmZPBy7pLi7g0l3F+ZOgpYDLal2t4rlcEelUAekMJRZYDE3j0eMt/PqDj3Hv4UNJmnR6PZmq6dxScuOdbq6FLU+PAOg73sBimtrflb+bYRenJJnx4wmZ4TTOG2FGHeg5nb05B/oqHPJc5U+CljQiWuSeXCqjVuQ5tISLaysCLqlvSTO62YgGdfvotfflKD4dnWI6aQu0JPhPozeLV1zC7YwURiKnDRqXyeA5Xap6kkkgzoT0dRilU67xUFJbsZzF58DW9jYePn4k5iU3WCa/mrDu0k1KqlrHueApWMoKtyi8pgnE4IemMwTtONotAl/NEwGjNephVGvm6N1sSq9xNhgRrcIFApcXL4p5WK0b6NYfDtAdmrENN1sG86wWVes1F9ulQ7AtEA44NwmCYGRcspoqEWEGSbOZbkQuk5VmChmXfP9+t6fnkSJr+kbG5uTCch6XglUd/C7sbgCw6SPxOdQFIIgn8JIH7Wgk9iJZAdqayd7UITWydmfXo+TfGGSTVckWJG6ydBxn6wqdmGmsw/vSH4/RYaVhyAk3l9tTo1pDwam8+zt70oIJRkFkyXLc6VrOsWJbCgFfMi5H6l0x11lqfIjJOGNwYEZKMldJE7gsqD2DrNTjwyPs7u5gb2/X2bZwnc+6rpUVPANQqIlh7VPEJPjePCjpJsW2cVKfKa5McHt1fQPXrj+jsaYEgMyNlOjy8kz3wYBOO5Q4NqHNnvPAmMBs0bK20tBmFm+sMTOTh533CDjL0jQzjYHJIMzbxC0rtt8HNqXaPC2ui3/GjEx/iu5zyLPjfNtbGkT9F1RjQV6CTHLeMCSZWEbJrMEViWTSgcZEgknwywKFIEBo/w7mPEo//cIEKPh3YJNpnvo4KVQKDDRXBhfdn+wt1zXka7NCQ+o39ZG4MUm7xas3QQeTj+F+8jd//df4kz/5U1QaCwIu57zHBAalYUPgnKxfspstaNEhrLZCa9NRZdlD6wAKy/DAD9GIk+l6MardBZaQi0FLwynAVq7rp/smMqS9OivpEnRPz1Fw7TNq0H7wwQfY3NzCiy9+BlevXkWvS60RBnG8XktQDLzk7/w+iyUUG8so3GK+6xVSa2N38XU/dMLckYEP2768DTsAhWcmD8wcQa8nfaSzX0reg3mIt5yHRwggYosvGeWuxRvPCxOG13yN9GGtEhmYFzGYavP601/enuXzMhp3VWQDaBQvGr1eAHy19ghc2mdKAodnQH696JmytOu6xK2m4Ry054Vigl+tig+2smz9uNNk0OXz9fWp9wwf1sHIp5tuOUsztNVHJXF3IfREMYmhmktlaDcJDvGfhlntehi4cs59ug2fQyItWnc4Dme3pQGf/tJnfwqYm9yLAqArsMTvtxU1Yg2/0BYciojqOgg8FAcNo/mXMD3i9cWgWcLRKtoqP319fE7StCB5rclPGIGlzloN72Vgf0RT8GKfFREoxm4glhUZkrGUppyD7fx90A9/yrBGhacAODPZP3Ntif9IzjFpDfMMCpd3DrjUUvHfkXF5Hrg8D4zZ9Rq74/xc/hRw5myqME+MsG+giJ0L7nLrTP7A4owAUh9TMQBdV5Xrl7roAVhksTdooiYlBOzsNmML6aY6EMnYgvHUSetU0jwEKfnfZPnQcIUAneR33CCK814FZpfC4OuYTI0BANI1H42wtEAdN55dMSOfcS0/77e/9S2xDv/wD/9Qez4nG5lcfC3GUtID07hY25jOUS/eRIFAkDRJTLN464ilG8LY2RZoqysJ4NveaH/jtXJta13prJyhUKBBjrmhk1W5uNhQ4Vms0ulY8a0VGvMY7d/D++//Crt7D0Gg5HOvfgbPPvOc3D5bp5RkmoIdR4zEhgR8jo8ZmuPGi69hc+8ElcYqPvPybyGbK0j+aW9nC+1WE6fHh9jf2cTh3rbGZW15EfVaGanZBIMuH7ctogJBa7bYXrt6DatrK0LeCVxSS5prj3kBx4+gBON1/v7o8FDaoifHhzg53FfhnkagBGsYFxA5XV7fsK4M3s9cEbN0ViBOJTvHYjGNUpkFVjNrYTLF8eT5zqSMWn5sAW+3D9FjS3iXcW4XlWJe+u4cfzpxZ+bU984hR/YSteCc4iVxmlRO3wIkyNYt5JHmeM9TGEzs78N5FoNpDql8DZevvYCNyzcw6BHMvYN33/kp0qkpXn/1ebSPtvDMxiIur9Yw6hxjOmwjm57o+lvdU81fgpY5tqQTiM+lpRfG9sRKrYRszkB/tTar+GiaiwSQuASYwMqn140WrR5m57gBPdayGnUUaH82iQPKU83ZOeVgLcEfFWvZ1ca8aDhBrljFOFXBrLwM1K7g81/7I9zdbeH2vce4c/O24nnG/5995XP44OYn0qnsDyaY04SDTYdDJtjOmNb6MmB2Y20Vb3/1y3j5xRsydv3Od76Hrb095TAZSoPlixgzEachVOsYzSOClZso5YtYXV5Go1rF66++jLff+ByK41P80w//E8aDfWB6jEpxiHHvCEW2/LPDjYzLdAEp5SEELmdiJU7nBE/GyOTIyM6rEMmCRcQ+8zZgtkQTBOEYW8zk1ipsS5XBS8465Egp87M8w9bUyIw0RLTGCpRupcwo2f3I9UlzpiZOTk5x0myJHMTuNerzcj+kVBsL7NKVKxSwsLSkTqGj42OcdijRtaX29WKpKI+FRo0MyjzY8ZvLEk4k0MpOxZG1dzsBxNbc1AgLZFGRiDCgni2LQsYcpW+FfSYvHAYyhqdhkX+AXpSiCllk2BLsRp2CFt1dXEBupMRlTF/iD9xs6cFh266Np1riBQQa68/60fmyhB5HmKUmpqMt02UC7yRPEMcoopStoJIpYTbsIT0foJTnDkg115mICcSmhyRWTEynddQfYaFSRLVE/IPvQdNbApfmGM79hfm4cvL+VNq0WkPenm1j48Z/AhyNzGQt1sZgFHDrmptW3DPjILJkoxxIbcoEpsi0NSA7m6Y0QB697kjt0vzZ6RKcYk5DMhFzLQMsx+MRKlXuGwUDKmsFlCo5mXhJjzS4UEuyQDZX0u41goAB0uHYCxlakCS0e+jmQD5/wzw2rIDGPmP0epT6c7BS2L2tGRkjEaydDpDPzwUCVujXQdJUiaBlQ+3i9Y3raFx8DoXaugx6prMC+t0Zmidd7O8fYn+fwOUWjo4P7P7rOyXwUtDrPIPMLCPzMwGTplKLaXqEKYFLLmQxLvlPayHyGqdwDoKXIhxo37TIKV/IWYt4gnFJKT0Cl/UagUuylWnyRc1ZntNcNyk8frKNX3/4Ee4/eogmu1uPj0Ugk7cL8Rrfn6Ubr8Ilc2kCq9YVaUAl2/4NW+K3SAQqAhMrY5zE3xGoJnuVRob0YCFDv4LlhSUsLS5hdXEZK8vLWG4sakzIvi5m02bQUymglJmiQB3QYQutk220TnYxHp5gNmlhNu0gkxojk7Izy4xy1XtiWJwMgiwXM0YukPqf/91/I3OeZLA9mDt7SpVrOo2xPZN6i+z5L+qbrDwetgSanmxu4t69+6rIMMhksCgmBYE39rvLDMayTwZuBC9l0sPE3Vkuoa2bbRlkVMmxbzwWcNlYXBSN+rTZRKfVxqjbw7g/wMbaGi5ubEgrkYxDgpN96isMB+aIPRrqQ/L3bDcXGOh6kVb0YxVhJPCSQQmDHmn1uQguAyF+s0rPqi81cgicMrDjhk9XcRkAUbfSgR7LXyzhk6YbzECH48fqhKp7BDwrFDU1/U5+BSYlN4fQKpQEjMK/+XeBsl754HOpq7e4vIzF1WXUFheQKRYwzxK4Iyg4wqg/1FqqlyuolioS/22ftgReckzZakEHNh5gNOfhvaVGJ9mbbH0PLdQEqjnxefCSRcBr5hdbZAXilkpyadzZ2VFFTsAlwe58Dutra5obPPT4udkOzsOD930wGKHbGyj4ITBZrtSQZTt9KotiqSKgs8B2nYVFAZnUvORnsNZ5nvBWLaIosxjCEVXF9NIC8B4qasHUyJJrA6eMKGYBalCfCxCHJfKmp6iH6GA0oFpVr8S9D2wJC+4S4GQANJ0LFwObXnPyzM+S1rBMk4BN2Ob9BTyjOcvkDK+V+BlOiQBS+vMCcKl3cyrSeeAyJKMRaBlpKtpf3OPNDkVvF7JypQs7c1NUK0VgClqgwjVGSjhBSlV1RiPNHR5+IRn56MP30W538MUvfRnZQlHVdgb23R5bnTi3jZlL/UtjnFiwJt1I6py6w7ylz6FF1w98F9E2zNZacUQmVrXH9iixEXh4Rol+bNAj5oUwLLYA8R4zUJujVq2KhcxWNQL47/3iPSwtL+PV115DvzdQtVDaZjy8dIJbm4NkBzxusn3YAlsVG+V4buMXtbAHHc4E+B0aJkLzRNC9S8wa3TNVstTukmDOJtlzoe3LQ89oDkTJtOkT6oDj3uDrLYBjBvAHyNguUPqcERvLF4a/frxInJmVBMQSQY7hGwYkhLPKmKa2VkzTND7HkoBLEuiy6wgwKoOLGMg8+/ykoVWsSevLR/c+AC3nAcx/Cbi0uXgWuNW6cyaqBagBmLNWKPdTOXNH9BHOObeEvSPNBNXXdHgvmXB4QSd53RqPSPTdx8VBwiRAEjE7I03PaCQicCsaVwcWI61MOYB666uDQ9xTYuByqrPejOJC4Se+lzY+MUs1vLMlyjR+iK/lX/yXlllyj4w/b3Je2IGQ2LwD+JgAppPAm4BLf10raNhcDCCVzgSPc6ZuvmKsB3us6j9JhNgB2N/UBh99fr9vwSc0vEQYj+QsC7+jxuV5w5/kmEXAJNdV0GLyB0SgbuK/LQZ3LTB3tTXg0sY6tI2rxVmMJtvLeOZoCvvewyIji8Y80xkrsdDDojCBwaCTqR0guHEG5qUzOgLwyZ/S2fKiN0HM4+NjvQ/bjskaC23h/F14Hl/bzndbe4x5eX3tVlt7OxmALGRR7kTmClnqV83wyb0H+M9/+//ixRc+g9/9vd9TfEdgxjhVfIWMtZgx7uV5kZCxiO//pydwXNQMc+QscBnmqxJYMXziCRSAS7GKfI5IqoXup/OZacifNqXPvkxmVa2Go6NDM85xORiOe/P4BO9991u4efNDvPzKs/jsC9ekRUWjR7UP0i1W7FDTBZ+NzITzuNnG7//Rf4VHW4d4snuML/72W9g/pGnKATafPMKdT27KvXt9eQHVIg38OGAjAZrbTx5p5Mi0W11a1tlNTU2yV5kL0GQgxCO8l5K4yGQUc7LlfX9vH7du3kK71dEZXi2zAycvbTqdpSRQ5OkIP8FgOkO+VMO1Z57F9Wde1Jl2uPkA5QyZuGw1P0V6TrdzvkcKtVIFvdYpOq0TDActzGcDZNJj5LIjpDEUSGcyTFl1a5FdyRhCM13alWEPZMCRxzxblPut9DPJ8J2n0R0DvXEa43QJ9eVLuHDleWxcfBb7Ry289+v3sbm9hcm0j2opgzc/9zJefvYSfvqPf4vCpIN6YY78bIwUW8OnPQEp1KbkmcwOtUIqi2q9IjYONebSnMOGOeost6M3uIK7vIdctympxeJsRP6P9y5VUjlvFFBYPGO7mvYFMnF4OLNjhspm1H9UzDax3GFGNhSyGMzy2G6O8fhkhq/96z/DrLSMdL6Cr3/5Lezv7ym+y5er+A//z7exs3+kcaMqJ2Mp6wp0Vqz22qninLWVZbz9tS/j1RefxXQ8wt995x+wu7+HgUgzJEZ05AQ+HA1EmlleXEK9SpfchtqAp5MZLq4s461XnkdteoLv/ed/j2p5gnJ+gHy6C0w6KOez6LVbmI0IoVIbkVJaliuwqC2DGZpDZVMCLnPZgmJeEi9ESCHJhSDubCKdU7Z0smDAvzHH4uN4X/J5SqmRzMKYi/EhwW7rNrL8jIxdFlUoB8FxhssdDM35u8UWeZNwo7Epc3SSb8i6pmMx1weJQuzUI8BJ7wKer/liCY2Fuq6BY0riQaVclDwGwUp9C70h+4pFD9Os1O7PdnvOhynvh3cCEQQZE6CgTEFOhSACIUFuS2eCUK4YgAy65ZajuZVVVES2ApCBXw6gK7YOQIcxFRl3k+ggDIJmMt5Cb+cwj3uPBVLUJCVLcSLNwnFqhhEBtUwRc7AoUUExV8VyZRXVdAWD1inG3CfQAVIDIDNBtpDDiAUYsq1TOfmacJ5Xi9QB5PVP9B4056LZCIE9Yu0sSgz7Y4wHJgunrIbgs7pVLS5U67cDhLbMjLBgX0E2wAoPZiqkMrsb6ZjpCdu/qbXY7dGwbIw+wcD+GMORdb9FmtlztoUTqDRGZdkBy0KB7FUDtAywtPxH5BUBe+K0KnY1ea5QXA+3xfKdoDdqn8H1QlngcSOvXm+MVocayCQyGWDJ+885HLADKbrOZyiVcyiXs7rWcpnmfTnNd2lLulnvSN7WWdTXr2Ph4nOoLF1GbemS7mv7dISTkw4OD49xcHCE3b0tHB7uY8r904HLiaaI3a/MjBqXlC0wgoZMVtMjTMSCNnkIxU+U+0kClzPGHJZzC0h0ek0ALqvUuazSD6WMtbVVrK2tY6G+oFbxQr6MDNv3aRI3gRimW9u7uH33Du4/eCjQdW//QOubeA7XdHDlTtNEmkVWSQ3TO6InfGw4ZtctGZOG0xkI7J+JGB7/PibBkAaG3DeKktyhC3qDhMN6Q3Ebc3x1KPOQHbOQM0e5kEOjUpKzeD411ujPRh20T3fFuJyMTjEncDlpIZuZIpehTmxMvlFxx4l7QdfVewaQ+l/+3V8oVUgmBn3S+Rnguu6VNHHUljsVaMRvQ2wzYuGxVfzx48faKDnQHHCxC8ZjmbScHNORm47g1htP0XfqW3LzJIjJL7VBkyGpZJ2NFmafSxZepV7TBKTWDQG39lFTjtlEeNfXV4VKr6ysiDE4kDjs0MBLboiYSyeTgBwXvJIjUecNjBJwOR5pAyXrkmwwBtcEUAy4zCiAo84lf7bYuz8ZC6Qg0CcQskhXSXezdtcmBoChdZYHDjcAMiVZ/eQeyYVHZJw6lAG85LWptXrIgMgC/LABMRhnYBUASwG+zs6UURAdr8jkrFdRqFeRr1QUmPAxHbYCnJxqYhFsbVTqGneCwDTQYRDHjZ7t/2zLpzmOTH8IKjEo8ESDhyKvh9dBNicZorwOjh3vJcfj4cNHuHXrEwkMs70/kzNQk6yzCxcvql2emzLnBTdkVT0nY+lbktJN45XGwhJW1tala0ldoZWVDdHzxagUIpwyqQEFK9nIoEVgqoBfa7W0dgBPn5wxaEmwMTRiyCIGPQKN3o6BcBzY301Dz5Kt0IJHfSJjPTii6QnLmecK4/LWXO3Y/rq/gZUZgATbQAKMmQBMk1numRb0GAQ9kwifTzwdrIsImAnH8KTGZWAYJYFLY5g6EBG0OTWQgU7t0QMAACAASURBVOZvwCVBOiYUBCepl+RnrFdZqQfEQI6aP9R/sSSVrXn87Gx3ZmvPt7/9Lbz9jW9g49JldAhU695TXoBvZxU4Ci9Tr0fAlQfNSh6lf2mGPTFcYbAFW5940KgFjNUduRRaawaZn5ZkE7j05No6Aq1K7mhAqA7boW2aUVWZPowi866f/uSn2mOoc8nA2NJ4Js7W4s7rlTiyDjE73wNoGYPv3MgTQLBr1ESt+GLdeVLkYghKH/yexgGNXbjJ9Bjj8jx7KmiqhaRYiYWfDWrH1xsxyJtpb2dh5Kz2oLWFWdU1icQkgEsHMs+k6sGEKNTUzk3ef0nT1V4nRn5CISz8TH4WXwYRWGJzMtFMqzksRNpbUn2HOAfghDGNAMAEABNANlu7Mehg1xEHBeFajALJ/wWnTzcy8sDbgEtNfAdV7Jl271w/NOxVDAAZmJOV4GwxQeTUq5Hpib2OVWHJnnfGqK6VXQZhXzrbyp4EZgOwET5fEhROsuHC/ivwMu3dF37dVggK7fCmXxmqvVq7zvoJY2T7TTRidr/9tdjK87Sv8PBAntd42eRMMBvPvOiZl7GXtfeNAdwY6EwCl0kPHZGz/GJVAHHtVH3eORvEbL6qcBWAsrBH6Xmx/tQkZeYMZ97rnH5pAP4DIzqMS3S2OSoqgFFdV2eBy6fNV7vCBMj4FFmAePzDXLR1E+Yl99NQ3lOBiB0bmuv2mABAJsFuPoP6k5wLjcaiRor7JovfJn/g7fnudiqmnZubBWmAdqet/VUszclYZn8hUWeyHAwxDIi3BIK3WkwmApK5fMQ6oBMx93S6BVOncDwayBSGQBYNG9/92bvodAf4ytfexuWLl9Du0pimaNrL3C/DASvtYroWsy081t9N7kfJ9RTvnWcB++R+nRy3mRng+ldiTgso87FmKyKNcDodAVAcH565HA+Cu4ytdY+yGemJvvPOO9jc3MRvP39B7cQrK3REHslAhzODcdtoaN0PbE2jUePSQlU6l4dHLXzzD/4Y3//pL/C9H7yD3/+DPxLTa2vzEfq9DhbrFdQrRUyHHWDCOLGNne3H6LZbeObGNSyvLKu4XZHsT9F0uFJpFMoF5QRkijEppZmfYufZHL/+1fu4+dHHmitcuwuNhj47AblihfrqBMXNzZmvwXBscWUNlcYiGo0ldXasrayjebCF9tE2chkacAKlAtfwGPPJEI/u3FNrKE14yiXGvMyThkgTqGEXwth08eUOzsKMa5YKPBa+Z0BrvphHvlRWGzjjFnaUkF05Rh7TVAn5ygoK1VU0O2M82NzDrU8eolKrY2FpEUtrS2rHnI/7ePH6JfzWs1fx3W/9B5SmXRTnA6RHXZkGpTIzZPIpsSsL2aK6oWi4Y+FncEoOZlmuOxntgBaYyhBKOpckgIwVG9m+4uekirzU6zTXXstX0jb3fU8TJk15H8bJdPjNFrU+SfFhIXZvexfN0w46oxQ6kwKyjcv48//uf0B59bpAZa63vb09S9jzRfxf//dfYvfgGKks9SmZK5I9TADTuzu8EMR4rFEt4ytf/Dx+66UXMe338Y/f+x7e/+gDnHbbGNGRnd0j8ylWL1xCrlBEvbJgvghi4FlR8+r6Mn7r+hpGu5/g5i+/j9devorZ9ATzcRPD9pF0Q2VyJElkAsGWI8n4POfAJfdxxrsZA+osDybBgvtaKFT7qUagmFJoDgIrHhFLll1lZL8SJOGvSNagdh3bes3sq93poN3uurHtQONiQGXezIEIVBaoYWqAJbXY2y2yrtvSdRUry2U2qC9fbzSUo9IQdjwlG4tEpBHyOcYk5jLM1nC5iBPEmjJ+N1NJGUhRAkpBuxffpVJAeQUCmezGSkh3uY61xaYxaGmGT8YUD309kp7yDMxqQnyv2MzKCtz8Dk72JAcYuilQLOhsq3WXXDl/PwXOtlb5WBoWjVnEyuXQWLqMRuMyGvXLWKquITtJo3d0jIPNu2ifbCI1P0Um20M2P0a+TD3asfCMTIr7FyUxUijlssjJlJRnjRUxTEfZyAAk48jXgp2SjMcI+4rdb3kKYzT7fSha+yrT3h9H1DLr8TEQ05/M7d4EHbIpewZUsg3c8APuSSQymMQX94tiKSOdymI5i1q9iFye8nDMa9h+bYClESuM5KF7KZKHmdCyy1PnnRt1GkDpbd+WjhlQmWBV8vGt0wFOWwO09N1Huz0QwYkeGJTFYCwgg6RMGsVC2rU0c2YkVi0K/JccgOclUdzsYzGjcVauhPLSRVTWrqO2cgWN5atIZSpotyiX0o+Ay729Hewf7Aq4JIuWoKXgWYKxZJA6cJkm0dhd5ycpApfMR92fgB91ZkBu3C5OLM0ZsIrRbVxYNCTbUq3iFXMWX1leMeCysSjWaKlc1X5HrVz6fzD/PTg4xO07d3H3/n3ss819/1BFDhIASUhjPMMBp/8K97r+mObVbfSG1G9mNwhzX8qXGIHLxgy2T8i4sCjHcxoaEriMmLwupxg0j1k0pDlfOV9U9w+By0Img1opj0oxi2JminJujlx6hO7pLrrtfQz7x2oVJ4CZzxJH4vlp5mJqCAyxtGJxN8tytrEYlyFoikKfXCXSigjBojGpUxL95IAQjCO7kYHLzu4uNre2BKpdvHhJekSkhvMpBLe2t7YljM3KC2NzBuNs/2BliQEIgw9Ofm4ibBsW+ERh9VIRiyvLaiMXc3AwlIZi8/AYxweHWHKNRzIuNzbWsbSyLLCNlHBWjOhSzsp5mYBeraqRkPaDt8yovYhaDUMGZFmxLgm2ELCgKY8qYKk0ui0Cf00HL4918CzU66LKCjQsUNPBFqySEU8kjbll2lOc3AT7eF0Mpnh75MKtijB1CyxhCcxLtWYHd9c0dZeGrhdpP3nwMcjUaxTNIIjOzLlSAdlKEblKScxJCVFPphj0BhJMpbkQq4orS0vaaAiksjrNtn0ejgQshdbn83Jp54SXroQ7pRsgbVorYlx6myGDSbJPyby988ldzR+CR3JUL5ekMcWWb25A/Jyddsdbu3Jin2r86e6ZyWBhgY7pi2gsLkmzslKu63AhcKmkYEqdVILcc21sYk54VUMAu4vAG4BjTLwAsISWMLEqHNwKiUJIkEOrXjDpCdx2u7dWzbMqpwVwuvdKSNykwbFJbnBR20IAKRP5hWMkEShxlnXjIaKdUrapRIFlCCCdgh4l9jGLJ5n8JBP9OFlKgCrexqe1Hsx5IlTzLJMtAi4DIykk3z4eTLV5aPL9g+EHgUs5Ycsl0e4JwUmCmtywVXcSQ4lriI6jZuDz7jvvKPl8+dVXUa7VcdruolQkI9sFoqUlBGRzJVULCSwrfiT4IXDQk8ToYDd9NtPRc0jTg3O5nXsbNhNsBuyqHinRN0apd0dpCIM+Ed+RjEKJCrPtZTJWJZnr8te/fl9Czy+8+KIOIJtvnKsuVyCWKA9iaotwWlkQy68YeIuVWS1IC9dpLUSBjaRxVXuRAQhh1hgu5qBNpKsU2iBVvolmlYELzoiKWIm2dwUtzjhxsbZxVRtVFWOwzlM8tLubxEWSVcaxNGMKA0BDqGXX6K280dUk/xEA+bOsuyRoZiJH9hUAofDeAQR+WuIfA5cBsIzBKQF9/rLhudH6iQDkOPgWwOQgarIQGL+vt/okVrLuk9/T6PopiG1/iBiXEcgVAZYW9ITn6z3Unuu6SGwHEuHKJQQo6+LApc0IbyUTcG+tltbCZu/LZCA5bkmWpum9xXM0Cawl/x3Mfuy+m25xGIvz7fzJNhWeObyWMImTYxnueXgfM2GJ5/D5gs2Ze+7Apa7dH5hshg9nt8Y0MZ+SY5y8D3YNlmiFa02yGT0PsvPBC1eyIvA9M+hzheJUvFasijHV3mKJWVj7MU6bkBDReRO/RwAFkyuIe6JyhsS+HlrGQxtXfGZ4LeDcGcDXC/c+Oa7au/Xa8f2NP4vNUc4FSfgJxGTRaaS4hT+DjiRdwxlDshDNgqnGXU5uxqqPwPiEVACBS+6BwXWc+2691lBrOH9H4IuJj0AVJthqI7UzSJqTLMTyvbQO0hY7droYDIZYWVnSfk6zQbZALi7UVZC9d+cuPvrwA9x45jo+//k3BKjwDuTyRXS6PRs8tic609Ja5jyd9KJOcm0F8Pj8vnUG3Na9sBbcMBe013EuEyfjnpEw+dPfWFTO0SxkpII7X59t8+UiTYSG6jBirBRa8QkQvfOzd9Uq99prr+Hq1WuY7N/DyckhypW0hPVLJTelYJsl8rovl69exse3PpZ2W6/dBtJ5fPHLX8f3f/Rz/PrDWyiVaxr/9dUVjAc9DLpMVFJon+yh29zHoNfFxsYaLl+5JI1Fxqymj88Erqa4mTFnqVrGcbslTXS6iZMht7O5jY8+/Aif3LqDBeqPVqoosKOLXTmjAQazMXKFwDYl0JOWCWWpXFGbxQxZVGsN5AslXLlyFZgOMGgfqv0zNe+j2z7E0c4TTAYdlBijsruIr6F2a66HuVrCqXlGdg3jTBIbFCmShZLLIpOnPmVazB3+LJQrSOfJtsyhN5qiRwAYBbWE50qLaHYm2DtsYzrPoL64oo4xOUxn55hnM2qV3nxwH7/96sv4V199E9/5j/8nMt1dFMdtZAkqECSjMcZCBRV2yM3JtCJ+Yuae8ZkdzhlrWWALIXMexQTu2UjAZDYnO9Jae1lIMzspAg9kR5mrubQ52QaujhIm4kW1KppRHOPKvLQ6D46b2N3dx+HBAXqdPtaXGlheW8PS6mVkKivozKr45p/8BVBeRX80Q6NeFwMqLdCzgP/4V3+Drd193bfhhGOSN4Mu192W0RfNkHIZbKwu4Y1XX0Yjm8Pd25/g+z/5MR5vbWH92lWUGovIVqpoLC2rs4fXWswVMBsPUCQwwoR+PkGFyMTpFoZ7d3B1rYLPvnQZh7v3UC3NMBlSo41GE2QS0QXaWpCtME3ij7VlhhZY5b25gljJip2iQqIDPpaJI8vPekZGKKV9LPxOOYfuxRSdTk+u6tx3rHXY9kkSU0qlAhr1qqTJ2PXW63YkrcDiRdeNuBSjaT/MoliuoEZH9moFK6sryse4PzNW7hDsJaEmY3N/Oh5G7ErJFAlw4B5k8Z32NAFZBrwaeOOMdpMtdHkp7cbGPJXefQAuYzNUA4LdIMdmk2m+h/MswbQUIObt1cbc45y0WMVMdaghyxxhrtzWGPLy99acMrAzj2p5DbWFDdRXL2Bh/SLShQom04zMl0o0SRkO0T3Yxf7mTbSPHyE1O0Qm20UmO9Z6Z+5MDf5spoxsumgahYy7FCuboVto82bOQzBQesOTGLSMCQBeYNBQhljD+jot4sxY67c0MA2k7bSHaLcGaLeJmVAOwVzRxd50rVreS4KTlMXgN/9NwNJY16H1m8bA7HKzglUAN3gvLSZ00JLvK7azG4aqrToGK5Mt31wY1IFttSjRYEAlQUMyQNnJSryAuIGMj4tFFc7Ib6OkRYEyHkViRhL/N8d13UcrBliXiN13LhLzZ3FZrkwe00wRhYUNVNeuobZ6DfXly8jmG+i0abw3wOHhCQ7ULbqN/f1dgX0UACBoKe1SsShtr49axZ3dSuBymh7LDEcAOOe5AHNr6eR5ntS4DFquWvPZjIOWlBEsCQQkZrK2toGlpWXpzpYrVYGWxDwYsjCfpN7s3XsP8PDxY+zvH2Fvd19kHnUeOoisuU5yTY78aMonMmkOixDIZ4so5krCsYTjUEKCsoku+WikBuZ51AMOvhRW2NI5TfNpAp15zvOcXMUz0znyaYL1KRQzQLWYlot4MUuj6F20W3sY9o4wHbUEXkrahMx0rWvNaLt/U3pheO+R5yaKC6lxmQxw+e8RDAziSSXASqwJ++/QKk7bdbp/d/tdnDSbCna4D1+4cAEXLlzUB+HmyUBve2tL5j3UqyHox8VVUYt1Wf9Nqr9VIguaqGoVb7f1ezIlqbfBQWQg2ml1pDV5enSMRr0hzaKN9XVcuHQRK2urpscwZZsHWwG6VnElG7FCZysDLgSqOU1fjMvhyNlhDMrMSVzafNQXQQr9Tge9dgcnFCU+OFALPMG/eq2mm80bFxK5oENhi9jBjkirw95XGnGebBm935iBrMoJGEwYIgVmADdCMS7Vcm6ixtIMzfOAYlUkL/Zrhlo5hRzSxTxyxbzaUNjCwoOV+hnddlfmPKwosk2IlW21TnOyS/KH4GVBVSkG8WJV2cmm8QuMS5mjDAZijPE+02yHQea9+w8MuJxbssIWfhkSlauaSwSmBTbSVVGVx5nad6iT8JmXXpJeKf9uAKHp4XAhsopA1iUrDQG8VH5AJlFguDB4clH6YPYQks6QPCYTuKcDl4FRGAMYgc0g0MZXi9UF7DERLT9UCRJHin4lTMHYrzGk5MCELz6PWeK/hyQ7kZ8qkYkeH8E++o1AOyePKRn/1KrWSCQS1wRwaRmtJXdJNCmxMURJbVJWIgIvnXGpec45wlY7q49aRY8Hh4FyqoPKuZstYmkFV4V8DhSlLhZzquxxq6FTWa/bw9//w3dw/cYNvPTyy+j1qa1BLaYcxlOybs2cKV+oou/OcRwC6eqo5XAsdqVCI1YVvdWYVSbP4t14w9zEbYuL3a25Dzge5AdPzLg0DSd+XhqAeas5GUJyqB0rUGQ1jFqXC40FvPa530KX7TcUqeeNoq6IM994+JuWpZ9uAXwLTVdR+6kLmDvTLgCXVrk1cFgwWgK9SYIJoZBiW3uYuzY+YZ0YWBsDHBZ8eisg96YIDHY5DClnW0VRtUmJYwcWgQXS0dzhHIjATFNmi987rpMHUDOBm0T7a2DB2c8YKAnAZXiv5M8kSHYevPQCsF4/CdzouhNkvhjw4QjH7oznWYYGkDi7OjAug/RDBArbpw5goL13MC3i3IyfH8x5kgzSJNMyMGeTgBQPfUsAYlA0ZmjxvQSpuWs5H2v3gvMyvvYEyMV2pdDeK6fSWMM6BqhcgsB1CoMRj/SVxKYwM7UkOGPHimle6tweGYs3yH0k72H07zBXI5Y42xDj+Rvmk82Ns4wOA+hi9ub510/+d2S+klgbYpIn2okDeBqzW52d6c+J5l3QNBTIxDPKdeQ8Png6cMmdJTCV431brMUwV31fiEDcxLVpDSt5CEWvuKgaLbrw/IR+r50SZmrwNKZzEpgO+4SSVb+u5DxMrk8rYpmzcr/fU3cGvxj4srhNrUU+hsE6wUueZ2Kih30q0TFhiVfMXu56Ms5YkK93sH+oDhAmPwQyQ3ExkuBIxFpiYDooqDbqTlvvWVO8YqaDIzItCzkV3z/++EMVd958802BgN7Qp1iGa0ra3TSgGFq7pI2XwnCPGOw+nN+Twtw7u86TnSCf3jM0D6RWYyzlaE+fGeDDcWWxmiAuY7DFhQWdrwyD1RYuPfA0mq1TvPvOu9je3sGLL30Gzz//vAraNOtInTzC48cP0VjIo1ZKqw1vfXUdly5dwcufewPVQhG3797GT975qfTudre3MBxMsXb5Ot792a9QrJK5tSg3djrmpqYjdFtHGA+7SI36ZiRDc03Gq2wdpYFfvoBarSEpGM4Fxshsd00R0PSk6sHd+3h4776RCQ6PFcsWc0UBZeqAms3QHXbRm9M8gt1dZJ+k1SLNtrxqjeyVrF6PrCS+V61Wx5VL6xh0j/Hk8R3023uYDVvIY4xGKY/pYIAc9780ZCzE9kSxoIZzZGd0t7czMLBoCFQWyiWkC3nkKXtQoqZiGhPGR2whTZdw3Oxi/6iNI4IMvREmszyW1jawcfGSCv0kWvRpZjLs4/i0ia29IzRbA8zHKfz+17+GP/z65/Dj//R/oNh7hNpshHKuhFy1iny9jGI5hzzjlJElnbO0dZoJuOReT3ZcOGy5F5EpF/YLP1tZoJ3P6V5tBj2ENi32ZUyXleM5u2AYyygpZ/5IwIZMQOYQ/YHyxNN2H6e9gViSzBMIYlepjcrci/F+uoTWMIXWrIRv/pf/NYqLlzGaZ1GrNMTIZIF3msrgr/76b/FkaxczMj2dtWUUOUj6gJ+TQDvNmqiVulSt4q3Xv4QbN57D471d3HnwiDRuMagGTLDVqkucYYZyIYtKniB0H+2jHew8uoPOwSbWK3N8/tlL+NIXXsKgT03TAzSqGRzv78iNXdJiM8qvWv7BDjUBqWwzFbvV1iljq3qliuGA5BwzBQoNH5ZnW3srZZB0Rqct/+HnI2uWOWOvP5QJB9u6Jc0QzEdTKbWYEnAgQ4rxs3REZzSs6qPb7Yh9LikyGqpiKuINmV0kz5CMxCBUDHeCv/IzSGOWnit/Ns07y0HJtiS7MmJZRsgMgUtjLIpNSV0Hmd/4RhWKwFEiY4Hj2QKNF5REkLRxtE63EG96Xcgau9zuxUxboggyMuS01+I8Z1HdQEuyzziubHemDB5zb5J1FlAsLaJUXMZC/TJWVq6iWFtAulzEKEvz16Y8PHgdG8uLaORzmLVPsHX/Qxzt3EEudYJMhqz1ocBqgkUqA6R4LyoqqJCZPZ8OMRlTymFo4CAZjMqzqQ3K7sawRk3yLG73NkDXpM3csNFbwMfDqVqpu90huq0huh3KqFFegDqueXUl8nyhDAHZlPbtQGWR69gM5vjTWMDGBLYivCWwsXhZaFzx+Ep5kDtW+97B3M+KbFbY5b3pk/FJoLJNkNLASgKsBOkkD0fpPZK4SiQ2uaFQdibAMpdjzOmGLQEQdSTQyoHOpg3iZU5UCRID3lqBWTqPSbqIXH0VldVrqK1dw8LqNeRLS+i2J2JdErg8OjrG7h49OrYxnhkrezyfiaUtSQFnXLJYlYmIGtRCHatdXMCla3yfbRU3pj/nhvGfvA1GshJpdfHyHGuweFApC7BcXl4VxiVpwWoN2Szvp7Ovp3M82drGP//6fXz08S08evgEW9s7wkhYmFPnbCZvmrfKeefI0vG9VkCBWqtkYhM/KpSln2nWSZ4RKbBwIo2uNUgS2M/gB6E83uXfqIdayheQ5eehpjLPv8xccUGtmEG9lEG1ALWKt0/3MOgdYjI8xWR4wj5EtYmTcSmzwtDB7DmJhiqYmXFe/U//9s8NM0m0tY2mPIhc948AWT6nD0hGHl3FuZEdn57gydYW9g8PBHAxeOQioYU7gUu2BJcKRQVAm0+eSNyXVV6yG+n+V8yTsl7SwgiCoNxYuHESHBWwRYCPlRgJihd14FHjo3l0LBFw3mh+r62v48rVq1jbWLfWIQYtAzosdcXYYmuGkHsCe9y8BFyyysEefjPnUdXf2ZY5b2uSuCpFcztdMT3pLn60b8AlNyK+N1swWLkWVsTFTramBNtTqmZzEsWVMAMoVSGwBn0LAgTq2I0xjRIKu08k7u5rUoGYjDH0e5rNmPMmKf8M0nmPpC1MAeR81oKlItsIsmrfYYWazEt+iy3Z5+ZpjMjg8k1Wq9z55Dzl4+/XGshHPPjYAk7WJ0FpAlP5bF7OVwz8bt26g/v3H+qw5WtfvHBBjvFs+Wdienh4hHK1ipWVVQWqXMRHZFpMpvjKV97Cc889J/CUv2c1URUTpEWLtn4bA8a0rqQD4sE70SpVo+wwlGOnu4UGkECgsP7mjrHuqva0BPYMiBEpoxkmFDZEe0zMhgzncfzc0F5rjXdaZ9o/nDHpB68WoJInZ8udAx1NHzZov0VFrwQIaoCymMSR7ENoM7dU9HxiGYNJMWjJR/7/AZcB1/RoI6KWq/ilWj3nt2mE2eEXwJMA6JiGhbEqTe+SIB/dN6mbwYoOX5usRe7yv3jvF2qB+exnXxYTZ3fnQDR4VkdZtRuOWXXn89gCzvsL+6YOK9cfgywBTazamQYHgyt9CehjwcDWXmAt2p3wZgsF896u64c4x45tEASNCC8Y6CiKi+Y8W3A4txkEvPfeLzVUr7/+hrRpSd0XQMPAgvuGgjsWiKiZmNSriQHIWDcvtEPFLt1mFBHvXcZsTTITTeg9rIGY3WNgg9en4vsUHhxaWQNwGVrG9d+uoePsKWOLG6hDVnwAd6jHE9pzbbIGOYEAbAZkMG55YQJhbQHxIrAANfF8R15sDnt1X2xBe875n78JuNSDfWOT0U1AbcJruMxhCMBsHQW4gHG+gXXJszO8f3L/sKlGQDwEBnG7bGDHMSkIXwGM5GsY2G7FmUjQPwEsJ4HLsMbTYjaa0H/4XEEvKWrz80q9rQETdw96uSYNEWQLrK0n2dqrUXZQTEGu7TD2GaVdawmYCp68Dukim2s4P5NYSc6oCwBUcBdnoDiSOHhwFOU+H+ZJUhcyFB8SBZiwjwblAA8Oo/vj7NNPzxO7p8ZItfnjIhHRvU0C1AGQi0C8hDlT2O/CGtBPvq6D2QG4DOBVANX0voFkGsC6c7qFgpudgRi10Zytf0Xnka1328nC2lRrdbKiFVilfr5EQKwzBaOzIJqZYduM29f1PgmA9dxD4/F0p0iCPkFnknsk4wgCbDJ1lJ4l57q1Q0Ybl78ory+Y9HCf5ZxRa/lkJBdc/o1JBwvicv6WnqrdVysOW0us7r+vY8ZVQVaDWno8g/hcxja8plAAff/996WV+cordg6RocSiG5lOBKcYn7JQRqY/xe4Zf1ibf9B3DnvHp8HIMFfC2J2JPc5JG4Q1HrpxDLi0boOI4SxHbTNlIfuQxWOaJ7K7SKaTOduLyHDl5+r0e7h65Rqef/4FSSyRMcYkksXowfYt3L17G6trVVy5sIJcbq7uHe5JJ8ctxajlaknPS83H2NveFjDz1bf/C9y8fR+Ly2tqFX5w7x6OD3bRPiGbcYxLF1awWK2gls/qzGR8zkSKMau1wfFctYTbNMoh5uz25o6cy7efbGEyHCr+pGGOJBpmc5QKBcXlBMc7wz7GeaBQIbmA5iCQ4zdb3hh3ML1ml5BYg0ipqH/l6kWkUlPcvvlrFNJDpMZtVLMzpCdD5DjG7MYgCCXmJhmnU4z7I8wGUzHUCIQJ9OfaI6Ehm0euXMGc2obpRZVbXgAAIABJREFUHPqTFA5P2niyc4SDoxYWli5iaeUiFlbWNVbqBWGSPByIgcV9aXNnB4+ebGOqNuOZGDLzeRFf/e3fxr9+6wX84jv/O6qDJ1jKpVHKlljJxbxADcsZsvMZckTpCEqQPaj9LQYuBf14se180SHsIeTrqCTt4CQTZ6obqmusWJZLN0HLwchkuLh/E2g8Omxib3cXSE/EaC1VGyjXGgL8K2UamwzQPj7RuNEx/bg7RXOcxzf/+M9RW7+BaZoMoAa6vSEmM5IeJvjbv/suHjzeFPgEmvNk0jLxbLVPxQqkiQTvNYHwa5cv4Rtf/wZef+UNZLNFfPcHP8APfvIjZAoFZAuMw8R/RzY1k9ZqMTVG62gbxzv30Gtuo5Qa4spaDdfWF3FlbREL9QJGw1MsNUqYjtpoNQ+lAUcjJlbLBdJ4TqBG3yAhZVGK9gUSXVjkoMagnTY6fZ0paaZZciSXlAvJHdTsJRtvojnd7Rlrkufu2sqqgEe2lhaLNCw1mSIy5LjW26cDdDs0FmPBf4RGvYyFhQoalGqoszAzw8wlf4SPZh2s9LywSC3LDKdxQTqUel9pe6fUMj6ltJsE+7yTKoAxZm0m0DKdol6nFYHDPmcaiN4tFsARjyGitidv3z47jnbmG2vfdVWD7EqkY++yGaHlO2VSDEylmTNQqgkpdiLWkcs3kC/SN2ERSysXsLS8joXFC2g0LmAwBO48uo87m3dxf/c+nuw8Ucv8szeewxuvvYILCw309/Zw/+Nf4nD7E+RT1OkbIJMdqVOCMm00OyIrvZBnq20Js3EPk1EX42EHKckLTDEdkbnK9mvq0Qa+iSEDwg08/qM2pVF4yaYc2XdnhC6/20OB9sQCZLLm3wT7CPxlcsw1mI8T/AymPVzTjPucda3DMQYqzWzVuj45by2GoKSfdT0qpnaHb8Uk/ncBzbOZro0mP6enA7ROh2r75txnyzHBymBqnKOrOmUtMmTEUmLA2LS8LsmcuDmpGVF6gO5AqtHKXCcy4Ck62z3m0Rq05xA8ZbFjnC4gW11GZe0aqqvXsLh6FaXqKnrduViXR0cnAi8JWhK8HE1HAi9HAi8DOYiMyzSy/h3yEGlcpoLGpTEumbvNKO/A+RekCaZGfCAmwrPKZPbK8v+oVip25s2mOpsY1yyw+5T+HsTdTpo4Pm76dR5L4/Lho8cid3GvoOQeC0GUcgksV2JAxUoRlVoZxSoJbVnMWcSSGRLxCM4rkzgJtoxCLCJygDd/UcdWBAunbbm8Gm+N5AIpm0jgktEBz0rMZV5WyKYMuKT0QDGN9umOwMtB5xBjAZdNZChF4sClZPVc/sw6Wa1HMhQqtPb/x7/4syhDDAH5dM6DiOCaBURsQWZAQf1DUslpdHN4dIh7Dx7gydamGI4EvRg4sWJO1lyjZjeFQBf1Lx89fCjGn8TQWR0qlTWRjSZt2pPckcQeUptIUe/JO8ybyKqRkGq5b/Wl2yiB4VJZbeJXr13DxsULXvuZq0283e3oECXomivkkBfCzAq8tTkqmZI2DVmgdoAT2GAbqxiXTADnwLDH9pae2tP3d/cEstTpxFZx4JJAqyfBmgpSpjcmCScrF7p9PtO0s23JAvNA+zcpk5RAO7aAm6YohZ0NKAvGQgy8+W+CBQR8OIYcAzlI6axIGXCZp1uibTgEE/gZbXBmWkgEgFmJp6OeKtxkRVZrek5wglMCqRlklavAkmTgyufyez61JI8tvKQy37//GA8fPdEGxwV09cplaVuurq4JsNne2cbi4hKuXb+un1yMR8cneLK5Jae79fULuMJ7uXFBrVcEn8y8hG24XGxssTdjKAKoZNYywNV4s2IVADxvGQ/sM2lwSJvSE2c5kDuSaJBKVPmL2qGjdsIQZDhoGLEOPw2SBFgjBjEdIHNgkptFBFz6Ae94WFzxMBRQm0gIhPR6Ssjtb4KwQut6JDDtDqPR9QVdPANlIlc6JckJdDTRHp5kl0ZAivGU/DWcw2NlUjfdilIud103AyfbT+LW4yhpZC3SHQRd2lF7R61WMS0XzlGaLAyYIAHvvfcLMSS+8IU30G71tCFzOhtYSS1gzs2c2j343xOtFwugA3DJ9ZJT8pJGioGhX39gNJukgLvfBedp36sEYgSE3IctI8DRD1kPkqw1L6PWPL4eJSA+/PBD7O3tC3hl5YySDKysE6hnYGNqPWwPktmpA3EOEEQogI0lGaA2H0KwEWuYyRVa+4uzRBPJfrj4mJnlh4HP78BgUnDirZRW0IyBnIRvuIFPIaF2t8NwqQpkg3SCV4zN7dCu2+adg4wOPIZwTfdAb8z5aq8TgHLtz9ardoYZae+rakIMmJ5jPAY9xaeBKuFWJ4H9JIPt7HMSrd4EtBM6okkw6zwQEQGKcom0tSSQz9mJ2pfoKhq0BCMzI9cZTLBgNA1DkdFdCSMdOwe8ZMASdAWpNeVOk5ZyB0JuaBc3Z0Nz3La/B2BR+21U0LT9MwKTJFPAgIf3yx4XGV2p1ZOMamuRpah/GJNw1pOVnCyoaE4xDqAetM7mmK2bZKFFyY+35dt+lTAzOjPvbazihNwCruQY2s5vX0mmbNCWtH0zKcHha9Or+vGYOJiXAJVtrI1dF647alF3iRH7vd4lah30jdbE6xNQZABFz5vrSG/Kk8bwWZ82H88DYnxt8Ye1Ju0cj+ZgdDRasqhd3+tqgS2gx0ZgvssMJBZMGDeTZ3F3XK+a828ELMkCIruAwBpfl8CfcqjE8ZRcgwGwY1xJYI6vQ/MIAqDs0qGRH2MiGUJ62ySBlnD22733oo2hv+h22zg6OsL1a1c0h1lgot45g2Zqdn/88Ue4cvUaXnnlNXOAJuOY8Qi7A/I5TKjzBjJK2VLOdjWyeYzNxv1YbOXoO5HAJ9iz5/eM8JmTezB/x5YyzRVHubmO2BpMFqFAC3axuDsoGZYEX1WsZtu8GDhZHOzt4Ff//CvFbywUf/7zrysGY/xFuSXpSsLawPZu/kwmBQQuiznu30OZ5dAYgCwNvj815emaTMMdjuet23fwJ3/6b9R5894vf4Unjx+p2L+y1JB7+NJCDeViAdVSQW2sNB5gbCxTJcaj1DOT1uhEY0oNvr2dXezt7KG5f6gOIup/Xbt8BR+8/z6WFhdFkiCLl0DOiKYDwyGO2qc47J+iVKPBI9ums2JKinnJn5QvyOXlYM9vahAuUNJoZRmbj+9g0jtBanSKIgbIT+kpPLd2T44Nu5pyWYzpojyZyYiHx86YLcLZHPKVGnJskc+XMaOuY6qAzf0mjk57SGUrWFy5hIXFda062/MMACLzhOw2dqBQsmBlfQM//tnP0ewOUFteQimfx8rCMkrlFbz15hv4vS/dwE++/b9ifnQTjfQUOVkg0AV3hlR+AvaC5abe/i0jwZjxG85FO39idnfYsxQPiShg7uGmDc/PTlaxGZyUKjURTA6Pmewf4PC4ie3tpsgbq6tL2FirYWGhJrfqEY+KjOVh1EHDZCQnemP7FXDSneJklMfbf/hnaFx6DtN0BeXCAkZ9giRZdAcDfOd7P8THn9yV5nmrP0Bn0Ae7/4qcS0zM82zz5c+s5LDefP1NXFy7hMWlZfzghz/E93/wfYF8NDTlGTUb9dA62sPJ/hPsPryF9LSNS6sVXN1o4OqFBhqVLPLpmQrttWoRufQEuQydsTvotE8NuGObfWiJ9/1UEltiX4a429rq2d1HUJKO1iK30MiHsbKKz3RJt8I/97Zuhx4EJyrO1OtlLC6wy495FmXWMsigjAnbN8cTAd00Fzlt9nB6Si+FEZYWK1hdKWOhQTC/pNjanNl4bWz5ZHu765aTKauYlIyujBhebNllnszcMshvmb45AVIj/IRCknX7WLTGxxhLj2xLA9uUz4QzM0H4iAkZTuNxckqQ8VCe4wCL6X16EZhonLq7+H4kOMnX2cgTals2BvCYjLgUP1MFmWwV2VxdzMrVtctYXrWiwfLKBQxGU+zsHWJrZw+PN3dx9+FD9MZdDNn+m5vIfZ6dU89cfQZvvPYaLi0uCrh8ePOfsb95C9n5CfI55tJTMe/YLs49mcxjmclwHY0HkhaYDvuYjYaYDYfGimWOa8ylGJDVZ6BE3BynpyO1VbP9mwY+k8lcuQW1S/kt2T2+lwygSNBg8ZhYgqI5AYFUaJzN6P9AeTeLK6WvrzZ+lzuLpIRUzjAzJz8LBEjS9FTApY13KFZTHoJt3rw+ApXN06FMfxq1imsj0oiYAHsVqYyzKUnUyHCvpJEfgTwrthuzzjvCnFgk93gCIV5kUex8rnswMFOVAfuLBDNUC1zIcqdBWB7p8iLKqwQur2Jp/ToqjQ30u3P0ujNpXB4dN0GNy93dbZ1tvPcjFmRE4jJtljTNsWiCyetyYG2ammBKR3rF27YnGGg59S6CmvYdFkYJUjYaNa0XFkTZcRJiFiO/WecBW7e5B/NcpKTF0UkTCwvLWF5ZxfLyijpRKRVx0qSj+IkMelT0Y6djlvPDyGtZ4UEs9rAVlpIlFgmb5ARBS4LAGX0u/Yy6dZxkovPBzqjAvgykFwMuzT+lwgKkZBblA4RCFsjT2CdPczuyLrPotvbQOd1Dr0PGZRPjQZNCgCogZVLEB50UImM4k+GzXCExZwNwmQxqc4W6OZiR3aeNK6cKFSm9dbb+LjTkznbv4QM83ty0zULQrdGTiaazjZqOQ9wEKfbNKik3Y4Jo3ORo8U5XIiY3PDStBZqMv7CIWdV0pmQ2Z06T1K3s9cXaZICrNu1iEetr67j+zA0BZNrwUkCPFVfqHJGdSFFc9uHLEb2ggTBXXNq9c2JZ5Y33kAY2eVL2OXpcnLy2/hCj/gBH+/vYE3A5Qr1cRa1cUdXdGJekyXuLnzMotalq4zU6s4kMG6gTOWKnzA2OE5Vt3RxrBgRBoJhtR4HRxOum+RCDMt4bXrBElyXCmnPDpJSqvjYOJvpLYyQdmJyS7urOzUpGQGRIeZBKHVCyITnuBE17bm5kwKAdGNy42FYu0LDX1TnItgC6f1PX5v6Dx3iyuaNKPIPPixcviKGwurYuQIpzgf++ceMZW3yrq5o4NHj6yU/fxePHT1SBff0LX8CXvvRl3aOeX6O0sZwVKvo7oDlFXRnOIwaAEVsotMQkABgJyQrgNBassXoC9OHtCBHD4SxzLUAoCuoSgI79M4AmZ2GOOIkM0EwAPpOPcy6ZqOWuNhYSxNAO67/X7IqYjaHl04WlnSFn5BmbZ4ZxBiaZnQqWgPrvznSUe0IfUSrjaw5sqygZDpcfmKCK0DwglsakAe0h6be2aqPJB9AqJLViEan9NKP2Fm60fB8GYkxQ2OJ28+ZHODjYw7PPPoeLF6+oDY9zgsEJN+fBkHsG1xg1PFImeE/GJYEQtmJwFMgEy2eRJ9NTlTA36ghAQ3BLdh02QWdyWTOGbAxeWhKqVhhNJx66xoS0+TSTTEZILA8ODnDr1i2B9C+/8qoMBUjjJzvU9ECthEydQR3g5wCIGDKfySzMIZYYbkk4QpMNEifJsQOv/S5UzQyksLZJm/xnATRjZPB+cg+IFogn3tYGYjCH6aHaOpGrLA0JohZOvkfM8LAnBcA0aVCR0O8Js9WBFJ+RulcmAh6MS2IQPQA7vBJb+/ba59uSz67M+L/UlnDuKwnexHM4sJZ9cWo8nO0ZNpGngFZJQFT+sr5fGFDu7spi4TPYcGA0YTjDQCIGDwMAEn9+q3ybFIIAaJdi4Dpj+wmDT94tFun4QJujVjCzVmr7PFHbOlsZ3TWegWocF1jFPQlcilUZIfpWFOM8k55hxt7bZGZ8j+V9YeCr4JdtbA4Kuqaaugpcc9BYVmeT7PMgjqaU7kF8A+PxtnET6ztoUSavNXHPk6+bHOvkvQ/X8rS/21ieBf3Cy58BLJ2NEAGV0TkSL7OoP9vlpJLzW/tvwiyIoabtqOZiaaCer5EgbO7FL2NJh6KAA7rh7gdwOvHavkt86nMl53M8hEmN0bOIYxJo5vUxoeIXA3Um5OzQ4e95rofx1hh7kebTcz/lnTtkmTD+K4hdyOsik4ufk3qIoTBgY2JO4ioUqzhsyChZSSyOjQZ9gSySMVIbdQ7dTgc/+vGP9Tpf/OIXsbi8ooRAOq3ah0PXBLUBeQb42hZTIKWkJZxtShIdBAqnagymx2BSMgaPjugz+q22rwWdUT5ewCQZetOR5IxooFFv1K1lK5vTf1N3iqxGyjl9/NGHODk5Ujv4c88/r3FnJxONIxl3KSFVcd1i+dHubdy9dxvlYgq1ag5s7GG8nElT49Jq9FaoS6lFnnEV29moX/jdf/iuxpfr+rlnbmBtdRkMTWlutLK4aAaQU+pD58VWZWGb+wWBUV5At9PHwf4Bbt++jdPjE+TYip8yhiVJA82myUUZaEWTS+odsttjrPH+4OZHKKyQaFFFvVqSNl+pyK4LfgZ2fw3VQktDE863RqWGytIKaisXkJ4PsfXgJgrzLnKzPkr0npWRBk/ttPIhziWCZvzKsYUvSyYf2YNF9CdAezjFQXOArYNT5CtLuHz9OVy4fB3lal1ACceI5BA6T5Nh1B/0BIYdHx3h0d2HePHFz+Izr7yKf/zRjzHLZLFx+QoubGxgobqAFKr4zLM38I03L+Mn3/7f0Hvycyxn59LgHJDckJoilR2rBTozdn3bPIGxuJiSBC6DXJdIEgL93bhKsdxcAAbdbGW6USgIhOsPhyo83L13T8Um5liU61peWRJIzhUyGfYthxrPMeK6cEMKJrcEGQlcct6RBXfUnqA5yeOrf/BvcPWzb6I7ymGhsoSUWnqBj+98gn//l3+JX37wAfrjCfLlisZyeW0V62trpnVL4Jst1uMx1paX8OUvvomNlSVcWF/Fj3/0Q/z4R9/X/Z8zL2qdoH1ygObhLjKzARYrGdy4soKNlRIqhRkKWZq2mkGKjEsL7AzqS+921O+LQMOcgt039DeQ1Ip3jEh+wpgkHoeb9iBduxn/EZznfsSx7XRoRNJCu9XF6Wkb4/EAqytVLDTMrINgpbTg1U1jRraD/hCnJyMcnXTQPG5jMBhhebmGpcUqlperWFxgUcHawoNRmro6VLTxdk9zklO8J6LM3MzQVLTIkzyU12eQNp7IBDyw7UxNalIboGBsLZNgC23GaRmMq1wrKSYHHzxmPBOnCUTxM9RjI8udnWwSjhWrsMYafiJvBH1VEhl4DcwNC5inyDorIV+sY339MpbXLmJ59RJWVy/rs562ezg4PsX27h62dnbRbLUl5zQkmMjC2qSP4XyIUWqIVrclCYqXnv8sfvetr+OZ9Q0M9vbx4OZ72Hn0EXI4Ri5HM9oBMgVKRFjnKIs7xsCfYNLvYUICFufQcIA5XcedjSp2ajqLbneCVnuEZnOAk+YQp00WcnKSASBTnHOwUMyL8U12ouk/spjGM8ZObe4lgRUn1yjdu7F1fXgHo4GO3m/vBCsBg2RYZkjwMBzC8u0gz2Y5c7c/Rrs7Qr87kdlPtz/S2iOwTyY1gXUClYUc2eyMTVm4ZG5A3VdmY0HnPrQdOzlK88K/XePQNiLLM6LcyHNG+7X1+YUCtMWocqPUXqVStWJ8SgRkZIKGQh0lZ1wubdxAfekyBr05+r0Zjo6aDlzuCrjsDXpyiCdwyaKUJGwc+GWbODcmdZaJKU+ZI37WNCrsxmXXgtrgyXCmGV7JChJd05nlmmccdHp6qkJAKMqKtU5t2dlc2Mm1a9exfuGCNJitdXxJ+zH3DppqkfS1uUVNTnMVH5AB7tIJFmcQE2KunBagnilmkKbBVoAGwDiepyt/GotVWYGDhk6Hihi6EXjJHEOF3AyK+RzKJNHlC5LO4FxLs7sjba3ilOBoVLif59HvHKJzeoBe+0Cg5WhwovOWBaFc1qTkLGewHJRMe4L1xtrm5p2OGZdnqvFgC6OZWHAQyW4T/bRYkMM3xaL3Dg9w/+F9bG5vW/uSbzCW26RkvMODKQSlDARZYWclkYuGoCVZmVF7EIEyVuAHfaHLBDCps8h2craGBmYUDweCbQQvtdDSaTE8yeCjvqYEfBhQeKs49TIFDGazZtJTKSu4otkNK0acHEZNtUVN5JjO4tK38xYvApUE/g5397C7vY3JaIJGtYaat8OTIssDQd+eHHFSSBQ4AJcaH9twbSMQnGKOcTKmYWXG2mWCBqSSUQddQ7u5gcnGLCQoy4NSVX3f7MluMZk6BrnUx+njcP9AZjihBbdRa0gLhc/hIciAXCAFWWKlEmr1BbWcMyjj+5ABq/vrTvFqNadRUo8HN0GXDMrlmja6+w+eYG//SHskGWW8N4tLdG5c0OckOE02JRkMbEWqNRoaMVK0f/nee3jw6LEMfhiIfuMbv4sXXvyM3O0YWDOwNX0HawM2Mqi3YIYWfAHRNj6W11lyHuldeMWc7xk03ZRcJRmX0b/PMnbOJKEJ5lMyqU0m+r8JLLH3c8DSHxSS2dCKGrNqeKX+GWyfdlaxfTaTGnBAU60pIRFyA6FkHukHlVqZnOXjgxQDFK4BG/BOjpsAiNAO6derqw86rr6GwjgG4NKEkWPG5dnEzKr8SjAJXEoDzb5DO6S5D6YlKv7JJ7eVsH71q79jrWRsS6IGbSaPwWDs7SDeqq5DiuCl6+WpVZzrzA2BCPAExmVg//nYaKQl22hC+8Yq8lZmHazuzktXRy1f0/SROLRYZBDdX0wUamLlctK5PG218NZbX0W3N0C+xDZHXh+roVklfKqMKqg0IDcc0gF6FlgadCwVu4U5a6BxmA1BsDw8PyTM9pOfxNmaCeDyLOjigE8C/EuCgEFqQ6/i+w5HyzRWuQcmhCEdVolBHAcug3aPMy7tcA2tuuaibgi9sQOY+ESfx88Xl+KMmGB8TgAu+fM8Y+9pa5HzMTRH2HQ+C4gGICUAihGwyMc6S1m/s2zwjNFReL8kCEqQNJgnBWDFftpBHT2WJlW+J5FXcR78CQzGSAOJJH+24AoopKGcgapiuSmgdedDr5oTkDTnRwtqQiutMShN4sT0h208zoJ2BlXynBVQGrR8eIP8PnFMGEiH1lXJlwTWIttlnFFpTDwzXxFrUMpbwIAMkpEbGHih6CwQbeeb/j/BTk2OeTznAnBJrc3/j643C7b0vK7D1pnn8c739txoAI0ZIACJBEVSpEWKimTJtmJFihKnnMpzKqk85d1JHvySVMWVSlXiSiquVFKRZZecgbItiQQHCCSmRgPd6Ln7ztOZ5zG11v6+//x9CTXq4Hbfe+45//n+b9h77bXX+pt2ZPv+lwGj/p74n51l7+rnLjDWPPbs9WBfN/jdM5rCrE4b17Bz9NMgte6zAkgrsLnw3b76/UCu2KappITD6WXz7cPv6c3p7LBwTPww4L4YUhsLEx1Z7PsuqQyDZn7MFgW6BdAtkDWkCapOGs2vqYqXLFARtGTgzp/553Puec3vMNPWnz8M+PlZmAjwK4GnQpGgVUr/1hogkODnlsbK5p8ZDdr+RKkcFsfIOqIDNYvOWi/RCG5++ik++eQTvPraa3rwrFH7piuWWhHaFQbVcuWKB+7QpK6VZ4tbsdjFZzpL7M+XAZdn56/JNzw9afl7YnNyjdF4Zzy29tF+R2QBAnkEVNR6L0OkqPQhP/30hkDAq5cu4qWXX8BpvSawkFqS1aVl9KhXHjXWKM9NXigZYKf33sOTxw+wvlpRCzXdXDlG3G+tWMTWB1c0ohtpJq32tps3buL44MhAkFjUNChTbOGlcV1MLCPKvCTzRUQjcZ2VXPMqKo+meHT/ER49eIhOqy09eZIDUtRTn81x9cplzZFa/VSxpbYe3j8Cp3O2y/Xlct7stZApl1AsF5DLJpUYYcaEu4lhr6N2V36GOI2UohHF/dFsFanqFlaXK7h3831kI30k5wNkI3NydcRu4zrL5Itqke5Phur8SKZyiCVoWhrF3nED9e4Qk2gK6xeuYfPyM9Lq7w2HYtA163Vkc0Vgxu6mOQbjAU7qpzg+OZEEFnMNsiqff/5FXL72PN774ENcff460oWiCBsc8n4viivnN/B7334Bv/jz/xntBz9BiUwvsj4Zp8cmQGyERARI0UwixtZ4Z3jiinuMiRYxLYkiJnEljVlnZkIAIxI1UDZNl/c0ZcJaePDgMeqNYxmAkkHELjHmMLl8VoAZX1fFWF4vW52dq/gsEldhW6aiqRSGrbZAzhmhn94Eg1gJb/7638bypRdxVB/gaP8Ytz//DLVWC+XlFTzZP0KnP5QL/IAyQVFq/GcVd1BDdUYNV54Z4yEundvCb/z6O1jKR5COT/Czn/wE7/30J2jWazg62BdoShbwxmoZm+sVbCwXION6DDCf0Hina1JAZD8RFI+QaTm0fY3kE7b9zEiEoISFWRb5PMJUo3VQWqut5hh1OSPo9HpoNTuu5bOps7JaIaMyg2qlgEKBenOuUOpibHYatZp9tJpdNOrslJuhVMmhUs1hqUoGV8aYXmJd0+SF10n8hq80kzwb6y3KD52euzeH0Vmh+Mt5GZC8I7+JlPYEkTxCclVyiac3hQo5xsY17UWLwWzLMoBhPvExtFPP03lp8ZJJgrgCutMCdn3gFtA4F3u1i7uORO69jPtpoAMwF4xjNKa0GosmbAUnYFhEqbIi6YXK8jpWVjdVUGCRpD+coN0d4OD4BPuHRzI3qbdbuic68Zz8ETXoO4OOdHJHEbpxd8W4fOn5V/DrX/06Lq+tY1w7wcPPP8Dew4+RjNaRSvWRzkyRLsQRT5ks3WxGSSsC+GMDKidjRBknc/x6BCa7MqZpNUZod0boD6bI5TPI5NJ6ZLOUgktKgoe5BsFKqcnRJ0hAtMMunMZxQFyQ3JJRYdhFRY1x4RmO7aq4hdr66kS0bjOtfbJo6V8xNtIaz9LRaG5gpWtNJ7CayaZQLmVQKmZQ5NcSAVquBc+4NYkgSVRQH9dfp1rTDajUjHDxiGnS6OYFAAAgAElEQVSu2+m4KDQbHBlky05jYJHjyI3UFa4tltJHlOamaYH6zI0/I6g9oBZxsojMygUZ9CxvXEV5+TwGfXbykv1I5mIDB/sH2D/Yk4wKizLM1cZcB7waR3YjsYb6pMUCgcmCAEp6eehrPi9PBso7MG8lHsU5xO4BYmHcYz34PyBrvN/Tnsi9lLFNuVrB1tYWrl69hsuXL6tVnDiIci1BVTZ2BPWebO/g8fY29vcPsX9wJDCTZDOeUyqoclwZenGOJKKIZxKm7etNl+kqTl8bgYK+u9DFHgo8xfQxWQHnmG67G53ArdOP956yNJR4Y12Y8CfzkEycpn4x5FIxAZelbALDbgPd1jF6rRNMhw1MRi1EHHA5nQwE2grnYh5AI2iCw9QGZd7CQtpk9jcAl3NjJUoUl0YZZCpS6JxVp1xGop97B/uqtO3s71m85dq8dRg6fSX2vStg1GbKBTES6MjpSTYmwUtSYdnyzPGhTiYRaQoPE7zkJGELEdFla69zLBWnOeeTClbaz50/j5XVVVuAsagmSrtr5jw8VHko5wp5TShuxAyUCPxxRMwxyR68EWlqdPF1zI4MM27Q47HaVfZ3d8UEKxXIuMwjQ6o2Wz65iThRWqsC2ByQ5p+rf/BoYyXHXIXNoIPgrDFLjRZsOjlxAwzV5mcpGjcUvaqbbKZlKK6FVRv0ORjQMuA0gxECeAQsjw4P0KjV1apPkJMtRDTDYfstWZG8nuF4LJ0ijh2BS8oDqB3UmTIYe800MslEE7OBxj0shc6p11BWxej2nQfY3z/WxkEnLILJ1GjgYmYLEjdzMi43Nrccpdtas9im9OjRE4HU1Fq6+dln2D84xPrGBp57/nnpZ5Kp4/ZdH/4rwJZg9JcwE3ziZsKSlqzxM1nC5RZC8O9FEmmMNJcahxIHX602gM7VeHxbdqhV9csS4KBwFLR/P51Eh/MTFVZDvXLuyA8ASgUaIfBR1d1AN9O7nNvmFlyLHQnGZAl+18NiOt4WYxpK4rn+WVHhXLTiwYLepGqhAivn/OU+pPYOzpWg/ch+18TIQxokLrn1STgTMTK19F4uYeda5YZ4sL+PO3fu4OqVZ7C2sam5xs9H7VPqezAoJMvSqOWedWkauSZ34AWeo0jJyVxv8BTz0EZoARp6iror8gbAEjdltcHoKo06T2YLA3ayLQm+ck5y/XG/uXv3Hh4+fIBXX3tdcgocfzIQyFKkEZaNodecsavw4sf6lxM8ZyKptl5XhPQsygXw49x9Q4lxuI34lwAyf/1ByGBJvj5VyBH8aeBqMW9tWTnBcDILInPt3T74WAQhDoh0zscyNHD7bXgV2BqeIWZCsG6uSbzMvOr1bddmLbngRXuStcva3PTtyGH2pa35BRDn39eTG88CCf7fHmAMA8C2/hZAowrddqMMgHFAoq03t+486B3cT2emFC44BWYkC+ZonC2Imh8Ep6wizjZH/jFmzMJJVNcYY5JG8zOeH+ZA74quluBr37bDX0kwDRXcpmrsTHvOeGQSLr7AsZgDjrntCgyecWnJnBXueB08g7SeqZvldFhVUVbsvDABknSRA7IFyiCKofS8qMtFkXleQzjhlmJtIJdgZ+KizTE8n87eUwX1oeDYP/csOKR/O11ND5jpfawqa3uT3y/5mrMF29ID2n6+hc8MmyNmyGB1E8/UD+CsRQeA0+P0oJ4SRHY3cAwd4yAAA90eJD0qFYAs7rJz0d7Dt/9by5U/u9TXZ6CPk5mQbrRLKk0KwzcA2mcXMOqndMDut+KW3/Ntztg8WJwBdj2DPpl9TMiyppHNa6ah2XjskiebD/6s4e94rclGo6FWK7IHyVLgdVJ+g+A8//jCgnSvQmeLCeI7thD3qF5XsUQua/rkZF6yyN7rtvGv//zP9Tl+53d+R/GuacxRN4qt7NTftDPTd11QX1Ju0X5usRjixsXPNq0Hl0B4A53wHhnEKW5C2pyzCOOp89bNPQ8ecwxkopNLS+eO32eRXWL5iSTarRYePXyIJ08eK/l57ZVXBWoenZwgXyypxZpnETVp+yM2GJOlzf2FZylZizF0H7+P+/fvYG11Sckn2ZJk+RCMFWtfXUlO2oaEhXQCh3v71uo9HAl4LJVLYivRhI9bV3/QVaI2QQyjGQ368oqxCWjvb+/i5PgExUwOS+UlGUAyBu+3u8gkE7hy6QIuXryAG5/eEJOS956ANMdqMOpjNBkqz+iPBgL0I4z7aVqSTCAamWAy6mDYb2M+Han7ggYxHGOxPbkXpVcwz29ifX0Z+48+Q2zQQAp9ZCMzJKmFOZmKLUetRu52tU4Hnd5ATLn9oxPMY1msbF3Aq2+/g83LzyJbWcbN27eso4yZMVko7BLp0+kXOGk0sH90gP6wj0wui9XVVWQSaew82sblK8/i5Vdfx43PvsDWlauYsKA1JSCYwrAPbK5W8fvffQUf/Ov/CY27P8KSNC3nGJKBGxkhzlZxSkoRNASBS4LSPoa2AoadURabcRxMo87WvTGaszg+rqPe6Ajk2dk7FjBdYdv/WlXeAs1WQwx6mT/EIurwIqjC945zbx9RHy6GaSKDWSytPZ7nOPU3J/2OmdvEU2j2gYP2HMXN51A9/wIimbLaIVfWlpVfjGdz/NWP38OHH9/EeErTmJzAVAIJvJcp5i7pJC6f28KLzz2DZGSKk/27uPnBv8Xhzh3cu/OFEmvmPszfivmc8jex2WhakWLBjaubLvYkSnTdvjRT0TsZj2I0YHGabb80NCXQTsZlQveFXWa+8yGi85GgzxiNZhvNVgf1RhvNdhflMlmUGbV/Fwtp6cNxXyXZR7q/vaEAFDKBm/UO6rWezKUopURpBZrqpNIJZLPWGu3jvyDbdOvBa6YznOb+M1WrsMWZ/B0x9FzB1YBLIg5kZlHqxYxdZH7qWJRG2JurpZz68j4+IHlA3gxsb2btWkeFnRsy5FrMNLfDme6VYgaLdh1ISYDd/BVMX9n+zjNVjao8lueMM5MYj5IYDhhnk4GYR75QRqHCebmG6soaMvmC9u9oIoEJojIt2T3Yx97BkVhpp82mEQYECFrBkQAJpZxIhKDBGKUJMvksctW8YvpKqYK16jreefNNPLO1gWnzFPc+fQ879z9CKl5HOjUQcJnMmkwbP9l4FMVkFFGxYdTposv7Wm+jXWuj1+whGmWHKlmKxlQkWBlPck1SPoCgL8kNXI8ulnQGOpIWEnvSS9RYG60nPUhjzsWaGkljmujWe9CS948AJecogTR2c/K8G4/YrUZMYIZBjySROQqlrOQG+MjnU8jmE8Y8dCal5hHgyQNmCsWchpIERvzwp6HXqvSEFgsmgpKe66DRuSfAzM5B5bdKc1387wgx1o3qNTYt77M9zRkYhdzFCVz2p9yH8sgSuFy5iJXNq1hevQweM4NBBLUaZWNa6gDd2dtVGzYL6SrmSZIlrkIDXc3ZIUgtXRrh8XLJgu5LRo9mWCaDQ4yJWsUk5RGgVLcsAWwWlNhWLVKQdZMRx+LeSi1VSjUwtqHE3vLyqs5Qkr9YLPMu6Zpf47Gk+R4/2cbh4QmOjk9l3qzO3Rgl1ZgDO/hXwxKVjKAkBR0r3Dy8mRNTS8SYuBZj+tzBYieZxyrWVCnB2Nu8t4xLSV5zreJJ4meCjalvGUU6FkEuSeAyiXIuhUm/hU7rWPIcNOnpdY4xGrQwnQzNrMp5KHA9eq8Xfg6x2r0O/H/zx38490mkBQBkbhDcMzMYfmX1hSwhGvMQ/CNzkcHPw8eP8Hj7iVqyBwS9nD26mBYEO5yDJoNSUY4luj9VoCTgsliUTiWr5fxdApfdbk9t3mQKcmHJrCedCoTPOaisAjKJ53vw39WlKs6dOyd9Ta8vS6DPhMbJ3DRndF43tRz5uZhg87pscdsmTECOE4lACdFiHohKxpyY3v7eHva2d/Q9aXjSqEh28Oqfwdy1nFsUbSARr0eHAin+zv3Z6O/ELYl8JxGnXgWBYWqJEtyLx22iOzF1rlveB34eBqpEnRnksHWfY8NJqko12aXU4YkxsLTWvX6vh+OjIwWDzUZDwSTF6ytlWyRE8QlEe40htn/w2nhNcepmJFNiXHKDI8DIhUKNTw8aU8OB04YtGwSMbn5+B0fHNQGQZFSurq7bYqRmSsYqtsVSWY5ZXNTUISSYTZF7VjqoRfPCCy9Jc+qLL+7IAIpj8ZU3voJLl6+IiUnQWRorBE7FPrBN3V+TArCwrpj/uwOQfeZljEsPUnqNS5fWOSDQJ7d2wHu2owXqPnkNElAHzCkRCVrOFwlq8FpB8uwKYIsfWEopdo1HThdAoX+aMXVd8hswLh2TJiRSrQR/UWQLwE0Dcekg7l6b1Guj8SzaRz1bxrWeej0/JVVe/8Kz8gLGpQt+WafmRhNKHnntYRacCTu7HtIQm8cDRNpUld3bWHJt7u3t4eH9h/jVr31NASsrvnSW7A3oPEon+qiCD1dvkG6Ukmlurt6cJ2bJtwAXV+21+yV401UBjdEYnlOLpNiPE49aZ4rkgKXZhG15cR3ao9FQSTY/x9HRMe7eu4dypYKr157VIciKuUDhpNNjo1h3qO11cdjbLOPPmPCQ3sIh4Q6yANMYQCidNgDfsbN8EBNmClqCbyYqAfAZAjpVdfsb/ngA5OyP7TrojB7BwLHYfWJvh6MHvF2xRYGwB8bCOorGCLUaodfcs7Xg+epWbeUUXDDpeD18Pf85/XV6Y42n5l0IwNRKV0vn04C8/3x+PwmDlh40EHDJtaGgacGKEug14yHvQd3FeGo6n9HnIbOf64nBkDTFtO7cvJ3NjA2kYscCoPTAlLWohPE0A7zZGsp2WDPncfuZmy+KXV310sAsrg3nhhqY57AQYXpGYVagfyUFTo6FHW4VJ9vDA8hh4JIX5dmXKghq5AzY0pwN66tFYgqgO10L8niNYn8q+LItIdSY7EycFgCPgZDu3+4eGQvGNDg9W1HnvtvjwuBaMLe9QLhfJE6L0gOJwV6s91uwyvWaLjZfsPwXRTAZegXb2qKI5lmQStaCz7Aw4/GFLHaE+GtXwUeFTLIBDdS0h+2tBghbkdS0xM207qkimebDAvj1RVwViuWF98vmU+FzVvu6K0JwvfkOGt43ntPS94rHQdCR95N7opcD4XMEtjkGoQeJ/edjrMPn+/YqBvb8PIwN+YfgJw0JWJwKX5MHLv3rEKS3QZtJciSTTQsQ6fc6Ynvxmj+/+Rl+9KMfyS389ddf19xnrMNBYBIvvfEQ9z6Qi2EiGQCXdtZ74PKp+8QigspdvsHfXVJIP9XPKdvHDOAPF1D8Gcr4leNJEIYOpB6g4PtyvBnz3bp9C7vbO7h0+ZK0oclAZPGPBeSVlS11rkznbPmOqcuGHUhB56C6eSaKE09u/1vs7m6julQWyzKVZPxtTB7FWJw7MwJWjINpxDHC6cmxzkbqTrK1UEZ7sJZyMsGG46FpgcapbUiAtYvjg0O0Gk3pY5VyeVSKJZweH8sVPZvKYGNlDYlUHOcubuHg6ECPQjGvGGww6smIkwVWPofjYUVHoNZsig1Ct9JknFqUU8QjExkG8HnUsefqZLzCJHyYWEInsYaV5QoS8w4ae/eRi4xQTEZRSOWMWReJYTiZ4bTVRKM3RCw+x/JSXsAJEiUkC+u49NxruHn3IZpkssr0hEwze79hf4jtJ3vY3t7DaDZFdXVZ2qK8kr3dPTTrLUyHM3zrW9/GN7/9t/Djn/0c5dVVZAsFK5fMo2IHLZdy+He/9wo++Yv/BZ1HP8FykkmG6bHNEnPMokNgOkKabYDRFAYTgjRmBijzSnV8GKmDDB3ONTPeMEZdrV5Hrc42xjlSzBmWllAul/RZmKPx+csrVXMPVwcbnZFn6HZamI6HiEzHiE2oW5bAlIBlPINJNCkNQuYpbCNMzCcy8Tmtt3HaGaE2SOD5t76NN975PlbPX0NleUlJNqOCeqOFH/ybv8LHH38qQJWSAjx6s+kkqqU8nr18AWuVItKxGWrHu/jFz36I3YefoFt7hGS0h62tTayvbaCQL4lE4SWMuF8SdyOoHosxGSeTyiQkCDoQfLF5H8WgS/CPTMIIhxrRSAKJOIkrJm1G9jONghqtpnTnuLcx72H+I+CxkJKeOWNQrj3OOZqYkIFJViUZeAREKUFWLBXMvIPO9GTTEpiOs52ShJIJ5hNq9zr+hwm2WdeOznrbP8SUCqRiRJ1R7GTndsgAT5uVOUCbdJnt2wQkTd7MF784NwwMEfcmwm5GAzhV2HFFOR+/97ttARxBV6Bj2mk31AHDtWG/K+KB06jkDeGcpJndTEXxGGZRyqGx0J/GeMhxLyGbq6JatfVTZJ5ZKCCRzmD34ADbu9t4srurHLLRbBK9lZmToucYZHrEnJattcx7yV5LJZjT56Wtmi+UkM6nME/w845FSlhdWsVXX38NVzZWMaof4v7N97F9/0PE5zWk07xvc8TJKOfec9pG7aSLxmkHHbJkO30sl/IoEZQSCG2mStM5OyfH5kbtpKfIHGd8500ZLVVzCt3SD3W5yqIUG7T4CjynjiqLmJJKobzKQMQl7yw/GlruTWhjNiEYzfZktuUSPzADs1whrflXLuWRTBmALbahgKWpYg95FTh5LU9iEWDpTPA8XuqvfhFDOiagb2t3Twxwx6CWGyrqOoKmlybwbe0W5Fr3ockb2bstHjyiPOMyjnEsg9zKBRRWLmB18xmsblzFcEDpvChOTtvYP6xjb58A96mKlozZyaA1JiyxKuZ3PQwHfHSFbfFB0LLXI3hJjWXTa2asQlILwWkWHyi/wHhDRX16kLgInvEdYx2ZF7GTl3KLpSJWVtbUtVquVFFdWlIsEnRazozQtr29K2D++PhU2AvlKLS6FTMbsUQkOhHRHBlaw2M5B/dnrmP6NngWJiUTbY9ybdsOtJzPaSRFRj6/Gg5EoJJrg23iZNEn2I2os44al1FkuOZomsYzOMoi5Cnqxzuon+xi0D3FZNzCfNKTVFo0YgQ5drnQ7M0TAPk+X/vGtYVh0H/97/97c1XYXZA7lOitJ4Ky22AmPRc5/mXS1rufz6PRbuLg6EjMS7ad0KFQbeWOZeEr/37hGIvDxHyZvFDjkhVfX0FnoNHutIVwS7R90NdAq+rHaniPgGbfAgwa6BBc1M1PqEp57tx53WDvhi6hbzp2qeXBgEvpdqRpiEGmNoEva83kPSQwIqBUreJJBWmkuaun0xSAsb+zg+3HjwVkki1KjUsmiXxwczZjC0dOdsn8QqODGgl0PSbdmydkVKBggkLkBCwzKQU4ZnFsSLroxGrlNs0ebhIEXDk+ov3G45rgROfFhKD+EXVGFVUakNrv9lA/PRVo2W615XjMSgmZrGRc0vGbrULc8AnwUjuw1e2aSyU1B7PUCKHCj+macEGyTZ8TSUmNjE4iCmzIIrv1xT0cn9SRyeWRzxeln0RAeXl5WYAlGWfaciN0CueGbYkzK8HULiQ78+Kly2g2WxKjpcHSg4ePsLe3jwsXLuK1118XA5hU7qXlJel/MCD+siBfm6Sb27bZeu3HMNDgwUPb8LxGpEsrHMvRgYIOvPQsV3t9txWfaa21oN5XQ50cgc9MQkBR6FtBQm+srYUxiaNtuUTbAFOffIo96YwdvNGTr6KLLevYStrCgr875qWfrQ7A9LonvrXOs4sMfFokWgGI5xhcgdyC5yCGtAYXoFm4Xd9ea9F2GDrWQoxOf/wQcOC+0mm38aMfvYtrzz6Hra3zDvgkQ4sVPnHyHBvGgTPU4nGyAWZ8RdFj24x/Gbh0brOhG+LbLrhejZFkTft2x0271gI4A+Q8M9BiDLIAyCQ3CYz7Dx6oKPOVN99WywELeGRcqoVLZSTTcdSvhrFq9V7we9QC495sLDm1lqsViPuViSnL5sfJVXgWmdapayvVdTujDO+IvUj43f0NaT6Gk+YwyOO/H567/nvycNeYLMAQPwdM4JsBmWfkLpym+VrWbhQ0d5hAgpt60v8MQQdhFqytcQMuwww1zzLzwGW4mOGvnQyaMHDpx8P/3O9z/rW9Do253LnqpCuaaMy1bheakWp7F05HGiYDWqseBwGcK5AweRIryyW40npWq06I8eb2DY2nTE4c+KcJs2gr5XtKzyZgL1vF1JjMFv159oSR28y13JiqC9CU4KVnBvq9zsBDTTxj/znWsuaHcw7nc8PAJVvF+VyBWu7csIluLMIFmGjC+kwkWMjitfCemaYz543dFUHN7jP7UpKff37e+3kQZt4xoRNsFFpfxi7050HgIGCmBW68/dz3r2Vj4UBHXZQlB/7hgUux/IK9wq7dO3DbWnTzwLcdB4xg+74juQega5zggl1VcG2aHRxHtpD5e+KuxTMeOYaeDendLf1nE/CucGHBkLcxIahh1+w/d5hB6dc0vxLk4Gfn+1h7HOV8BkrWCWbu75OBR7OOlWBf8EUFft+3ePO9VGgWA26k32cruX8tX2CXtA5F511S5q8zzLhULOdcyynBw9eo14+wslZRzMK5xbYsFkjff/99dFodfO9731PhlK3VMtpx8jnaWTmGnmXr14DOADNQDM8/MRBDf4wVYkWOuIqEiwno55Z/urVxmlOqj2n0HMZfBPTZZjbuW1u4NOLJlptovZFN+fjxNu7du4eNjXW8+eabioEJhrGQzI4kjgVZYlrnZPzHnVmkAz2lUTw3A0SOwRc/+z/QbNZQKhcU58r0gcU/0RMdw5yNZoyZoxE0GyeKMygTZCB7xHQuFd8R5Iup0M9z+fi4hsO9E8lH0QCTxpgkDKTjcXzz61/H+z97D/ksW2GrOtCXN9Zw2qnhpEFWSR/Ndguj8UBtvNlMUm3KNB8aKKE0I9AW9SsxQzoRkXO0wMsIk26pYUs3mmPA+J8AXS+2hNqsivLKCs5vreLxrY+QGLaQnQ5k0Hl8Wkd/MFbeUl4qIbe0hkIxjkxygt4IqLXnyC9dxKtvfxOf3XuM40YLgxnNdnrSKTzY2ZXJJ80x1zc3kc5lJcl0eHyM43odZNgnyWBDHO+88018/de+iR/+5GcoLS8jVyqaU3wyhck4hmoxgz/4/iv47N1/hua9H2OFOfVkis5wgBE/X2Ki+5Ses1MjiTH4lTGLFTAYd+s+k12XSulM2D84xu7ekXRQeRyvra+rc4qEAY6zkQWYmwzFDFpZXlZOQxCIgDnvbat2hMmgozyEreuzWQyTSJr27pjGEgJDD/aPcbhbU7s226NX16vIV9eRKJ7HC299B8+++nXEshU2mYLpK5niBPf+8i9/iJ+//6EA1MsXz+GFa1dx/fmrsiS6d+tjvP+zv8LnN97H3pPbWKsWpFd55VwVGyslRFTcpk4ptTYZB1Ibnw7ZjENYpCDANkN0znOQpjcj5VFiLCatGDbokmXJ12ALMDAeMskeo9Vuo9lsWK5Jndyk7VEEIQiS8t4rF6Y7MRltwyl63aE+EwtzPAjJ4LJiDFvTgVSKBqw84fiedn3GlmRxfoxEtBoiSFhxl3mo19xTvCTjPe5HFi+6Hd28mJ0GufIi4RgGIBK4JFmF+yc7mzgvzByW106JJpUdBZSxVV+gtyRtrJtQ/DoX84wHffNN97ESHYwl3WEGZ2z7pqwTNd/JjJR+Ku8TO00oK8ArpREmkeU4jUayqFQ2sb56ESsrm6hUlsXAp3Td3uG+QEqSqU6bNREExNBjUThOggOZb0PJNVEagySHeIzybCQNZUwKIZFHKp5DWmY+BE0n6M/amGGETDqF1eVlvP3yy7i4toZh7RjbX9zA4ZPPMRsdYdA9Qq9bF7u2Vqc0WwTVSll6viuVCpaLOaTE+m4JqOQ4c+/mddLkS3q3RnMyGNpLzDvtaQ/EBSxL12at2JTxI8lcrnDJdmF7eBKY4Rv8zBOyZSc25twPspm0HulsClnn2cFiKO8y92SeR4wHfF5qsY/dU4vnfD61yIM8mccTfhTjiZFjsWhQD3at4D6msc/ukyDLU4OHzlv7ntilbIdWUcgc5pkXefk3k6wSSqIkQj+bR9GfxeQsXlg5jxKBy40reozHNINLot4coNbs6/7V6210CPbyPCEbkPduNsJw1MVg0EGvRzzF2r6JiZCA1e+PZDbH7lkzTaJvg+nF+jxFbFSf28gQ1fABFii4/ilnyGIHW8YZMxE7IU5DbISdH94Lw3d+7NG47uAIB0fHODg8RqvVcfqUBlrywVGVBwjPbJdYmet4FIkYwVRKy1BOhaRAgt6mW2tGQwS4yYQkWGkyFMpXSbigjIbzGGHXSjqREs436PQw7PYx5dk/HqmIlUlEsFTKIDobot8+Ubu4aVw2MB23JS0Sj5l8xFd/4x3AvRffj92MflpoLyFwGU7oBmJ4uHYYAhNEVDNZJMmMTGdFvy7GI2h1Ojip1wRa0mH85PRUm5tnVng2HCvA3FhYdSXDkQLo/MNqLHUW5QyezWqTYPsIWZcMMruq6EWN4ZnNqf2AQZuYmE7fkOxETggergS1lpdXTHuMFQa2ZlAzx2nfEHwgwk2g02jxnoVAwNFVnsguFRCZMuYL2yrYTy/G8hw7T7bx5NFjaa6VCwXkMxnp4iTVvmWJtZleWADPqjZPMXK+CASaYchMNHLpprBNnmNLyjBZp6Srq93VEg3v3sXlJ5YNTLuT4+OTcjq9E0wW5ZgbCUXVqfXDxcTx5IFar0uPkgZDDOh4DyRWz/uQzQm4ZGWTjvE8sNg2RGMesgxItee1qSorTUxrnfLuwWJ3KVFOodsf4os7D9USkaF5EVm1pRKKxZLMSfg+q6trVpns9iQoy99dWaO7Iqn6TCbYgrKOWo3tKWRgVnUfv7hzF/v7B1rML770Ei5fuSymL2cqE3w+AuZjiFISTig0riFQJTjGQy2kStQDQDJIJ9xhbNqQWi8+CnBf7b0XkgM+yQoDp4uU07LZRVEpjFTZe8o8JkiUfPUolCC5XymGY7QAACAASURBVDFgwXSvdKCEdCytJmdJkPgic0ub7WBwWnVic7nP6Q8FVUG95sjTbDTbcK29IiBshkw0jDFmQBLHwDRUXFuIUc7s84n155yK3TWECyiercT38y2sTHy2n2xr3lx/4UWsra2j07F9wjrQXfCkCrExgQL3a7XZWtWc7egWuC1MYnzRwQMSvEalXc6deQFeLu6VmW+Zroq1RjhWHAFJme1YsYEB4N27d/Hg0SO89davuEJAVNop1E4T0ygAcDwu4W6Kaz22JJZJL49iHsYKNV0Syb2GibGBZoFYtRivbj4F88Xezw4mYzYGoEuoZdwOiQVA4p8TBiTPgnz8nWnUtzl7prGbL2628/clHeLkJkzjyIIVMund6nNgloGYzkfXmAS6LmPP2TVagMXX9SCjzi9XSFi0yDrQ9EwLvOstCWCG8GcKg1Fh1qXuV4jxGTzPOYkq4BNoaCY1AcjmdKAJCFoRxcxSFBA6d3bDOTmnjO2voF/r2jXbBACZLfWF/uyi+OgdF72mlV2fY+/ZqDnBcieP4XQun7ovDnwxLZ0QUCcQR7xfA9Q0f2z4/I7C7zPZ80XMZJqmGU7zUlVez3a0s9UXCLiGmMSw1YVgv+lq2VnO5NDqhyZfYsUvxypxQbS/77qWkH6bvz80qliApIvPFNz8ECCp33E/CNrCQ2vCszh172YLx3WZ6inAdu3JIeBS8yDkHh8EoEHbuL2hES6NNeM/E+OJtKrtoXXp74szW/BAnv8dzg1eX8C41Jni9vvAcduYP17OxxtAMIkyVr8VIkxywgok3oXcXYxYWh6w5OvY/hJTnEJmIOcB2ZK2Fu0E8mx8P389sBrcw/lcoCXHjACmj3kY2DOm9OedTAndOIWBS/6dsSLBA+pn8/nlMnW4zOGTEjqfffa5QNVrzz2PF194WXOMeyxjHJkbuhZJ385u8jwO0A5AdE3g4KwOEjbNA9u/rOhFZoM1ZP3yue8AQLbaxhNibI7JWlHiYHscQRG2tBdyWZSKZP6ZFAmTaYIs29tPcP/BfZRKVbz22muKmWlqw24axl2MwU3Cjl0JY7FqmHTw83JsUym2chN8NJdZFrq/uH0b6dE9fWa1MaaoeUdBfktoVSyiyUoqqzyRwBU12Ogg3uv2UDutoVoqS3eTY0n2Gu8/1/bJyanYlN1aW7qBZEvmMhlMhyP89m//Fh7du69YNcWW84nJBZRXK/jw9ic4Pj1Gq9PUPHzmmcuSzqCBCW9Dr0e357bcejlXW92BHJiL+ZR0tiLTIeIwQI9nNO+H7cVksqXQj5XRTazg7/3D/xRrW5fwj/7L/xzDnVvIj+rIZ9kmmZOLfS6bUGVhMItjMmXLJw0cEqi1gVz1Ar7x3b+NneMm7j5+gs5oIGf1J48fIhWPY3N9E1euXMHu9hPsHOyj3u5gxiQwlVa7ngrM4zne+dqv4fu/+e/g3Z/9NaLJFLLFAkbTgeb7bJJAOZ/CH/3Om7j94/8dJ7f+Ekv0UpnOMGQiTPOOpJOPGnLNxzGWg7kVWglIKU8ajiTTtLO7KyZdocDutU1sbK5a0UhMXGPMq5OEgM+or/OPWt7MYSJ0hWfHXKeDeHSKTuME83EPURbeZnEMB3M0eyPUugMMuLQSMbF5yZIsZJgks/Msh0YvipNuDC985dt49e3vIFteE9hqWsv2+jc++RjtZh1XLm6JOXt6tI0vPv8YOw8/R+NkG5F5F0vlJDbXSlgqZ1DIxp0OG0EvArdsh3TSRY5FqPxhxvXEETLyh4gDJG84bXTELXegzuRwMMOgP0W7Y0axpkfNtZhUPsu1RoIM15PJabHN0YrVrXoPwx7NZQnHUncyhkKOuowxpFIE/LnPEmRkUcGKzmzxliSD71wRkMhiBV2JPX3fd9vYuaEOWTmHO3KOb7l14WXQnePgHcteCYARtCSQbWAGv2cxG1uG2UI9VrGdgKW5fDt2v8uLtC+rPEjAi+vNO5c7YgHdvqVTSfYjO0NSiCbTAiUFUtMccE438Kge6XwB1eV1VFfW9bVSXVeBYdAfSf7stEaW2aGKGJ1+R3IRlLlgUYYFNcrOkNjQI8NQWsXcfcnmTCKRpOFNAWlnlkSHZhYO5sSIx2Sz0aing8G8KzdmsvtL+TJeee461ool1J9s44sP38PdG3+N6eAQaysZLC+lUakWUa4UZK4kVjfv83wAjNuYjRqu05MkpYxYj2y918nsTI7s5hFYNAku6wizc5/gksWi/jw2x3cyKbtdIzXJwNgZppl/pp35ZFQSM6FvCCVSZKKTN6kCM2LhfHHdhM4p2/SZ7XzTueUAQc4WgZZhNSTXHedzYZN+sjZl3zVlB6LFuCp2hoBLn714ApExAo2Rqw4S3/HggG/tGxoP60rSPHX66ZbbmcEY2boMO0Zsf6dkRSQhN/Hq2gWsrl/G8uolIJrHZJbFo+0jPHi0j/3DU3S7Q90bsvk5t8azAUYTtoC30Ru0JTkjU9k0z8a0ioKcQzxLlWEqPjNpBp9r+rzYYn4XBzu5Hu4dYls6XIzFMQKXJOYRtCQWwvtneSBf33LPg8MjHB4e2+PgSMClxzosOOIZZwZLJKdxbccp2+KIfwZWsvXf03J8UdLhGRJF8fqWJIg4/fwY9bM76HVM4pFyL1M+SFAkgBtLIJNMIseW+mQMlXwKpVwKkWkf7cYhOvVDGfNcf/uazpQ02+/TMRUV55MBpmOyVQcubqABoHX2qaPoLHA5pHacC8NM6JTAZQ5JBowE6gi2pdLodXrS0GlQyPToCKcnTzQ4abdxL5xJuU1ZEiNXZ9f2qe1Dg2j6mdzAGaDwoBTbcDzW77C3P18sGguzR/e1tsA4msMwKGVAs76xiYsXLsnRzvURapMdsHVBDEfS343xQSfDcFIrcFBAqAWPrCorQCMYwlY5ukS5lqztR0/w5NEjafqUiwUFWgQtRal1TBubmNYCRbCPi47Ll2340gZh+1+SB3UcKWq0ZHMSuCajlc/jRqtrcsAlx4GL0SdjHCNzO7YDhexDIvRG63WGQrxmJhzjscS+jw8P0SfTki8idJ/6LNzozE2RjM0S9RWWl+SeWahUBKpwwVJQnJsrPwvHTxsEFwF1P2Vewu+QyZaU6PHd+49Qb7ZVGaA2AwX42R7uWzMIZG5unVNF/smTHTFKr167pgV4eHSiFi4CUhSxJdWa7fQcQ27GBweH+OzzzwVkbm5t4fnrz6NULDg9Z0sHuEH4JEgJtAPHxBZx+j1nW0fDCa/f8EgtX/wJUo2A7bLgVFiiakPrAImAcejZZ3Y//Z8wOKZE1AFGT8GXcql/mrkRVNz0RGfKo4t3RkPaqd3PXCASTsp90ip9TGci4UFac17zB4odFBaUUOg43O66aMtcML9867odbh689+Ctb6W011+0VQqMEQBqQMRiXTpn6IANZfdOhl2I4IMPPxCT99ozz1rCkUhrvatfkpU3d74qSPc6cgHgavQmExReQBPSuvWKsYYcmPZSqI3dt2AaqMHKEJ1U+X50a7b1wLVvoLM3zTJm8uHRkTSB19e3cO7iRVU+B0yUxeZ07YMhltfivlkA7ec235tJoxkIuTZRas1EZ+bIZtFFCCzzv7t4Db+XWPv/omXWjrgzOqYhXVN+Ds5jD2gGQEEImJ7TAMGfHyG5hsXct7kaBPSOlaZrYg+Vmz8af02rhbYlkwo/Exet4l4n0Frnw8BjeJ/3czHMvtSbPeWcHVrxcjF3en4efHCMTofvB20LYkUaiuaKB3Mk3HP5Gh701NkgQNUVOVSFdpxBD+qrz9RBgDpTaNr0dMuoD/pMG8c0DT14qz1Pwvhel4ZkBavI29bgQcsF+5L6ZJ6FswCQQgxCMlQW1Q1MWb12u55nXOql3XUaUGPFNj4SlBxxf1drs6NZGvDJ/N8YaXJLlaYghblZ3TXWuoTRx+Z0q5ZdXYvNXYO8F+MTAEuhgpKfr4FUe+hnNt+ebjXXdYWLLaFN1L9WeC9nwGfFHKcf6QzOpOnrgUu/1zB4JPDuAG226ARgV1BE8q3tZrjjE5U42TAqkhqoGhR6xKZZnHV+rgtgdy1DvjjN5Nv2YQeoyUgprgRJoKOvl9iWHLyHLwp4QDhgcapIw9htAVhyDsmI0bEuGaPx7yp8BuyRxaD6s9GzHFW4bjUFdjLmOD4+NuCqXA7Gyt8HsTUlNL+Yr8YoZqI9UryYyeSUECTjPId7uPXZLTx4+BBXn3kWzzxzTXFYt0ftdQI0SXWySBtd7uEGQHumesCeDs2JxV1eAJheBkUFA3fm+UKk9lnvMu5iRev4IXDiGPKMUwky8jO0WkgkomorZAtXp9NWizjH6/Hjx3j8+JG6iV5++SVUykvqkmFST4BBxoquLZPMI7Hh5yNBCzTJUrI3nmBtZQ2T4RA7249NDmk+w8baGrrHnyrJ5ftL0onKlDLuiWp8ZSiQLzltr572cMlBxeJoN+rSg19fXhHgRRB7Z2cHjXpD8f2L157DZx98hGIuJ2ZSLpPF9evPaT/46OMPsbxc1X2g+2q92cBh/QTDyASFSkGgK+PblZUlaUcOhz2Z7UwoHMk8RBp9CdRbXWu7pat4jKYtIyRYVJFRlEp/riNLByr60zjuHnSRPP8qXvrK13Hn/R8i39nBerKPcs7yFBUNpyPM2JIez8nRfULm1CyFdj+GSHYV3/r+38Vpd4jtwyP0p2Pcv3cHn376MZ69ehVHZMgcHorZEqcMF4kbKWo/ksGUEHt1pbyCN15/E6+//hX89K/fF4GkWC1hPCPzh63tCRRSMfzx776Nez//5zj57C+Qp6vtcMJkC/N0EvPIWMlkfMb9N4UYXdwnEwHHbAMn2OHXHskfTJg5ZmoPVhGW64VsQFtb42Ff4HlkTkkI7uucozFEEkmZbOo5gwE6zToikxF6jQ6OD9jp1cNwNkW2XMLS+jrSubR1qE1GYgonE2lE4nk0uhGcdmN49uWv441f/Q5KS+eAGKUgeCayEk0G5BiP7t/CRx/8BJ9/+gs8eXQLo+4pNtfy2FwrYm0li2o5iVRijozMoMgwTmM+pYmLnSNknKn44ozlCKhPRgOdX+q4k/GiL9ybDmJn0EOrN0Cj1kK3S3YVDUqoU1lEscjusiySCRYR2DJPVp15OvCz0zW817VHLpMSw1Q6l0XTM+ScnMzHdn5S9kPX5Uz7xGJkLmBxpEmAmG8EQUYrnRt4yXumuEkyQMaotE4ge02//7it3UClwEDWus0MtLS8moxU/pbMNqk3N6IeIj0jDCzyTDFj9pieoXLdMWmi9DNIGzPb6VMSlJRaOUGSeBrzuJnrjOdRPeKJLOLpHFK5IgrlFYGVNNmJxpOgQkOvbxIybPve23mEVusUvUFLTHPFL2SVkVgjHIHdgST/EDajFiZNbQjUsb28gEyOMnU57Y3ME0Rokb/uVEY6GDEO6WE8H2IcH0qmjSD/dDjHueUNXF7bwGomBXRPMeseYrk0RSbVQzzWQiTG4gLPO/PzIF4QZSFq0hcgQ+B1Rh8RcG4bG3CRunlyjJE/FOWLBWtnP28n55OBlEOxKrmOJT/g2PBq7xXmYmuUuTcJSiSIkbxFUykCTNxHbP44y0h1jXrigeWfLAopPrPqddD1pHhdZ5vX3nQaRGLveqDOTAO9lJLObJdvWBDi/T84FRfApDEJLUohwOwZlSzkWV5uealvFVdM4qRL7ExzOQFXkchjPM+dLSmB8kQGpaVNzKNZRBL0HMii3prgtDHGk91T9Ia85pRAbjL2G50W2r02UmliNnEkKRtBJ/eEdfFaHskckPsyCRIWHPDzml2DI/I4bX/eRK1vRx6xnICSEkbkIxDKeIV7C9mWlNpj8XFpeVn30uMA6rBERJqtx0cnAjAP9g/RaLasZZ7GeDoHU5JcFFhJrWd1xfD+G1ymWNq5dYeaSmzu6kYbyNrt0QW9gU6nqZiExogkFHLNaR/MF1DKF5HL5JBg6znXNOcIOzvmU+QzMbzzzobc5fvdFnp6NDHotTEZ98U0z7C4iAnGwx4mI8pFUpqDko5GgvL5VOS/+qM/CFrFeY1jv1kR5NFFRw20ZFu0Ay4JRPGC240WGvUm9g8P5NCVyKSwsrGG6tqSNu3De7eNNsogts8LIyJNIV/vxGoi7FwBShKdM7RnRBLQ5I2jNhyDWT5azSbqtRq67Y4CKb7m+vqmLOOpAeARfLICTZ/AaT9Jt8MSqaBlUQg9F6sXV6cOjmn1UHtMQIRc/Ax8pTnP3s6eFnSRegSZjA46Gvow4CfQoYVDpoxPKLnZaOOeYUimkVzazT08xbaAbE7sSwXLNA3i5qhD1QJmaxc3PUde63DEDdTcivlZ2HIvVz8GwpZp6ARStVBVyjYO9vbR75I+7NtZIzpYGdSTxcYJzntKt/jqygrWNunCltRBQIFitu3pHknXzBIn31omvUBOqHhCi/zew8dodfj8mIBLtvSayHMch4dHChyuPfcc1je2VIkk4EkBWh54XHBsJV9aWkGT7lvdvuafTyB4eHKMyLykAyPB1AsXzqNMpigF6ZnABwYUXv/S2ke16TtRfc/2CuUeoeTRMcUCrbHws3xVzItK28q3ysoCJOPG6QVmA8AkSLh9m/dZUNJtdgET0wUcX/40PZkbeZBAB1qdtlH6hltungZOWgDhGUtqMXd5lhF8HPDrS2IOwNIB4QKmRa+JA/xc22fARostmJ8evLSk3E1LBWDGojLA0sS4rYJkDJUw6GzsV2Mhq53TtT2f1mq4d/+BNvTnnr+OCYMMAh0qWxo/T8mrybwG4KU/TChszbNGoI8SSKM5CfRwwawxqUJu1i7RFKChwMCx4GSYY3pyMrbwTn/+eHFLkon9vXv3JdT+zje+oRYhMWoMgXRBgd1N32qjWx+SDNBB4jQSDXRkws4ggaHHBPG4sWF4jXbPrPJuL7MALhdAiXs3fzsZ7IQYsmGQ5iwg6MGeMGCgv3vvDif0b+vC7p9/Xw962L1248790zHE7Ip9azjzBkvmPavdADJjIvlZG26rPHutQZtsyITNAzmB9ncwPosF54EfD9oEX83/zYFPxqTywZkP5uwaQoYhzizN3wuba46J7PVoGDyL7eF5p1ax1X0PAT7BPBA76iwzdqGLaAmLGQvY+ep2C0UsTrycZz7ZJo6JE4yLKya4Kbhob9f9pHazd6YOMcMVaDuGbYQMJgZ5ZJOQqeUYlyH3dI0BgX6XpPHfBC2pWSuNbSffwnXtmbPeaMXauznAxqL0e9MvFYVCGoI8AcLmKMHeeaZAFMzt0NZ/FhD1P9K+pTBmAZobx8CdCU5byD+f6m5imz+lgeparPQ5eL76vc5YyGrfFWOe887E3HV7xLQnE4gFWhZLTafO5ruZcOj6XDeAhtvLPYaAPtNas99jkmUgbETkpKfma8gAh6/p3ecVrsRiCroJOLdaTU1gtpIyief6p/EEi5HUHwt3+Pi/M5bh67Fyz685FnMTCYFdZB4wkGf8Z+3onFdmWmUJvO11BjbbhkfGIMeNyRplhfiZjg628bP33lXr8de/8Q0lkCosz12MQfbhiDI4puupNeMS72CfUcIWOktD61gplWeCh9jrtmf7Xc2SP4ubSJ1jodX00/h5qZPMP30x4doCdshsk567m6f87DSyuXHjhq6Rmpws2jOhp54yddxLpYpiMhlsSg/CdGzZ2h4na9KZKvCb9dOakot7d28jn0lilUY8bI4kM3L7lpISavCScSQL8flMLcIEkhmf08iLDEoy95rtttxTN1fWcPvmp5jQ9WA8wZMHDwWMeh3fb//6d3Djw49Qoru8JASm2Nhcx/rmOt5776dinI4mI+nU9YZ9tVGev3QRpZWKzrTHjx6Jvcg5Rh29Rp0t6rYXeTIBk7QpW3A5l6jzRZCb8czczjkmnlxTw1Ef3V4PzWYfzd4QmeU1fP8/+M/wa9/9HfzpP/3vsfvhX+BClq1uPG+pJ8v3IMgTQ28SQ5daZjT2GEUxT1YQza3im7/5d3DU7uOQrNLJANTHf//9nwq4vPHxx3p/tqdGKCfD2IIEjmweV648i43VdcTmMWxtbOH8+Yv48Y9/ImOeynJZAJdJrSSQTUTxD/7uV/HwF3+GJx/8v6gSZKAnNkNHJtQpzi9g0OihUW9h5/AItcYpisUM1tdX1QVVKBB0y+t+U5uSucVStax1w/lHwoBp2DIPIvNvZF0AIoOkEI2lMIulsLyygU67h/t3HuDxvR00jltYKZexuVHE0nIehXKR4stq+2bbJZ2vOZc0D2MEWbNo9aNo9eO49OybePud38DWxWcxnM6wv/0Y9774DJ989D4++fCnYumkklOUC3Gc2yzi0tYKYpEhYhFe2xDx2FQ5HOcBXZ1n0zTGA2dmpy4g2y/Iyh1PRsbOJfmC8mMEeKMJtRTXaKLS7qPDQspgiFKFvgwl5VscMwOWjInE9UNjj3q9hUaji06Txj4TLC0VUCnnUakUUS3nMJ32MZ/Tzd6AYTouz0aEeihj4mJtyTDoMDBwUCYoBqYaQMI9nRIVBMfc0efAD9u7LTbyMbhnyXmMKXSsBfGmr5uS2EPgknmZ9VBYoVXnjIBfxpgJaw2fkDHKohnZ4WOxEmeRBEbDNKaTHOaRlHUe8Nzh/sNYOcb5nsAU9jWSyAhISqQLAilLlWUUystI50qIJdIYjKZ4srMrx2Rq+NXqpwI8olHu03KNsCKVJG4Y07Pld45GqyPTzkKxgnJ5SV8z2YJAQkobeJ1vdvmpo4PmwTRhIVGIpkuDiXLt/riP9rijth/KJZxbO4fvvPN1fPOttxHvtXDw4Aae3PlrYLyNRPQUyUQXsRjZYWMBMNa9Hwem1qkgR2iOhbYq5g2ukO1MSz07359j1Exst83whXORgCXvazJB9iWBKdMcJmOd3adqTZahccLybu8lwE4CauuLqW+6xF6bUnNGOaARLqTFq9h1wahU/OOAS8Uiag93x6Mr1PredpvNjgHM/MSDld4bwdCwhVaj8jXHyOXYiD1pMapAcsWuJmFieQSXgcklGZlE0KArslquS0CYX7lHEYxnTElcotnpo0GwbZ5AfwxUlrawvnUN+dIG0tlljGYkYE1wdNqWKRl/Z8a3jgIZuXETl2GuORLWw7PbmwnqMymPJsBmGqOSnNCZ7osHrmU+IJdYts7/e+1LYlokePHB4i0fBC2XllcUYxmdwxvyRrQuSPriGUwvE8otsrDABzE7xj+MH9ThyG5cEhWmYydbZe+u4rsYl9aJx45YFkjZ9UKwst3h1yb6/Y4VamhuViyqG4bsecZ3nHcqxnGuDSfYLJEVPhOLMp2KIstCUpLvw46MlkzyRsOuTHlYkEolqZfJz2Uaw2wP94xVEVgc1qT4NwxcKsBNpI3ZwKBQm2MUKVKpczRWyYpRSdYlNYGomdhsUOvyGAdHh0jnc1jeWEV5uSpG34hmMs0WOqen6JzUFPAk86adw0qMAnIHXCoQdu2lau+EBb6+v380GopV1W42ccqb02wG6PTG5ibOX7howCUPWVBjiQKp5kwu1oJjfChAVoumUfjllE0WJH8uvThn6S4DD2UdBl5OpwIA6ZjIhU4HJTIzfau4bjmZb5yobJEQmGctt9wOCAKy2slx9WNowGVW7Dc+BEwOCVQaGi4g19Gf5cgpsdceRuOhNiVOdGodEbyU+DGf766VOySDMl4PwUsyLkdDE9BmxYXPY+u+B4QZnMhNLp2Sls7y6qpYmLz/dNWydghjawqMkKkFHaetQsvxbbTauPfgMZqdrqr9ZE9ubp4TuMzPcvPTz8WeIOOMrf1cjDTvoYYOX4OALYFLBnTUtySIq2tKmnkRWwhZXeKYMKB6+PAhDo8O8dJLL2J9Y13vQ+o270+47VGVDwcgyyTJtal6htYC1PGVmgXQd/aQ96CQT9A9GmAVHydB4FrMvIu20bZDemdufvuKp6+EBsmw5pJvSwshlw7UdDGN2/wXyWUAMnxJbTVI0r1+rU1t98sGE7lJFyS8drgYk8hAsqcZbb5koyTXtS/Y51xcs42tBy8tc/ZzSMeXqyTytQnu0+yJZgseS5DDIE13nFal5nk8hps3b0qL7NXXXkMqmZWEAqtdvn3bA5dBq6tBKsEBR9aIdAW5zl3Lg3Ydd73clqRzK2DFAYYhoFYVbB3sCXNp1+dy7foeWHO/x3cmyP7gwQPcuvUFvv0b35WOH+c0D1QFDh44M9jCAkodyL5l1f6m5NiBCz4A56+yHYWHhNqMQhqL/jkeWDNQJsTWCtrJDQRMyR1ywV4Kg5dionlWWch8KgzsEQ8LgzzhteWBKAHUHkQMv46TKbH3XFR3OTbGNDM2rwnQW3BurMyn55y/Rj/nffHAgyRh4CTq2FlnAZowC89/Pg/QM4aSISVN0EJmKcakcuda6N479MeM3oSUunZdBXQGktjcM5DddIFsHkj3yBl+hPciPyeNfWlM6WD/cIFiACo7MNsDYAuFbtMMmqidxe83CzOWMJ4XrCPdBGo/OeDSOZTqvf38dyuNAAuLiwQuDWg2dqVYmHQuZkcEx8TNKwPZIpIc4XlHsJ9nos5oVsyd1IdaqNw5JFnU0FiH55tV+Bds0bOMy/A99/Pcg+thgNPPhbPg5eJ3Fm38ek3baswo0Ju6ucEkcBkwg+X8brquYsq4AptndntDNN1rJRZ27vKM0++RjUomqkskbPzsfGMMEgZx/WfwJke+AKI9WMwAuw5vViXWDrvZnDO470Swa7JiD9+DMRnnKpMDXgvbdAl6MLlnbMGRYaxlHTJpFaF8zOXHj9fLz8NCKu87g2F+NraGpqm5lckqJ1owdS0J5O1lMdpr5pIFyPiG8Q6NH1lQplEh9+Wf/uTHeLJ3gF/9xjdx8cIF9PoDMVk4xxhs++Wj1emKfR4M99fpEzwPBvs14yD0gKUbHtswaOnnm2fHah7MgUI+K4CWY8zPsxHtggAAIABJREFUQDYDmW3lSlmtyYylOfeZtFBL/tNPP1VRnqY77GjZ2d+TVieBKMbCZNSROZpIpEQ+sDjECnUyP5tPxETjvvn40QN8+P57KOTSePmFZxGNjNFqML4+xccf/RxXty7J1ISsRXb3nD+/ieeff05zjIkKnc3vP3iEdrOtWG3v8ADj4QCvXH8B/+pP/wTd0xoOd3awVCrp3FqqVHHtmWuoliq4e+cOKsW89oJyuYBzF8/j1he3sb23o3bw0WwMMvjJBqRBaCqTxnA8UFRy785dlAt5S26kQ2j7F/cUMjDZRcTWukh8JpAbZIwNJyJLRmcRjCWb1NPek0zG5OpbLJfEvp0ky7j01vfw1W99H//f//lPsf3+D8S4pPZhOsNEmgSzgYw+2B5O/upoPsdglsQsXkYfeXz7t38fzTFw0u2gwUezhnd/+Jd44fnn8PP33nOGRUlkcgXkKhVsnr+EpdU1afYxBiJbpZgvYnNjEx99/LHc0ouVktPC4/6XQWw2wT/4e+9g/+YP8PiDH6BMnJ17czQJwoL1bh21kxNE+lOxdaurZZSrRemAkhFPwI6MFu7bnIvMLQgIsCAcjSXQ7vRMa3hOYI/PJzAYAbXMCKT1+lO0OmMcHDeRK1QEEFOrdKlYwHI5h8hsiCkZZkyUua6ScR4d9m8aO+iemfJwMl1BdxjDcJrF+rnncPnqi0hl8vjow5/j85sf4PjwMQYDtuvHsFRJo1JKo1rKIJ/jPjiShmmGYA0NWOZT0HyEOpI00JkMWIRmjGU5i9YAgQUWadWRFUe92UO93kOj2ZUJEIkclWpF8mOr62t6HvMln/RznrElk4AwXYhrJ20UCylUq3k9KqWcWsfV6usJMDMC9+yWo5qj/dF5z/ZlFV4M8HAidHamh8wSrSZiZ4WMWwjUeuDSF4BD+oHG9PIdCo7K4FlWAopcMdvFmszZrIWU5CKCvpRlodySFVdIEIiwzXqWRGTq4uYYW+X7mMfMC2MepZ5wFv1hCqNpwu45mZXUyiTYSS1cMiuTOeRKFRRLK2JXFss02FmTzNj+4Yncv3f3DkH9Pu7RQT4gwJfkoB7GIvGQdcjZHkGlQj1A3iuaydIxe4pkKotMOuda3q2jkcUpdjuJlSlJOceo5OsNRojOoihlypoDyUwSiQLl0lgsi2O5XMFbr7yEV65dRqzTwOHDG9i++3PEZvtIRupIxXuIxdi5MFMRcDaJYzphqzLb440MZnF0RF05MgVVIsacdSZgkgClf/R7ZLVT6zQqg6hYjEUv6p+StJWy+IpgZdqKw8FABQVk1wno4yfXGSbWnwpqNp8kjeDJky629hmTxaNnnqfiqxEKNE0d8ClswDMu+dUBlwIaA/d4ZTFB8Vx9N3SLl56pdfpxX2BR0ZOlgkKwulgsEbbwznUOuYSJjMzhgCz9AVqtoWLJbn+AVqereCyTz0hXuLK8gerKFta2rmJ98xkks0uIxkvoDoDD045MejgX662O9FD7o4HMk6g3S9ByomI/2Z3WdSoZHaezOZ/6/InAtOnXWjHakzRCreOSVbLuPx8XE8dgYYQxFIuDfAgrWVtXbKSxUY7GIjiND5uSw6E0C0FMSuxRO5Yxk4GhScVJkgeLUSrGNCMZN/G62B3TaXfRbveMkNhuK7fm3wlO8lryxZyMg2gwRlzOipg2l0lOvLK2BRr3EIBkcWs27mM2ouEODa/Z4ciOwDni1OmlduWoh9l0oOeziMPzm0xMmvMQuDQC0IJI5HOcIBYjcBlO5CIELqU1QXYbhTyjSOZyAi8DxmUqrUCFOkH1ekPst8PjE+QrJSxvrqK0VLH2DbL16g20jo7ROSVwadVausTF0wm5VnukPEPhZrZIzyggS2biVAHw8sqKTFiUyIwNuKydnKLTasupie0lbBu+eOmSAhXThXStSmITkiJuIq6mO0lRZbaijxx4aVoIDG50k8WgJHhJbRQTwzdqtbka7+/sabEy8PNVPVV4mZDRlXBAfQmKkNuE4URR8Dg3fUum2HRnJ2CZ5tdcTj9TMibGmWkRqNLljWVCem2DIdtiSEW39vdCzpBvfggekqPBUAAlW3To8krNTk5YMl6pQTR24KUHOHmP2IJPV3gGw2wt4qNcrWBpdVXXKZaE08oiIOxb+bkWxU6lLlM0jmang8c7e2qHJ7jNdl4G00xYWMG7f+8+dnf3XUWPvxNDqVzByuoazp0/j6WlVVUVWNliEsR2DAJW1IygTmaz3cHx8YljXKRUcdk/OJCDJivHFy9eVCDP8VDlLKSlZ3RyBwY4sNonkGFAYJFoLoCALwUMvgTc8UmvsWBMn0RJQ8A2W7D/jE0YSmyDN7EfKI3Uae0oMh7MeqqF3cDtgEjl4hr/uovr9s9wvBHfyuifwNhJTnWOPRq0tgU2bq7Fm1WuhS6lATAOZtNTjS7mEzkPKJwFBazKaAGdJA4IHjKpcgYhBlwaUDfjYcxAZDITq5JrlD+r1WrY3tlRMnf9+ktoy7TAWivEsnQ6goEOj5gzC4aqGZswYTd2ohqDSIl3jROm48GDx1iBSjalU+ZATBcxypHZM1l1r9na61yv+dWDEfGY5ip11a48cw0bm1tqgWm2WjqwDC+1sQzb0Fi4YJQ7C2SdTp+viroWIgq3sxUu4gXcHSChiqvcgd29d22x/t/BFOB1U89YDtNPO3aHgcAwoOfPjYBxy1Zy73Qdeg0PoHn5EK0Hb5bl1ocKlQLHQ2xRB6bx+dIk0/y29eBNTgy4NCdN/ycMNPB7YWkIsY/8unNt1Qq2nlqnLqD3YJNn2wZfCQIYgKTKpjIKwuumB8T5zAo4r8PANgfWq+XBwkG7BgMUFpijMeu0TznAi+egX8/GDg0XMuzvBnwvmJf+exqnQIqB7D3f+r6YC7oOB7CFx8Xu89MSEb5FBaBwvgvAw/IKrmjBz8zEmGtVJiqJhc4ngzQv8cIWPavSM1a19+N6pcQgATFvTGd6flb8UHEjkBfg2WoszwVItyiS+Hnn91+vWRvej8K/6wEp23ue/hMGAc/OLw/qEkU3cN1V0a1P6GnG99w6ADTP1d5FlqQDdV2XBlu8vGak+3B6Xc1RysB4Eyqnf6VikWP6BXuo61c6e90q7ASgs+Ho1r5v1+4/G7c3zR3fO+52JmMZGWhv2xHjq6QrNA6RZxtehqxKi2U8wOyNAYygyDbjYVBAMaZlV/8ms5JBM2OILFuOyEIMmd1IhofAdzwRMEh4HQT8mNAeHhzg3Maa9mnuDQf7O/jkw4+wubmB66+8jmiGsYXFBiz+yjncF6ZCUhOWkITaz4NEcKHX7OcV14L6UNzzrRBm7Xd+XIN1yvNRcgEm4aDxVvISEbuBSQNNd6qVotgHA44LDZAmU3zwwYcCXF944UVcunxFbeJ0EKXjaGXJ3J3JqGFcxNsk6Q0nKSRWuNy1I0jFkth58hA3PvkQF85voFrMYthvAbM+6qe7uPHR+9jbfYTNzXW88sJXlTgVS3mNIcd4f39PY8b4zvYEYw7xvpElufv4AX7tV34V/+N/999iOV9AZDRCIZNGmUaN5YokXj69cVP7UTafVbGxVMrjuH6Kz+7e1o1jW3sqn8bWhU30h31kcmlrPR9N0JVEVU1mJryHtseanBJnJ2Nugt10j48nTG5j2B9hwJbl3hCjHo1NIHCJyWE2m9Za5JygEcg8XcVXvvdH+N7v/gH+t3/yj3H73T/FWqKrdnO1qLOlfz6S9vsokkSH4Adjj0QBw3kOzWkav/l3/hj10QzHHBOY8eif/+D/wcvXr+OD99+XIUImV8HLr7+F5Y0NyXFR24/LdjIcgQW1SqGECxcu4PbtW6i3anKZHdPVVWuoSGcY/MPf/zXU7r+Le3/9fyPea+P06BQHpzW0Bj0UKwWsrS5hlWSAZASD6VDjSHYvzyuaz5gTuMl6SEdY7YVpxSbc15izMDcgEUKgKJml7S5a7ZbkFQbjGda2LmBlbRXLS2W0GqfApI/JgPNprOKv2jvlWBPBLML8hu9j0hKUlIons5ghg/GUbZwlDMcx3P7iAW5/cQvx6BgXL1SxsV7E6nIR8ShBv7GKtKlERIxkDppJ/xg1ajQyA5zJhBJeUURGfRU7OVfVJhmJot0bod7soN7solbvIZvNa3wr1TKWVpYEEEl+h+2gqTiODppy/G41G2g02GY/FFEiT8C7mEWlRDOOlNOmtq47w1dcsVmyPgQAh+bqrc41x7iT7qJFnjIdccKBXjOfQKeWr5azAXcqTLGnzhcpfQwTGPZZrBTuoPCZgh3rvkC5iCdiSZrd8ry2bj6uwcl0gKG05uhrwH0uiciEOnVG8BnPOphM+4gmgGQuQ6VP9ARcZjCYxNFnFwU/WSqNlbUtLK9uYHl1E5UlFiNovsbW7y6OT5t4/HhHOR4BRStaWg5M8g3fn2cGTbkoC0FdUsuxuI8mUC4tYW1tQ07gJBSSbTkh645FiskUPXpDOLCShmUGXvIxkHwc5db4KOSKyKYKmA+dqUtsjnF0iCnXezyClXIFb7/yEr7ywrNIDNo4evQZHt56D/H5MZKRJlKRLiKzERlDmpfTCfcLFsbYIs+DivGhFQvbmk8dNBs9jQNbwAlQZtiSnGQMGUFczErTyZe5MDtYXDeC9+bwMYKdMYpoTPZKcYjFuzHfChWYxjrwzMVsVk/3fXr+NZx+qjwdbKsXTBgULy1WV3E4FFPTyMfASwd4Su/ZMyztq2W4BCo9ku6+L7kvF32pY2whXWXdNk4f260snh29Hhl8xDGMnUrt2eFwLiZgvpiRO7r2vRzlMtKYRuJI5SrIFpawsn4ZG+evIVdcB6IFtHtz7B40cHDcwNFJHSe1hsyKKZs3A/ctMt4nmJJN61rr7Zx3bOiJzbmA5OCLDU6H3KQbbGz82vUAsP8dnmkEKNlp4YFLFu/W1zm/iy5HcrlHNC6g8uSYoOWJ5PROTmvKhdnCTbyLbeKmZ2kt4q0297ATNFt1sSr54NhVysuoVJakp1lwnbw8R4mN+WL4M+efUReweYow15W+gjEjCULOTc5jOu4pppgMOwDlTWZDxCQzw/2bHY+Uk2GhluQ3nj+cQASCOa6ui8rlO0bOMOmOYGr8oz/8+0+1ilMkl8EUgTSCl3TzSvHg44NaN0k+kmg1Wmg1SYtvaqDYvllaqWL13IYqg6Zx1EenVkPz6ATtk1Nr9aNxTSKGeMaAS68JyYM6ETF9EQ4ymY97vZYCMt48H2xSCJRmM71ORzeWge65c+dw4eJFUWo9Q4PVfu++/RRwGY8F9vV2M2xxKcniDeaNJvNS2gDmLi439MEQu7u72N3ZFdiSI5BLtqFz1kpQeF3sBFb5RlrIFI+VziVdC7mBMwFDBNlCXuClAEw6b1L0mjqb1K9LJAW8ip2pzduYE7wnAnVd67hvvePhQfSbk4kMUl7rsNe3g3M2VzWGjmH8N1mKrIhSb0hmJLwmAZc9o8lTtN1Nch5eZISxCpdgi78SUFay6PjaVQDNhMLcPcl6gKoahycnaoUvqQ3F3AiZdPK+bG/voNloyXCJ2qZe+5DVTy5UtsVcf/ElbGxsqpJA9ilZnNywcrk8+oMhTmqnej0mBhw/BiK7+3u4c+eONDufeeYZPP/883o9jhnnAA9vJQjOgdszsHyi4VNUn+RZ4vk3AZdOp+NMshN+DQ+E+PcxEtUiofZts6Y35Vto7RV8DVSqIgFI4b9rbdbhZDRYyWeuN/ycp56vmGXBRAp4bb5XxDXk2kFmYK9aV13LQcC65MHjjXj85+OvxBeHmN5KeneLwydI9qSpZpV+FRSko8KDydjNwb1gpRsxuQuKiS2R/5ECKzJu9/b38ZWvvKUKOiuWZuDh2zIYuLl7qcSc0Z9PKh3o4yj8gi71Y7teD2rKeVGJs7H7vB6fB5AiAh6MrWRBomvDYMHEdYHLDZj0+15X7uJcO1/96tek99ZstrSGNA+cI2PAIfTMn6fgawsmPAxv27m7tsCgx7GTHIvL5rntIR6UsSqhB5Rs7nH8EwwyzrApwwm817gMgzzhxJ/ekH4e66AJgX7hdeFbfwNpAAFopt1p0/NpgIAVbLvGRaAt8EfBFIFLa6kO/2EVORxQ6Tc929mtLQZ0YSbmgqFgazb82a3wZRqNTGqYeMuMzoEWvACdB86p1gOXfh9gkhVmfwaGWgEo4tpeAnkDJ9DuQMKzwOVTn9c+nN9AbKzcKe+/er1fH+AaiGQFB3/Pw1/DjHQDWBwTXewJD2OGDUsWoDCDGY6NWnplLmfrnGvLxs2BqNybdUEOtGcrF3WfWPRxWs88C/08oTas12UTS/spXdrF3Q/2/NCEMM3ap+fIL+2NIRDUQMgQUHxmfgX/5J58RhNTv+d0LIO9jL8wW7B0mYjanLK5bn937utkDzoDPc1ZB6y7YbL76y7NuiEWLOrwvPLvrfWq32Kbv1vvDhA0GQa7hsVeba6RZ4FLk2QwkIcabww0642OxolxGlsIea6xmGnX4a5LRhhWoBVANJ9p32P7EQNnFhv5Gq12U0yodK5gxSzpq9E0x12f27MI7jC2IguQcQtfh27Sly5cUHfJ4cGeDFEIMr36yisqoHaHE0ycNpbfvzjHGTvps3vg0qV+fg2Ff3Z2Cgikdyz0APSV9IGdZ3487Wcm/8IzhoAIx5djcXx0pM/ojV+kWctYLDKV8P1ntz6XWSFlUa49fx11yjMdHFphuLps57Db3z0DnE61fEc5UE9nKBbyAlXu37mHu5/fwubaCq5evqDkot06ws7ju2K2He4+xIXz67h27aKMgMazJayuskUtjW6vrf2WjslceyxI0xyPMQldVGUgghEmgy4K6SR+8cN3UYjHMWi1sFGtIoEo3nzjTXz++W20uh1EUyn0RiPsHRygQUdmtjqnElheW0W2kEMkTsbXWIYIdHJl0X1Y51crYJLYwDndHw6RzbOdnvuSzXKL+SOY0QG228agN0B8HkEhk0cpn0cmyZZg14OhBNR0YmeRJNrTNN7+rf8Q3/3dv49//r/+E3zx7p+iNK0hlyO7iSYGBPE4/+IYxVIYqntrjBFSmMRLGMar+N0//I9xOgQe7B/SE1qx/5/92b/Aay++hI9/8aFMeCrLm3j1jV9BLJMxQx25fKfVghuZzpHPZHFuawN37t7Baf0YyytLaqEfjngPyujUT/B733kFX7z3L/HZX/0JtkpxLJXzKC1XkCkWbP9hHtC3drylrS0zq+AaHI3VEUdmr8VUBMLYWklDFtOGI/GCwGWjRkC0jpPDE7QaDSxVSSipYGllRZr4PH2zZOUUctjbfoRRryXnWHnZci8nm4rrl8kpCZJsj3Y6b+yuGtPcLJpBKlNBLJnHwVENN29+pnbyK5eXsbmeRS5jrbFi5ijWMh3JKdmpMpDhfiksF9EoGYNJRCJJdi9jNGjKSIMa/K1OH2Ouwbi5fpOYUSwWBCYRILQuCi4/Mzxh/kAGF9lbjCX5czI7qWlJwJsEF3V2iwXouiMcNGNFi1CR0Gk6SyqJA0HWozf086CR9OS4x5KAY6ZB/DfjDgGz1FWVuy/PWsvVfRE6HJt5AMsM7sKxwNPnmTHBLLJibh9Psv2fVHtGVLwGyjQYOys6Z6yTwWQQQ2SWQC6bQW/YwGjSQ4QAWzaLSSSL6XQJU5QxjmaRKBRRJJN4ZQ2pdE7mSMPRTEDdSa2J2mldbd1k95Ko4iW2qPkr8HIyUs47kkmHkY3MW4HgXkY5djqdQz5fRLFU1vwlq5KyZdKBZOelCgtjmc6SCMNcMpPLi5XNeWsEKhfbaILGESPgSOA3MsE4SqPaIeKROZaLZbz1yst466UXkJkNsf/wJu7e/Cni0wPEpieIz1tIzKdIRDgvOe4sEiTRpZlQuysjrhZ1T1tdxCIzpJJxpOlAn2Q7Lc1JTM5OpnUyeLS4yRfAgrg70Hzx1AZnQR6WUPLdY9IRd7ZwSh8sRxE30nkpmFCX/SeZ9YCPa69r5AkXH/Bsc67TQV7NglxIlssb2Sm/VB5pRQW7Wit2+XxMhSqvE+/ydOaGVqA2xJT7CD8OiyXSmO2N0O8a25a6q2QC8kHmPBmBuRwNiFLqWFLHq/Z22WFhMo8jlS0JvFxau4iNrWsolDcQS1XA42x7v4bdgxr2j05xeHyqs6rbpyEZq4EkEkwxI/uSpAIViH2Rn63i/FyL7kSNcSAp4buj3D3TRzNINxzfENMpOMalbxWnqfGqSFnUErbit4of0SgO9o+ws7uP3Z097O7u4fjk1KQdTDvNPBgkO0hyWh/1xgkymTjKlSKWlpZQrVZQpUxDqaq1xLHnvvq1195Cn/jQwBzquRdyT6a8BoF5FgSNMTzGaNDBaNDWY8ivfbaCt2SwAxrK0WYtNkMyPgcbINJJmvqZGQ/B+kSC99fMxJQjEfcfm96/sVmtK8bj3JGzwOU8Zs6Vuj0M9ONxOXulcgXTZhSLMC6BbYJQ/Foj4lurYWljFWvnN5EvFwWGDfo9tFn9Oz5Bp1ZXpYnDKH3HXBrxNN0hefiMzb17ai5/AhETSeEFA7Yz84AiXX02Q365iHa9IQZhLpsVQEXgkoxLBs5i9UxNK4kHDycVjXCMcuzcLhkADY056NkbXo9LrWwMnCmQmqY+QByjARdKH3u7u9jb2XGC5AWkKXrKZIzzkBVJtU6bBpVAUQZypDuTNRAxmjoP8PJSVWLW/D5BQTFLpkZdVxuV2zjsM5teVZDwOjYmQVVRi2k6FI8LtJOzE1kOPMz5vq5tkYerWF10dOzQ3Ih6l8acIDuTgb4HFbwoLAFMbk50ZpMblTQSuGHFNTe8KLCZCBkbzhy4BmobI2jJVqdyqazgh8wA6hJRh4nvwaRDWhBszU8SeB1rPrHV6eLly1hb35TWpRzNHaOTY8d2edL5efRTGkD6Ff2hxPZ/+KMfanFxPrzxxhs4f/680+Eam4GFib8En/XLwD37ntOQ+NJE1VVHnYbdItlbPPnLQICz3/NAld1Xa531TB1fYfjS6wuDL6HrMxDCBUkWh9hh46md7gjQa7rWbv/rAebhxH5dWhuwKZhomTu3e2FVhU3r1Gj9LjkVVdSOQE8jC5LBALw0fR4PTPiE2V97APY6YwtW6tn6RJBP2/B8rrZwSjX0uh3cvXdX8+/VV1/TBm1sZR6Q1C4zTRlV6oL7aoe4tdsYCKjKkb240/7iPsFqPtmHDrh0AuceiCUIIqd253jn55WvqKmeqAPZAkcvYbC9vS23129841taA1y3abVCei1IJ87tQHYfltitdP9yTFzup9Zm4O+YaQaaVo2BRcZoNSagB20WwL2raLrwWsAlW604hl4bzU0Sn7x7ME9s1BCoE9zn6MKEKpz467B1bdXGxmJF0IozASNS1VsXqoTAbn12VrA9E25RkHXgAO+8JZ7Bc9xcCea4WwcWaHmMjyCCAZdnwcvw0vdBRSAMLWYuK4ZOaoDAk0BaA8V1T1ywKYF8t7Z5H/y4hnU3lWi75/v77H9OEM8b4fifeRKcD2b9tS60MRdgoluxWo8eTOH3AhZtSIMxDFjz7/4e+7Xp76f2Gq97G8heeB1OV6RxpiP6XFxLIeDSz0drbbK2f/4xFrbXDDY9I2ldqovCAEurJBs4zuvyY3MWYPwywJFrNozsBoDil4CTZ0HwMAC4WIvus0qr9peZeOG9L5iHrhpv89DcuP3a9BV3/71gDoaAS6/voXUY3vPd4g7P5bMFCNsAyHpy+0UAXJrrtW/HsbnhdGTFhHULxhVnyHxhhwMBP+ofkW5D90u+Nyv3PM/Fg1ZQ78ZFa97tmY6JzN/l/kctJ37mk9NjvS6r/NR4tGTHtNps7pqNgAQ/HCOfHSi9fldJdKVSRq12ips3PhWD8/r162oLlzOyPlxcABHXp59DZNzJpDCUPOjvbq36fc8DgsF6CrGUn9orAnjYMa08u1YFMYssPJuWgC2vl8lJqVxwzHtjv02GXdz9/FPcu3sP1194Ea+88opa3h493kauQO2rqkAuAvk68WIRY4+6ohPBRUoZic0ZgVh7d+7cxtWLl/DMhYuYjofY232MnSd3ceOTn2PUa2BzfQkXz6+hVMyqHZhJdX9edc7GU7EiCWAm00kZKJ4/f0EJ6P7eAZrNts7S2uEjLJfyuPPpDUT6I/RO68hGY8gmU3j22rM4rtWwc3iINnUl+0M02wQsBsjkslhaqSJXyGq/GE+H6I8oF9TCWIYWZP3NkY3l1bLK+0/jRm4eSkwJPPKeUbOXLsKUVBr1Uc0lkU7EkU4kkCPpgqAxH+qmskIjNQpN/oPmUXEc92L4/n/0X+Cbv/V7+Gf/wz/GF+/+S6zEOyjlU0r2tfdHqCkdRW8WU9ugWCPpEpBZxShWwW//4X+CvdYIN+8/kZt3JBHHv/iT/wuvv/IaPvngI8W+2fwS3viVryKapk4k9Uh5D8lIYWVghlwqgfPnNvHo0UOc1I6wsr6i/Y/AXqPRE7P1d7/9BlbjTRzf+hHOV9kxMUQ8Fcc0RiMe2k/PkI6QORhHYWlZudSYclSjgWMFWizGNcI4m/ICjKeZqFPnrN0l6DkX2EsX8HyO+v/smiMD0DQLyWBkN16lVMb24wcCrlNEDNXZxN6I/5+yN32y9DzP++6z76f3np6efQYYAMRCAiBIgCBESqIokSrJilWKZDlxpeyUkyp/zl+QVL4kH1Ipp8qOY8eyKqu1WJYck1JJkU3S3ESQIEEAAwxm7+m9T3effeuT+l3385zzdhNS7K5qDGa6+/Q573ne57nv676WrAPraQ8QcfAtnFGZIB0uVC2dKcrXkBqueXwkdk4207GUtYwcFIgl7FMT9hHhBZynsEDZa+i5YAhil+W9VrdDw92xfq/lSdNBfVevA3IUrVjk9aYVdqrzFoIFct1W146POtbrDPXYXJOFpZqVqwWBIYDXUg/yiKpj3O9OQ9RpX8DFbV84AAAgAElEQVR5GFjsU/jSmdDuJx/Y+XL9dK9GX4cxbZjL53JULpyAJxV67mscBybT4aKY/W4PFusVr3ETIZ9h/4nMuugJ7IonWF5VX4OE4dFzpiEWjOQjrbNkTJZD0SZDiEVIRqvW7OxbD3Aim7JUoWiTTN1q9SesUL5oJ7m61VbPWbZcsZN0xra3921zkwTkPUlaASzdl3lWS9ILd3vsCSgXeyIB8ToKRUJm8G6EUFS0bKYoOfXBwZHupUq1Zssr5zyXodOxg8MjazbbwipK5aqVajV9D9YMXE/1BUHdFIcdXh6kLMUaGlCzAOCf2HDSkaUCrP7F2ry9+Oyz9jLA5WRguw/fs/sf/IWl+g8tM9q1Qrpl6fHQ2octa8EmbfTs6KhnzXbXStW8Fat5q1bzVinnrMQANzCFeW/p42FV6iMyaBPhlYITp0nd/uwdlKZWc9KFz5cdL3AJupNdFOwXLYpCYJPzMWP4ZxSD+9/5yXhdnLjiEoa4ZtijHWxkjOAgqMBFrcNoQ+Z99BSsxPYgkGbUDzh7InhV41Hq6fURcIM13euNrNcdilXZbRPO1NfQoFZ1oLJWK1sNz8VK2f1OuZ8Co1EvU0O9tJTDBoMYRjZ2IbmKZfN1m1u+YOfWb8jjMpOft+4wa9t7TdveO9Y+u717YC0IeJ2O7tMJfq6sslTAZcIQNiZ9p/DCmMyAS+5fnU1B4TcbnAcP2mkaRbCZymS0zynspoZi1T0uyQHBvg9sDFwL5SuYCfjM/p5LxHdCQA9ZInwt2g5id7GokB9k5zWbm8dGBaUBdZoPMn76xTf0XrLcwGu4DzlDpdSFrcwAB69pWQ8CSrZt0GOICLMSr0qAy5a1mgfWPj60fvfIBn1XceSz7N1pW1wo23wdGXzByqWsQEsASz5Vy8unlr0d+fnEhoQkGQpot72JzFTtbwCXsdjVK4jApfwYJpbO5a1Uq2sCng2SX94k9PQkikNTbSDfPjwUaLl2+YKV61WBChSEgJZ8dg6ZpPu6xWegUq9aocLE3hOXB92eDTs9OxkMBbpFoElem5JY+yYM40/elYCYBORUKnbl2iXJhKfApQoXClo8W3z6KmPSMFWPvo6a4IRDyws8vCScVgsoCuoNOAkQyGGPwTafMKiqbIYwEXlsDhO8nsZjKxVLVi6VJK9g2iN6NaAhzE0f2dncwrzNzc/r3z3pz6nxTI75GbESxgT1uCyc//fK2qclbFDI5NnI8R1AogALEqlRTGJ1s9S8AxnjscBCni8eVMeNxjRJHeCSQ0IALtLvAp5SJMKRSAnA45sL9HSAFso2DjYKG8BKikS8JzXlanftuNMNSfFIxV2Kw/VkmnbvHklwx/o3pvWAX77JUaz7def7eL8p4GB5um/TRbEwz51f13XDVwnPrLn5RU0IORT2Dxpi30VLAdYUAOaNGzfC4/ZEM08yU/jeyHKJwMVfBVx6AzcDLmOzM216pl1N9LKYBZIkm5sIXpwFSxy8cqxRh3lAWLyv/qjHipLSWSMXp6fRv2bW/M6KpegVJpl5koIU9QDT7cwNkfk+Pa9pAFBgLabxcGUaEgoqTbSCB4l+cZBEJlh3at1CczWT8IZfGJrUKcirOgKGUNa6Aw4MNsCc7n+M+WmUNrce27vvvGOvv/66JqiEe4i5l+Gey0oWSeEdkwNZA0pEnAIlHqijQ05J4O5RSJHCUEBSi5A8rWNYIZPeQKthjNL50NxLtklVBCgRQEW+FwCRgpdUVUIVPv7xj8u/l+Yf1kEs5MUWDSAtkjA/9P1wYR0gw/Any+P74zoQ5HurpoBRfht9PAOAGQESimxNNIM8fArMMSsUZjHzak0CQHzfFLxLrJvktJB0ybimkmuLx4ngnKR9IZjHg9JCSNoZtCjJCI3A5dn7yNmmQBxx4hxCrXxArLVGcRjB3Jhqz+OICZjJuS3KKJiWB4BzxtibsS41+dNa5nfiyxIBS28WNBjTNQrT0BAUNgUTgs1BXN/Jc3fWbPhzjsDlQB5gYT+JidDB41R32FkKYVjX0ULi7PuXBGh88ODevL6+oh9WkIEHJllyn9PvDCmKZ5+zf59vgvGtVGicmlxnW0ZfUJdIK7FouttoP5DqGesE3yc4awRyB3BZ/z8MoU5xOBPukdNcklj/z0DcuKP6a51990eBnB8FXP5lP0NRHAv0eKNG4Ddeo/hnlBHpsQh1CEERPrWfsf5UpGlvCZcnJtFrih7KgTBM0nWMqeWJ1zbdR2NqemTWhjTQ+HqSrMApQ15vo9tpJO9jCnHuY+oSgDeYdjBdKDg5T932IqV9Ld7vvI7kNWfd+2C5a/Pzc/pezvT5eZdBiXUTwGD9XAgTQJ7k+102eKjj+d219Qurql9++KMf2pvfe9Nefvll++QnPzn1slaSKg1R9G7HUzM8J+pP1YYBuNQT1TzObRv4iDXCqbPy7HWOfw/rCn8zX/sOvvKz8iZNpaR42d7e0mNfv35Nwz6/dj5EYbD14O5tu7i2aq+8/LLugQ/v3LVKpW4LDHMlj2boHBQLeaxUXLrKoIRBNMAjki08LLc2HtnS0qJdu3xJrKG9zQd29/Z79s7bb1njYMeuXb1kVy+fl+xVBvqodCSDrdiPHxypJsZr9OLFdTt37pxqbmpW1grg1t7egfywOHsae49sbWHRrNOzxoNNS3UGNmh1bf3SulUW6vaD935kh72WbWxvqhY8t7Rk587D9qjqusOsGgz71um1rUey6Bg2bFAUcJ4PYPL6wA0SBYwavNC5BbgG7POAGzBvSsWc1bIpG/U6lhqfWA7wB09L1fl4HMKQCTK3IPcfpAp2NKnZp3/579gXfvlX7Xd+6+/be//292yt0LVc1qVtqcnQcja0QiFr2dKc5JylQtrSuZp1UnVrDEr2i3/j79p+P2tvvX/Xmv2h1EG/989/11558ZP2/e9+T80tCcovvfa6YVYwln6UNO8TK8C6JkW8VLSV5SX78Ttv2+07t6zZ60r2WihUbGX1vM3Xyva3f+1Lljm6b9/8o39i5ZN9K+eGli8XjZ6v04UVM7F6DlsmOC9BcRLryRC6MyUxKGTpwPb29210MhCjt1qvSrFF80kgEZxW2bLIYwIyQM66g7HCT1ZXVuz+vbs27HSMXKBMAA5gnMIe5FbI5f0M9eElpJKSFatzZvhyjsbyswccbDUPbTRoWco6CtxJa6/kPeO15KG3iFGZTqNWcXl4tzv0kKjjY+t0WrLt4r2BHVqplaxcBvQKA/dQx3P84E+5v9+yw/22tZpdm5+r2uLCgsCDhbk5K5bxMadX7HmYD+GOsoTxxFyvp+glHIzx4bViLqZnpfYx9nDt4yxgAHP/f5fzBgsgkQq8pnYf8LDXnxqMeU2oLeqUlBbpZgx+i2ecJxh7UxGA1WCNJK88PUev47H4wHoF0FJ9M9cqM5b9D/3YeMhrKlohU7d8rqJ94ah9YGOYaLm0jcg6yC3a+YsvW33xSeuNi3Zn47Hdf7wpz0rAFmpxehv2cJ4S+x5KJPxVuYbYQvi1TWtAwlpg72G9YGUGaENQjYDl3sg6/Z6Yl4CSZDLASqMvZKgxOcHPb2I9bBxSEG5ibR18FKM3YyCdutuqXKiD3z+M77ENx10B1dSRc9U5e+GZZ+zlF561ubxZa+++vfmtr9ruwzetvX/fOseH1jtuWzmXsWo5a5VyQZYVpQqWCFluIFmEQHjCskPldmJ4H+sOlUbam1gfXsMoBCoo2ASaB6sh1f5Mp/yUTQziA7Ap4FKrMSiupp1lgmISLG2CaidguOE45BeEc1HelA6Q+n+cNeF9NSCkE1m0bKffF0g1QfWhIKRBzBhx4g6hT4N+BCphOzN4GIrVXA9sSvCEShWyWkmyYhmDBLAfNiTXJxzZUurLBUY4BiSsjEh4gJY9hn3pglmmbHOLF2zt4pO2uHzZCpUVO0mVbeegZZs7h7axRVK3My6PWk1JxOlvxLYUk9KZ9upt1BdkLQKX8aL4e8d+OWMLet8/856NvvhRwYVKFvxpGm5ZKDg7uFzR2R+BXdVVqbRUe7uwQ7d3dY8Mh6R8z/n+tbgkAhjZIQxF6F1+5pVnfHiCjUYgIPn757ZaKFiUqdLr2eHhgR0fNuz4qKEhNUF4Pe2tbes0D5UK3m03rNv2/283j6WGrlVTNlfL2MJ80ZaXSEcHiC1aqQihzsF2Jw26zZHXubDqUUIUbDSkhmTvcvVzLguDflaV/yRwmUYq4AwlmsoMRUB9TuAlXhBQselzDvYO9AmD7rDZtMPjY1u/ekmfxWrZWnigtFp2tLtnje0d6x4dBallyurzdZtfXhB4GZtLWIDNg0P5p7C5C5hnc6MpiFRiDl+YfaSFTybaaAHkYNZduXZVQKYk6qQXmvta8AEghh+kLlA6FYrmjtiGA1K8Q1gLjwlNlwXD1B+ADQ9NprO8aNLMd3a2VUhzIfFZIh1QjTGBOkw3ixy8JQGsPA9YkyqCOaxpTKABz7mE2uUTWdtvHCjBD4QcBL1UrSjhm+sPqAh7gCkSf3bEjnTQludHQub8HL4eeNFAnUai39frKDIBQ7o+GKgIxTsJ5PzosCH6Pa8Dr0+uA3+Hhq/XFDxOJNUiWCSbk3E5chwmWEj3jprHKhjlm5TNy4Blc2fPHm7uiEXJTcakAAaFy9Tb8mTCw4nnTsODjEkm2fjOhMRTrgHszJ2dHRnOsubwv3zq5tP2iZdetuc//oId7DV0s8IA5oDq9Xk+LdkW4HPKmnjnnXf0+6BCP/vsswK2/T1hOor3g8vyIvNiBqb4++Xy39Mf3DiRdZhs2s/+f7JJi4Cj/+CsiU6CF6eBzAASJuTqZxtm/3tkQPqBwzrznmt2mET0wDmQsy5fbXZCjpuUm5+WyEegNljRJSZp/pq5TiHtMLCfRhy0waPHkfZIa/c/IxNTryA04zrowgTeD+jp8S0QEtARSRnfB0iPxIkGECYxBc+9u3d1PW7cuC7pD2mx8udNpW2otD73VMFDSuxhJkuizztoxj3ih4GzjCRnpbAQ0ASYQsHpBYSurs5xZ+9yYGkaGeUVQSrOY/lhllKRInl3yrQ/ffDB+wJGAS8FXDIcCaxVJTBq73XfUV8nDrLpfQ8MUfYABi3Ij9nb5LGr4oXXEz1UfELqIIgXg3xyP3oiXpDkB88lpQvrdTDsCBPBM2w09obIDIvrPAnOcLCfBYKmAElgIiYBFa1ZTUWRCDv4EVnwSSAn/lvAFfy6BLsL90TxT5fqB+YCZTm2QmKH+temYCjgrN7LrJumI0EK182ZE5GV5YW2wJ3AnsrKSHoWchRBKvmlJiS/3qz4ulIyqFg+gZF8Zj9I7jRTdj0SPkGyM6mwT9HD+CRgb9PrHx4kBoEl9yHHE2eAYhJcdkXOzIIiNl7R4vIUqBOAnPh84z7yUWtBz8u4T11e7wmy3rTofXCk3dkFagCRqPjaj0buDBoUphZZAIDeCvDypPr48VHgI1+bWnEEOwXVR/8eP/cfAlwCsonjnHjc+HuSa1jrnJCI+D4ENqNfQ38l/v0RLAx/yqM8DK6C7YkeQ/tm4EUknvBZQDm5pyav2an3bPq7gwen/j4DLmd7spu5c57PzdUFlgEa8H7gRQ0bk6FI9B50wM6BE54H9RZ+xLAJolScGoTHYi3ATgCQYu/W0JoAkcFI9QkNHr8PqfDB/r5qLeqLZuvAvvPt7+gM+NxP/4wsbgBF2NOpRfB6pKaTTFYBLu5xGc//JDM2OSxRsCn1D96jSEID63PG6ABgDczfALCrhlRT7gn2XjP40IYz6/7dO1rn6+vrYomy7gnE4HXeu39PzEgGWgCW51cW7cH9B2KzcS7kc4QPkto7FCuCv/P4/dFA9xKDMcDdrc0Nax01rHl0YLVy2Z64esmax4d2eLBv9+/csu9/688smx3btauXbX1tzSp4QabTVini01eUDRLegNSS75MOvboif0vOvb39Hb0HMPQiszzWUtRusDQbmzt2/GjLJocdqwNEMYBeXbDbD+/a27ffsTQebqWcnV9btmotI2YZ64Z1xSfriXNaZ2bwnGfvUFN84kMC1hu2SKwdGjJYb4AcleDhCEhQQCU0HtiYICauHxYe2EKFM0HstqBe8HvGrGcF2+1X7PVf/S/si//Rr9k//6f/o737b37X1ks9qxbZv1BWjaycPbH5esUyRXw+RwYs0hvnrTmq2F6/ZH/tP/l7Nqms2lsf3LfN/SOrVOv2e7/ze/bqJz9l3/5331JNki2W7cVXX7MTvE6lQPLusZjN2rCNH2db59J7771je0cH9uQzT1ulVpf0GonsybBvv/7lz9tS6tC++5XftrXawBbrWesMurZ73JbXG9ewGqx4soWy5tBUtpA26NH2d3dtZ/vAdrZ7Vp8v2+pq1ZaW52x5ddFT6VUnDGw86Am8zCjxE3Yia59HyttwklE4Dx6DD+/dtX77WH7bOZl9m4KLuN8YMAowBpSD3cjNkyYQhmRpgru497NKPSc4aTjs2mTc87pG/tdIo2HZwrzMqSdC8bfxaMd2dhsKD1pAxr5cscWFqs0vkPwd6qfgN4/EtHnUs8ZB2/Z229bvTeTNubq6aIsQSuo1G096doJP56SrAaXUYTA7dVRF1pv7amMb4ENGJN1+zmlQEcgH2jNCACD3ukBLAS6xfgiPGZjpXmv4wN+/nzPutIcga8fnLh4MMt3vozdcBLqCCoSaQeJ0UrzFkAMsc39IWSNJFUHQGWgzTOa0AGSAy9FJz3oD7smRpSY5K+aqlpowaHeLpE7/2DLFrKUKWWuDJeUW7fLVV21p5WPW7KXtq3/258o96PT6VmRAr9dvAkX2kbSecH0hxqAgdKWTFJLR9544FPrNo2NZkaH0c0m5kzs4/wjkwfP3hU+8KNYl98feQcO2tvZlDSAtpNR2WBaEIaMKfcffY8BjKkqoA1HRse0ToFx9D/1ALp23lYV5u7C6ZO29x3brh9+0u+9+266sZmyxemKLtZQtVDJWK7qfMOs0lc4LIIKMJ5A3jDkJKwM30IsJRR33SOzbfK0E4FnvKWeWD1zcRiAyxkPN4BvIKQWR2xJIvHxKoRHrwWlkQoIkEWb3AWzjO8MAVUC793DqhJT07dfUCxjAJQ/39HaToRI4S099DmCle5f62hsBVg4CYNkFe4D1WxY46aSnisGOdpCLvoBgHDwmCXRx4kY6S10d0s9DDcRjDwZmwxE1e044kuwP2FcZqnJNMiXLFuo2t7huK+vXbX75kuVLywIuH+8c2ebOkTwut3cPrXF8aAdHhwrlYTXwumDiOnDslntud4a1jZ9RU1PQaMUQJPyx5vKaLJIrqGmDNWAIVlTvmDJhPACQBKYtLi5pmKTeUMS9mpStAJgAv7HmwYrMyU8p+8UvvDi1FPJ+JMQEeO5NAJyZ342VHA6xrdk8Ur0AUMkZcXR4YIeNfTs+PLDWccOaxwfWaR0JqMTLEjZ8qcj9ofmFgMm5Gr6zBZufK2sgjVUN9zcDAA16QJYZEmRhUpc8CCvnn+zxDER7HZQyaQcuE6QPfj713/zGr53yuJxwMASTa0pipMzlel3gpReBmKKf2P7uvj4P2VDabTHwLj1x1S5cu6zUJl4wF2F/c8v2NzetDXAJVT9lSh1fWl22ucW5KUh23Di0Bn4CjUMVJOOhSz+QWDDa8pAJb7qj55FYhKWSXbp8SbIVUgeZ5LMp6sANiU9UXLFRgv4dCyT9ntFQfiZTw3aAO/xP8nkxD2EpUszls3kVz5IedLt6fvI0wW8RRpUmGg5kAP6xcPCulPRbElpH/JHJ1wCCK2XrK4ToxB5uPFJwB6xJouxLZSaqKzKLxsOJBahCo92SOTSvjzeSAhKZFeh8bCyQa4O688GNBLjDDY5naKXkPkRMInswXAnq0eufpYsDujKxFiMBeTvydRItyyXdJCD5FNqwQ5GR8L7DEuOga/UGtrt/KBYpzUc0mOX2YC3cvn3b2m33JuVrNC5Qw1lP3jD4ocrE4Oi4adsCLw/Ezlxfv2Bv/NTn7Is//wsqqAF68bvAFyidKXhwz96+zMwvXLiglM7NzU178OCBro3+/eKl0NQ4lZ7NhqIjMnhnDZ9PPZPgYmxAtamfkmPMCockGJAEImJDO2tsZ01oNOCeMT5PA5fxOSQb9LOPJ+BzmvzmybwzYMH/Xy0+G6XOxWTC4OkAgun3BnmAs7L8MWMR6JPaCFzyvgUja5HpodHHTjxO53yyexYgnYKkCU9Flz74k9XjprMK62AKzGYtOdew7/eapMcntr+3Z2+99QN77rnnZDXAtcA8XVLXNP6yPv0TkDmgWuO95fCHCRAY3aJxhGsRAlYI3VIOoABOWJkuwXavSzlsy/Taw01iURsWSGBv8hxgbvKc+ZOfffTggeRfP//Fn5sOYfB01TsTppLxuTnwEotY//2S1waJiOwgdGia5RUIE9/B5Ps6OySnmDByfR28AezTJfLDV6C48DZecwLk1hDDAYCp1Dix0AVokroXpL06nKOP5l8RdKH7Jqyxfpj2JaVQ+l0qklyUEkEhl8MoiUmscoHMEcTUwMjZB2IlBonNVFIjqZAzZqMHjCfDO2PYf0dkt3lh5EB08LiM3orTaXhKFiMClOVH5Y1wxLL8HjnNPEvuET5xjKxql4JRoFCiSYjjXZNPyON4NCZrJ7352Aui9CqAo7EhjvvTT4J8sxCe5D4T3+PTg5nA7E2AdBHIjo87A+v8PqaBdfDcJfQeauTXMu5vkWGq+1HF1Ywz7tdiBlJqyDSiDkDzE/a3MwB7LBCTf0b+cvI1nv767B2Zgovhnz5qH47fLYfVBHAo96aEn6yuQrjx5G0W/y7WTfA9Cg2of226e/v/JGThSUA1elxGVnby/InvWTxX4t8/CtT2fW3meRtZoALww/sWH5tUaz5c3u3MKX4/7yvNbQTxBVSE91h+XeG9Pmoc2uoqDMmxaoFaHUUGA6iu/LjZZ1kzDKDY81HiUM/gZwcoh4qn2+rYQn1O33v/wX3b2LhvV65ctueef17+wbDScgX8zzyVFFUG9YjL70gcZkDsoSSRWR2vD3+6rZAfRHHNRkBTZ21g/0YWE4xteQROABMBOWYyfjxe+dmNR4/UqN+4ekU1JTUczcjoZKSUcPyaSbB94403BFxu71AzN7XfIvVigFcq8HN9H4KEIBKBouz72ZSYKD/6wfft1ns/tmqpYE8/cd0Gnab12017cO+O3f7glh03Nu0Tz120laWaGgJqyGKhbIVsXkAoWx5HIZJkAOJ+oaxgHti1eSXr5qxer4olxfX15i16905seWXZHt+5bw/efs/yg6HNl0p2eNSwVr9tx71jK9bKtrS65KEn2ZEdtlDJ8H7wvozsZMjeC3DhIEuWc5GzmjpRTe9YElKG0Az/SuWCwDB2SaS/eMVxCmUIbmH/5bwHwKaX4SzW0JF0U85uD92LwwLO8d6kbLuDsr361/5z+7lf+ev2u7/19+2Db/6BXakN1YxVSlmbI2E9A5txZB2YPYC4kxPrj4vWtXnb7hTsS7/+d61y7km79WjHPtzYVL37+7/zu/bapz5lX/va12x4krJynXCelyyNxx7hTM1j29nctMO9fbEuVxaX7IUXnhez553b71tt3oNHqIcILhn3e/arv/A5e2I5Y9/4g39oi8WO1Yondtg6tuPewDLZohMvTggnaluxXDWCSXa3t+2wsWejAQQH/Pqp7Ul3dwudbAFZHmtg6IMmhtL4inM/MCwJck5AAUJ8usOxANXz59fs0UOAyyMrZMaWRxKOPcPIMxP0HsTAUwWvpC2dLVomX7CJQnPYR9JKQIf140MZACBXYtH/oKyi3gOorlaKAqqdkVUMnqVeD1Fxsmaax107anTs+LCjcB16ulq1bnNz87Y4P2+4DSCHnhhrsC0ml4AQFaIAElnLZkpUPkFKTn3DHkXP4uvHvZgd3IoMea2pAEKyXyJ/pB8NI+gpKBT7Ca97/QFcbRVqnXAYeJ8Qg9G4bv4cfY/W7h0GgDG/MBIYUlK1e+hPrD8AjiILHBs1B0Lxk4Umq/CzXEGegP0R9xr9NMqVvOWzNRsNMjYeMUhI2QApaLVgJ9mMHfVOLFVYths3P2dr6y9Yp5+3r/zxn9qtDz5QBoaeqNQtI1cTDroCqMrVknIv2FsYEEHAYbhFf0mqPUQWrhNy9izWAtmcD5RyGfWjKytrshY7v37J5heWVcfuH9D/7VqrgzehM8voBWJqtcpbp5gJfNawO/gN8l4wPOHrPMd2F9n5oR02GtY+6tgLH3vGfuq1T9mVcwtWsLb1jx5ae/89s/6mlTJdK6bHVtBQBNIDfYbLoUECxvIvdY963BQ0kIyKStUwXsOKsSuuVbQU8LMr1qDRPi4CYH4ezGzQIhEkWnFFysisDvFeIyr0vCuMhJhAWFGT4eQUJ0/E3pJNlP05Z+kUoGxW4CDKy3YLJUVTjGcsPvxe8X6Cdchgmr2evR38RnZ/wfIPubd8iSV1hznIWce5Si3hNaQA//D/0wDBSBzR2xksaU54zmBZEBM4QmQobhMsOVDcyZaiauX6sp278IQtrIAfLVsqO2dbyMSDVJyE+wZhcM0j3eMwcJ3lqShlx4BQbYi5iD+q21fE4YMGlyGwlucOYEf9IaJYCJ2S6jfUS7wU9kBY7ih3AS6ptaiZLl+6ImyDQSb2YuAxDAMgYx0ft2wJ4rpUX17Peys4U2tNiUJjLH068v0VwbDdtHarKeASZiUgZeNg1w4P9wVaim3Z2LeTUd8KeVSPZkX5VJqDlgXCrVPKR+A9ArCvVYs2V68IsOR8AcOJGAL7ButFAdbYt+Tck1gDSSl3fDCWngRffA1/3Fc9fqb+a4DLwDThdZK4pI02ELRIlAa4rNTnBFqCXFOk7e7s2d7uvgAm9P8kdF25+YRdefK6AMRWQG93Hj2y3Y3H1qLglZ/VxL7NqDEAACAASURBVBZXl2x5bdUWl5cEiHGYHO4d2M7mlh3tA1wO5Cup4AskoZIWBAlq8HvikKUYALiEkQd4SZEH+EcR7MClyxahCTvTAzPT1NQPksUi3g2yycA+gtGFHNWnVI6kU4zCDnRpycT6XU/uBvAkbZyHyGcI6vGUOOGUIcUcv00+eQ0AegXMoOfmrFAu2XHLTV/vP3xg9+7fV8IwDFbAyvmFBRW20eMAtiNTi8PGgTWbx7oeXLfzGLbCpFQxDtXejYgBYjlQkTqwIfB8YVjKo4XrROR9uy0WA58eptQTmKjAHVhcIXSHYpFBC9P+UolQobJuHjZjJmnHzZYOmCM8cToDsVVB0GFEkOzF8+T92Hy8IU8nbnQYGbVqTVslz8MNZ93zEgR+fmFJ8rH3P7htW5vbYqM++dRT9pnXPysQs1gq2X7j2AbDE8uXK5bNFa3XH2o6AcsyLnAaHQBTGoNr16/bc8+/oDXDRwSro8QtCU5qqhFYFLHRZH1Jbh5QQGcieW+ZbHxONaoJJpM2sTMNeGyEIoA5nXYFWv8pQCywemIT/VHMoWSDPWNPJiNNHMjRZyJUxPf+n2QwxeYzBt748/NjMDr4aH/Uz+OfFpDHOHXj4JtO6eLPBtlzkBmcBnwTyd/B2Jlpkg4dnZ4UFDCeswLceUQan7d+8ANN6y5dvqwDkbXAPU+xwwCBKgB2HYeFeyN5+ri88wBLAutTzSpSlnD/6n0JciBPioTp6D6ZblAtC3pvguMVlP9aaIhIV0ai0O1qiID0Yevxhn1w6z379KdeUbPAIU5hJVhSZvawRYNfjC5u8P+b+H5GA6A/ncg9DTbKhcmj3gmnjgbARKhYmNCGFGYBoMGdJoBijrS5pFFFdxCCsAYYlikwKohLnEU+A2zj+s+mfSjgARzukxgZOTpXogw6gJpxfenxUhntlUnWZYRw8DWKrMB4H4klKZYeDe8wgI7OasD43O9nL+7FygwsBy3NcKPRIMf7RPeizgFnOvjrdbA4vj6xBvWkZl6e3mgkPiLg4ydpeB5MolnD/lym8p/E3pG8r30YgWNPsE1PBiaFXybQJcjGI8gou4lT7MnTfpcBCUtMYXn1p4FLL4Z9Y0vua1OwOlgMxFecZKnFn4n/pkIsTJcdtAzG8wFsnQ2HXBLuvFkYOeHvAVRLDmumPyPPxJ/8iF+PryF+R/SH8nrur2Zr/ocAl4DLBMNGUFEp3eF3xH+Lvw/Wy/TjDHCZPDeSjHqXHfpHtAbQ80ssujirSr5f/H+SvRzvm7MgLPcVtQXDUL6H/6dOkD2DCmnfe1FL8D0U0jF4x61EpgotX/ER2AtqF95zmPGwNC+ur8tjm8br3LlV1QE8LqCYfzhzM53LeqhCF7bG0LrtjjUOMJ0fWb1at/t37tmdO7dVyD/9zE2d+dQgMDqoTSiMta/KhzYv8JI7KTIbnEkWvW25R5PScNKOZ2nvcb185HlLHYG/XRiCIgMHDHT2xYkdHFD4H6mWW1tZUaOs4UY2a3fu3rGvf/3rtnpuxV5+5ZPyad94/ND29/dVx8BgUxEv71d/s2n+PMjO6yXOFr7y4f3b9oPvf09N9aX1Vfvw/Xes2zy09378lu08fmgHu9v2/LNP2QvP3bTx6EASRhLgCUnMZvDCZKBPQ+UDAcAD6qQBckb28GxKACFnA/L+/gBWRxzA+jmjNHkb29H2to0Om/bdr33d5ipl1auFasGWzy9L/ok1C2GXnW7DBpOWyADIBDPpvBWyFf2JYHM0nNiJfK/GDpadjKxYJhSIRGPOcsC5lA36HfkNFwukIfsACXYH7/cQMGUCYAnwIlW+wtzy4UxzrMiVESdp2Dhl2xtV7JUv/2f207/01+xPfv+37PEP/8Su1gZWr+esWsxa5mRg496xjQZdG6pR9Wqof1KyYXbJNg5T9lO//Lds4cqz9rDRs/dhzaZP7F//4b+0Vz75kn3zu29aZ5Sy8xeu2dXrN2xj+7HtHuxr7S7PL6hmrxWLSmDH23Rvb8f+1R9/xeaXl9SE9/qcPdC3RvZLP/OqPXepZn/6f/wPVrGG5dNdG5wMJdvN5kpSWx3tbNvmw12Fg3A2rq7U9Dk/V1PQDMCoW3ZxZpvlCSCS0gUfTyKVMmJLsdL83HSmoXzvc1k9bqlWsQvrF23z0UMbdDoKYciRkp7KWA/PQCxbxHQFSHMLEHzIGUwb5AqyEwhlLcK4Yb/APoLE5SMBIYUizBveK0gUhFcAvOdEIJFqSt5o7m857ONT2bNWsy0SDOAjhAysEEqVrEIhMlnOPUTsYXCrtUx/GgCIIBoGnNHwVYxxWE1IxR2A1HAKcbXUGhLinzo3dQZSrWnY4YPQ5B4ixqD+bRau5WeWg6E+NJpOKn0IGywseN4Z5PJh13SFGP2n17VeZ/hj6TwP7EsHsnwAzT0ivIs64wRPYQcu3dYlDwZjo4n7dwIo2AnoZl4BPfzZw38ye2LpQtaGmbQ14cvkV+zmMz9jV65/2k6sZn/2Z39u33vz++pvOQPoKxkq8CcS8Ewuba12U8AQ+wA9MUx7gA6xPsXWRzFJX0ovWRVow/Bkrlb1/jxfUCr80vKqLS4u6xpBqLr/4IH+pMZDMuwBn0HKHOobr3G9oyGTg74Y2wtCX1BsgnflC2krlQoKcVpbWbOP3bxpr3z8OavnU9Y5eGQPPviejZofCrjMWdNyk75lJwMFY8mDFVaiMBUHLmV7kML5lUGA2xwJaIzWDaGqUW0cgeugpIqA+HSYG5i9WjcxayD4WzrBJtoV6PTwftX/E8ghqjpmNXBQ7MXQVmpWrr9qV6XYc05n3S4OkLKD+qITAlw6sk9wRVKQHitzOCscACCO/icmuDN4gj1JuItL4oN/JJndKC2Cb+zMEz1IiiOu6hWq33PTmpi9hr8zQMzZCLsASavYq3LyWoV1SW5CKlexUnXZ1i49YUurV61YWbVsYcG291u2e9CaelzCtmwcNmwwGsjj0m0eHLj0e5/IH+4Z9g7eVe+fVLeQyaFQqJHwGX9dbjM1G+a7L35UxnFvYlMI+5u6gdrm8qXLdvXaNWEf9KyHjW3PMJEtVfDa55xO2DRpUDt26xjY+/wJYNlpkyR+bEdH+7a/v6MhVqOxbwcHe86sPDqwyclA+y0syvhnBCvz1AL6ZE9GUeifMONF8FAtwPtd0fvOfcwgRMODMETgvs7k/P4GHJdztCzE/F6QJ2uoozn7wdp07ZQdM3bGZZzKswxmwCWbqYlxSTgP5rYqcnJ5gWQ7mzu2s7Uj+jbAJZvN1ZtP2LWnnlD6eLvT0pR26/4D277/wFqHDafJT07EtlxZP2fzSws+cSmXrbGzZ7s8XuPIGZCDoWTCTP9Y0jIHVQy7T0fkA1CBSlwTaAl4yRvIpIYbyTfbkYMLQRbMVIdF7lKnjnyaYFyqIQg+IBREmvzA1AL8C1RuFpbMgfN5ASZ4XoY6W8Blhim40u380KHA5xPQD2alJNV4BVUALuctW8grIRt/0J3dXXv0eMOfF6CrjMbdpBVJ+crqqgBKbnhAGoyruZH4/7XVczLGB8gD7BCISKp48JFjs+AG4PpRQK8sLaowahw07OjwcLoYJJsfYEDsxamOOsnAPdgI+r6zSOHo4xGU03pg4WH4zRrY22/YXuPIqvV5GT1zrTiAeI+KhbymMM2jIyH7NC+83oj8gbpjTAy7lde8unpeC/3x5pbdvXffPrx9V2wKpOCvvvaaPfHkTU19csWyLSyviZEAruQp5xm9v/yJLH13d1eshv1GQ/RqUseZYET6cWy0YlHhfiru4RQbQa0RUfTdeDi09bMeNDG88rPhjH/ktMCYAQKz3zcLQ1EzEFZkBC1jM3gW2DhdBP1kMnBsuGIDH0WmUfoagUt/rn6wJZs0Mc+mzKjwAlQMTQ1PplTzqK7wesllBJKCCuz3gzHkB/vBkjx0KLqmsjr/mu9JnhDOhI6hiRrxYIbMezfo+zrn/2mO3n3XZXZra2seBKNpZVqyOgpsLA10v4ckRwpGMRiCt2hMeT+RnBN5oCplgUwOpDjr0j1J3FuSl+I+rf58/SCNr86vKUxI2M0E31RKRVHu37/1rq0uL9m1q1dc9oK8MEw0HbSKPjHhsYIXHnsovkocjJLWyHPam24pqkLRo/c0UABm4FCUNbkk0ye7wVhbT97XLE07DG3YEfLz5N90IAEuzqAiQGoFIYWCXGBq+Hpcm3q8AAJHICUOVSJAxv4iFqxCoGap0X4vOCtPnsc+QIwLcQZuOUVPXxzjQaUGxGX/ej7yvgkG2VqazsCkCcswMU7cq1p3Cnji+2csz/hbYdZrNU+plJHNHNatGMosG2esCwCWJClMQcM+4evbpfpTgC0AyVOQjlZCIVAzqbCvMG+U9X0asPnexN9l8RK/lhh0JJl6000rXsmY1jJN3WYdRFb2jLk7vU4J4PLsPhf/fhq4DPYKU8ZlkN1O2SQzT8+p6D+cX9HOID5ucg/04t1fWRLYPPv6pvtfNLb//wEtdY0TsvrknjhdfYnHGHIuhL0zGY4gUPnMc0sCl2Jzh98V7URne/HMe9R33NMnjhqY2LaGZiS+zuR7Eq/LFFwO7NUoQ1Rzk2Yf9PXOfQaAwnCRCbozKV1posDCknub8W8CBpUjkmRszpjn/n19azZbGipRh3Sax6odGAQDziH9Esum25NMkPNaQKmSy8eqIQnZwKYHVhjDzK9+5atiIvzUT71h59bOqVh3Fk9PtadkYWoH/fzxBtDZRrA2I7vXAYWZfUQEed3DNYTYxTA/AS0z+XdcB/JdDzYT2ie5fsOhGuBOu6N6BL88rh1SZQIoP/zwA/vDP/ojm19csC9/+UvyEYTBSH1Cg8wZVixVFLyD4mSuPifgEqCG+heGDnUSQ/YPbt2yO3dv24X1Zbt4/py1jvbtwb3btv3ovm1t3LNHD+9YLn1iL338eVtamrOlhTmrVFETlfx8BfDB96vXE+ORMw7FENeAM3WQdVXUwuKcwBreR4J/HOTyvQscB/AAuf/jzfs2IYX04NC+8/WviwF55eolK9fK1uq2ZB91QgPS69vRUUOgB+cyYCV1wglWESPkg25lxPqiJvd6OmXlkieyRw9DmCmTiTe55RKkAxhyLjmVmqZDE52VPyPrmXMBCAM1Bd8Tm0etDRiX46Lt90v28pf/U/vZX/oV+/af/Qvbf/9rtpo9tIUafvZDOxn27KTvr4MmeHzCwC1j4zTekkXb62TtpS/8dVt9+jXb72XtnVt3LDVo2tf+3z+xp28+bV//zpv2YLOhPIGbTz9t1fmarV1w/3Y8/mEZ59MpqxRK9uJLL1q327b//Xf+b4V6YosEw2nMtRoO7Iuffclef+6ifeWf/feWH+5Yzlpit+4329bpDnVOVbN481VseXXez7UgcQawZDjhgz4wdQcusVbgfmHg6/cNgNhIZ2kWLzmFyVCzFCyVydths2/5AgnoV23r8aaYoAQgpQBDUxMbpr3GcJar7zU08pztmXxR+QnIaQFGWq2hHR8DOvathcx30ra19YItLhEYxXvtvtSFfFmps51mzwY9B1GOj46t12mHkKqR1etlK1dyVqvB+HFXcvcIDxV2CBcBbCB4xkG/OKSMlhmc467e4E/2DwGcQdKrNHG87mDuRZbTdE934NLr2SgJj8M2r01ly6Onk5COTpOIQ+jKlPUe+pFQB6UmhWmNG33mJeEPoSw6I4JFh2p5XodUJnjJMdRxsBYm2Qh/WN5bBbByP2LjRT0G8cZTzEkSTwsQKth4nDbUMdlS2iaFjA3TSMXTli6cs6ee/YJdvPKKtdtZ+zdf+7r9xff+wh5uPBTAQ6hLt0/oU1N2E4BB/JuY8ViUiTRDrY+81wHLfL5kpTKhP3Niy9IHi8WVgwXrqiD2B6S0nDH8PxkIdxQGe2ypLApB3Dup190XEFa+iEPH9KL48jXVT9cqVYFGpXJNBCJAfF0XsW+5J6v21I0b9urLn7D5Qsq6jQ279/53rde4ZSfdDQGXeetbbjK0tGo8eulgJ6XZPIo0r3L4ioa6gYylFPMo/9Yamnmk+lkVAGgNJAMgPVX/Ba9JEW5iL5J8jKANnhaCAbJVDRbdv3mC1GYBoIRVie/uGFzB1aAMAyADIeUl+b5YALxiT2bPZag20dmez/G+AV4RAlN1b8ZR305YSxOXfXPveD8Rg4b8/tQ9Giy7NDSTt61fi9hnhsIpDPBi6KXfZ0A2E6wMjEwOFHcpMS4ZtJyk05KKjxlIZCtWqCza+UtP2sraNStVV61QXrbdRsd2D9ryt3y8tav8lsbxkfWHPaWKxxAtnreANAKhJYUfKkio3/NPeS+jei0C0M/sD2agZbTv8gEkJBbWLvURLFRyTCCloUxGpbp27pydW1kOCju3/dJZFwBuWf/1uvL/Zh9UsE6nZT1IZWBNB3sCKhsN/zzY37JGY0++nTgp8v7lAOoBLGFVwq7MpayQSztQie9sFpASdZ/THbDBCHHyGqR7YHTeM1VEYIPZyjry3Am/p3MaJIvZr77X2bwxpBgLAeUsMKwUORAFttcm8WPqcRkbAmi0fog7lThfKlmpWrNitaqEZ4IkkKtsbmza44ebAqw6vZ5NMmm7/tRNgZe5Ahp1By43793XZ+vo0AGDk7GtnD9ny+dXbWF50T0NKhXb29q23cdb1j5uTgsqvB4LZQo4PC6gax9rgbBQYuHL9PfK1SsCL8UKaAGIYfSLrMTDVwjB0YQp7w1TNIbn+6DKAtp5IEdGMh4YgjTtAAKRqM2FBKzkcQTy9QAivABPc2OQih4lPIGNpik8XjwgaiwugDwowNWqgMmtnW35WzLdPm5Br3bDel4vBztALQfi4tKiXbp4UQwFFjKvDXN3ri/Pl1Ci1bVzAkQPm7A2j0M6lyP78miSz95Emz2ScRqF5rG/9jgFiEFFEWDgQGUyRlEKy5LDhQ2f91s+oqQz4s/nx64dHjflLVKrz1utNqdiPd6ILqHyQtTl6vz+pqbovEbk39ComfDW6nW7cOGiVWt1/R7Ay9u379jG4007OGgo0fLmU0/b9SeesrWLl21x5bxMwvvDE/kzcd0BK3nvMZNHCo50HBAZOTn+mUwykI/TPLFu+J7I0nQy1iyIhDUTvVXxZDjrfzkFHsJdNW16A0ghKDIWS1E6e6a7PgVKTin5syYw2ZifBTCTvz82Y/F7YtOd/B5nl8y81qYefoHCk3z8oBT3kmzqp5P0APVpF4CTLBF0SMwkL+4vmUiXU0pyADbj84hS4PC6HZDwAmyadYN0jM1NRug+5eLHPbABJmPJvvOd76iROn/+vM3PLwh0lan4BFN4JCY0lX2XkAWPQwGqIXVcjZz2TIrr4OEisC5KWoMkLqxjDg5GTG6iHphtoVgUc1OgisvbAc5opfG7HA979uDeh3awt2s/8/mfFuM4LUahM/L8+kdRUYCbg3di4LXq0EDqRjEF20Ty5Cnra/YzDoI6ey8JYMKmiM3nDGRkm3LvV5pFrivyOgDLyPKcAVoTvc/6TaqZApxGQSJkP9oJhMCREGQT12MED/Tjwf+XAiN6tUZAJ64fvl/nUsIGwQcOzsZhT/H7zs8YCqN4rSiwwtE4NYZ2+cqMtXDqHqKhC0256rxgETAFmRhRRU1YJDbENa4wHZ9q6zGD3FT3W2hQ/Hq7LMj/dGmpty8BGOb9l+8n5vhh/0iAnC5/97WSlCYzQHQAPDI8kpL305vOtIYNoOq0KIjIewJ0cwJvaPQFdjmblteYBKnj+xnBMwHXuhyn2bdT9mb4pXF4xPN3dvdPJtvH53d6r4wF+2zoEtfYmS3WrzWT8sAUmwJ/4V2YQYMO4ic/kvvp2ccfMeSU/1O474R5+UQjPsr0a6GR1RKJ8fCRCZFg7HgjS9M7Y8eHG0B/qCmNA6fIQEiwZOP7kHyueq9gr01tRfwVAiSwN3LNOefYKzmvGZDAhqQuAUwDhEPqxWvxYDv3ctT5Fhks1BsheImfpalHNcJjI02qlR1wc6ubgoYe8vnVILqsnxXg1EVmNlbxjQqF+ufr3/x3ktkCWD7zsY9pqMw6olaLkm+Ay7gfx71Dw7dwzWZM59MWDPK/jEzRAK64A8pskBbXQ1y7vHaxBEK6K1+nTmVADNPAQwhp4nI+TG227E//+Kt6TZ/97BuqW3f2dmX+j+wRJissJNUbSAAyWesRdki4gBi2PqioV6p278M7dvv2+7Z+fs2uXjpvrcNNu3/nA3v08J7du/uhHe5viWFIaMyTT1yz5599WnYlDPxzGZqjvIBhrj81tSevAwplrNU+tkcbD8TQuPzMG3oN1VpZe+358+dUX9NcxusAOOPBQBPb3npoC9WKHe7t2b3btz2NNwfIQc3YtRF+Z62eVcSCzUu2h6Q3guOjPp7PBIUU1Ch5MxwBRrNiNi02MPJz9uVigWbIAWjADJfmsyeN1Uj2uygeYHKmde7jWQj7Uo8NAxOgRuc7TpVmvWHWGr2ifeJLf8N+9pd/1d78xlds/70/t/rgkdWKYzGDAULGeG6PhpY6SdnAMtYdUxunrDecWHOYt09+4Tds9bk37KS4ah/ee2gP3n/H/vD3f8fWVlftrfc+tFJ9xZ5+9jm7ePmS9g6toVRK6ev9Tleg31J93l77zGtKc/0H//gf2fLaOev28HhjmAtfcWK//IXX7eUnluy3/rv/yjq7t2zYObTesG3VxXmrLyxaHXJHDr9PThYAAQfa8POjAfegwQBAh5rLQ8HSPpBA1id2EeE6AC3R/5rrVjTLoHTiEC/YxUtXbHtz00aDnqEf4XFJpoalxIBC6bB5iCgp7yO6NPp4q/Vs/6Bpvf6JrZ5bt7Vz5215adnmF+ZskoY1eSgyBazcfs/VYd1WS1Lgxw8bNhp1bL6etzk81Rby8rYslwEjCXKDD+9nFAxeeQxbYPEJoPH61AF8B4488M/XnOoErk+o9QRaShHj9Gf+7iEqcSzvqKLXImHkFGxw1KCHM9traX631wBJNYDXAQ5kujrKBy8uP52pI04CcBnTzOPe5gMWv298ffN4zgqlXo7BQB6MEQef1Bp4SXM5qLUB7OK/hQhuQDgAoUkeLr1q31wlY6li1lqjsR32TqwzqtnK+ZetVr9prU7G3vvgA/vRO2/bvQf3NcSqL87JBgBiE374DN8BLLEL0GvTQIFU5XmrzS1avQ65aV7hO0lrqTg8jjUvQCx5DwvzcyJDcXZ8cPtDe7Sxac1O1/qjiTU7qAM7AuAg+FRqVd0fVawSKhWrVcvTmgoln/oZpbwz3HJXGgGX12/YZ1552eYLJuASj8vOwS0bdx9ZIdW0fMqBS+4xt+1y5j8ALQxVD5EZGR6XzrgMbMvgwzr1MRcgRe/gdV4MUeTfYo/gfVy03QnfJ+AyWJ2EICSFG0cTpABWCrBMYf0EMIjkGz/InDXxx2127Oi4paEj5z/sdpKh4yfSYNh2sPBdkYpSkk/sBPLB3orhEVZw7k0plrbaKrdY8No32F8lyD5eN0d/+GjP5LXmlGEZ+rL4b/H6QDo5gSrMDjShLqCnQAnItXe7AAGXsJVzZSvWluz8hSdsZf2alWtrVqys2F6jo1Txjcc79nhzz/YPG9ZoHimYy9IowvqyT2BfJoiGuoZBG+SrfBZbQXAPSH5YabiHvpM+vbeKFjyRLRnDefj7Zz772inwmvOYtV2vVm3t3KotLS4EZS8sxIEsPOQhijIlAJaAkft729bY588dO9zfs8MDWJW7llHAHPfdyDJZsj7oITn3AS0ZaKT0HhcLDlhybnJWqvaQ7/TEzw7WrZRA/AygLJZoWRHV9FkshkwcV0yLQBgAS9j1qI8BMSPhDO4J9QgKEymZByiBg/9r0pgzrhNSxSPYwYY5Com7HiNvkuGWmEBUq5YFRS8UZJD7+OFj29zYEnAJHZYQnxvPPGU3nn5KNyh+JDADH9+7Zxt37lrn+NiBK5uIbbm6vmZziwsqVsvVsm09fGw7j7es02oHBDlt9fkFq83NKwwG+cxB48C6rbb1uz7JjqalV65Co70qQKMF47ILCOa0XE1y4jQnFDXR41K9BZ5HvZ4mNCC7SisErBNynFMhpwMjehtxcQf+vQASmImixfdUcSjuBYFvFGMCM5hk6uBzqjLoMz6XFLwbW5uSiIj5lzI1CUwzlESZTqtA5O88/7n5OXnIXLx4QZRrgDg+AR5ZMGvnz9sKIB2J6r1AT8bDk4OKIKNicZoyrlmLggIm8jbwjckBxPhJIerJ7g466eCWtGGi96Pb6wkU4vdxEJD2BopOUcX7AohKIc7vZXPhefB6AG6YJijlEHlnkJPyWmCAukF3zlZWVm1paVnrjsfGA/T+g0f24MEj293bU4jR+sXL9twLL9kLL75iC4urmhQSCgSij58Um9/a+XVtkEq/PDgQQLq9vW17e3sqtgntgaFHIc9rp4D2wCBvhmLDyvXhawCXTKTOfpwFL5MgwOxrkfPopclZoCA2t17cnGYSxQb0owDMGaMoeuT95J+z74nNWGjTE2yzKWMntO0RcI3eJw5G+OTL2TbBxy+w7iLrMHpcuq9fKAynoKQzwnRYKvk7FmKBlRkk21HC7QCjh/w47uOhC7ClGXhQiPH/3HeA1fia0jACXvL+IhmXRDXIIAVcYi4TwMHAK5syRwVxTVJiaRLy48bUPjWVyCw0qw4IytIkfASn45gMzDWS54z70nhuDvfiSMyP/d1t+9Fb37cv/8IvyN4B9gWswwh2zQBMBx5nE0iHVJCaCFAEvJRcHIlc+BoHTQQK9XzdazfxTBNAJv8+Y4kGp3KxmJTgC/CkALIAlESZevDfkTVAAO947nh9TWUselxnHsYVL6PwMESJQIGuJWePAOTZPeegmIN/eHo5OzR48bnGyad0yAlHblTvSd/cXe5dJC8aAZGMYX1a6j1IaEqYKSU9VvVEsflX4wAAIABJREFUQ4HlU5ZpMEq8P2giJGOIjMHZnewg4wyOdNA+AP6R4ez3cCjYYrJo8NN0BoZP1nlBYnhHAFH/7h/6eoL1FxUD3gbNvDTP7hezfSex/ySAy+kekGBDnt7LTIm3eg5JVnnw94r/lkyjViRReOIq3BIeqbrEU29PD9Xi3p89O/89kQ0Xn0v8exLIjq817pVn92haETWDcfeNka2aHIfrGp4o72N8DsnHTV4L/Tv3F+diTOyOfPn4eIkn4d8fmbfO4PHrHRvXGVDGvyHRigDl1NYjkSivgYgAUPd+OvueJAG26VkW9gH93sCo1D3FTRFCGXU/kvbaPNJKkxejaAw+hHBGh7OgkRXLe1jKFme5CQwLIVsrK0sy6Cfp9+L6BSOalnuUD85cVBZasYEBF/0w2Qw6ATRlsPPNb31Lg6jPvP4ZMc+Q8alGCQOt6IEoO6CMDxqj/czZdZBct1GZEhnL03WVYJafXU/x5/le9lX2V+o0/D95PWsrruagbiSYZmd7x9588/vWPDq0j3/iebt69Yo1213b2Ny0xeUVY5gNmAs4A33RmWHOfuHxUatoXzuZ2NbmY3vvx28LAHvi+jXb29u1h3fet+3NO/bw3h2xKvrdlp0/v2qX1s/Z0mLd1s8t2/r5FWs0DhRqtLy4aseHxzqaPQnZ2RYHh3v2+NFDAZf1uYqapfzS82JPRKk4Nejx8ZHe6wgyk+rLdefsLaKayWft+GDffvjm9yTJ3dnbtpVzK3Z0dGgZUr9P0pbGQ85S1pX9ivu5wZakGU7LB45/57wEbAuBFpOUVQsuEaYf4JyXzHIyUr2ODBFyAjU9tT+ea5MRkraCFfQ6OTPHVsjwb+zh7uGqo1l1xcQG46wdDUr2sZ/7TfvCf/w37S/+7R/awbt/bCuTx1awruWQw+eqAkVT+JIBso9h8XhIFXzOzqRiT37qizaYu2HvPWjYrdt3zfpde3T3lv3UG2/Yt9582/LVBTu3HliWAK/0CQQuFEsCLgFZq4WSvfraqzor/qf/+R/Y0rlz1u70tDZI0CZsaak0sTdeuGJ3v/0v7cL82M6vFJSk3QOoAxg5mViRgakNbUi4hIC2oTedU0+/2bmiexzGMsNEnTH8dpiGDF59GENDKXAlA7u5YAMx9tO2fvGCbW5uWE9ScQgSVf0+mmHq706XVOihHRzi1d+yUgVLqAVbWV3ToJlQGFiAsi43BtR91W+jkHa+s7Vt7c6R1Wplm6vlFehSr1JHMpAB0EWJEtK22eUxHpa8GdZYIKEElqV7Pkb/a957WGDOfvSeJOzFUYXKmRX2SA/bc8l89NVO1vP+tXBKywbI2Zz+2CHcQ4AkdeXM19phGQerHDz2wXdyX9e/yWom6MEzhJdESbnL193b2xl9Go7BFD2ByDOTuUcro2lvQo0FIUB3A/0NIbzuN6jfjx+pnhvM6JzCQNq9jvUmHetORtY9SdvxwOywW7D5peetNveULaxct954YHce3leOA8MR9rqj4yPb3d2xHtJbBg7CF+oiu4j0Ul+QLNyZl7x/fmK7+svPIGpSMfPZL7FNK+Tt0oV1DxHDR/7Rhn3r29+x9259YI2jlp2ks1aqzVm5UpfqrlqrelhieB/dNz6wH/WKITrBACWvAr9F+t2BlbIlu3nthr3+ysu2WMnaqLVj9979trX23rFh+6EV0y0HLm3gAI/6Hl8DeimZsJ8x+MGiOwBAXgu78sS9CH1tRqDaSRU+UPWzalav8D2+LoI8W0vD70l6VQAz53i6Gk6jbq09hlRdt1Vo96zVgsjVEVmoXELeTUixWzTAwANkFjMwiyqVHBAHKvWh22GW3SB7LaXT876FQbdqvZlXe6xjfb4fgm9163hdrzo4+O7zZ3IQ6a95lq+gOjuSTuRzSc/gfs1RKp4rFhSChn3FCbVVrmzZ0pwtLF+yheWLlisuWr60aDv7LdvZb9rm9r5tbu7bzv6+7e7vydJgMIZYhh1M3q1TNKjNyGsSFUQmlVOb5+FjbkOmjJaQDRAv1ud/5rMJz3zvtcBGdO/KM9wJI5BSWM+cq2XqHYgySmXH97tvB3s7zqTc3fY/97bkT0m4DkM6seTTgJXhM4tCkUBAyDzUcPxuMF1nUsoSLKh51PFSbwYbA/7Oc0StwP4OuQVVMKzPiAXQZ6v2IcwQr3Bet9SPnCnk1cC+ZOjhoUmsQQ+hxcca8NL96yeoflBHimDDwAWsKNp6nJgYl7Fx4KIOJLMJWHgqZUV8JGs1K1aqTvHM5a113HbG5aNNeVuy0POVsl176km7/vRNNaowLgmSAbjks9dqeYGaTtnSuRWxLpHKaNMqlWzr4SPbfLihaTTAn+QpS8u2sLwsdiBBLYBNULpBuSn05oOfIdr/K9cuy1Og2XYJcmTPIQ+XX6NouHk9N2QxpHX7ZMxfLTTbKAUFDBHaK1mC03iRTvL/3JyE2wB2apbCjSVZhPvDTRu3CZu7S9XplHkDAS2Vkk66cL9vm9s71jg6FCUdlqqS046PrFAsiN3KhIqCmA2Tj6WlRbty+bItLi7o7wCBeMDAFiT1e3FpWWxONmRk1YCLPFcYqtDfAQxZ7CwKmgYOSFiXvFc8htgWIVFcMm/kTfmCmJCdPqmPPbEtY8KrfAoyGesGn0v+BPBB7oXcW1NT/DzzOR1aFNn8DqZb8j4QmOSbFq/zGL/UdkvXDTYGxczSyjmXpg2HYkvCvrxz566KftD65ZXz9tQzL9gLn3jJrl1/UhIrNjRMvCn6kRcw3aVwgo3L/wOoApTeunVLzQ9Se7yy+HeeC78/elyyjqIHJgcGAEoy/CY2RR8FXJ4FAf7y7w3Tp1DseCDL6XYrCUCcbaTONuxJICB5b88eMVB0wj8kG7mPfs4BaFEoj58fFFaxSBLLksMmSl2nsGwArgIbLZo7c205UBkqyDDbSyNdV5V1IRE2Src9SdSBQj/3kr59njzLPcyaeuutt/Ro8f1kXfMex0LQJU9uWTEFJsIkj0M2lHtq1Am6onhzqQfFghcMUV7On6GsS3jHzAAdL1qc1cCn2IBjvEOy1ms37Ydvfd+evH7DFleWbUTkoLyUQpEzZanGQ9wBNDHdVLwwVUfq7OwAmjA8R1z+NpMlx7XCNZuyHMNEM1m0qiSSrDoURCG9ehpkEAEnFZBuwOwempGT4D+Xw6szyF3cbiIC0l7Mq06MwFcA38Sa5KCP7K24jsLB7wEgM8DHUzAdnOODvZrmRgeejcWUj34xAJc0gW5m7l467jHkTauY8tNHCvdhImHeC9s4HY5MN4oJ4LjpDTRl6GltRp7GdPjgdlOnWYZh/i3AKSQUqonxcyfMaMP02Cfs4aTSyvC/zMJF4t+1VkOwWHzvBY3pSZ3ZVAIgSlPij58IYopIY/yeBFgpU4OPGngkApji11mvNBkzxrmvz+jdpDs/AJPODHam8fS5h8c8C1zGPSAGcsa34qNAxuk60fvOvRKlRTOmru9Avr/pd5/xbTz7uMn9eMy9O1sM0/fm7M9M75XQ2M4YfQ5cTvdeIYmz4VD0m9VgIBqvy68vFu6BFXQmACteWwGRkU2YTCUPzThNFU1GtNdggDrodayCTVCRBFlvwJiGs4+qoQgDLIE9BKVQ/aYmnh5KkEc2I2AJX0saZqxZkKVSXUoSJQsar818fbr9Dz/XarZshJR4/8A+uH1bg+jnXnjOLl29otqtOxhYba7mYR5p9tK+asa4jnTdEwBvBCcDBBAa/dka0HVVEJuDR7puyFvDdYtrze/fUONxzRhmDof24P49Xb/LFy9qT0bVwndix/Peu7eUnvrMMx+zi5cv2M7+tiyCFlfOWX1+0QajE9VYSLqoO0soA9I0sfyqjGoiDO5pUB49uG/1asVu3rihOvjWO2/L/7Cxt2MbDz5Q44Jpwc0nb9inXnnR5khnLdNYpKzbdvYre2kulbcGoYfFvFgjeFwdNw8VRDFXq1ixjGyXfW9sJ9Wn9T7CNCTllbqs02WY7gMIPmrVOWu12vLzVJ1ZLNnjB3ftnR/9QKA13nnrF8/b5saG9VptS/VHVpikrVguWbaIRJRrj4ULnoMwwnyvZh932yLsHGHWm62v+OCe38Xa6fU6rg7Iwfr0Jsq9stxuioctwPTjeOV0T42sxPeivgq+cTz26uqK+obj9tj2O0W7/Llfsy/9zb9j3/vGv7LDd79qF9JbVkwP6PasmyrKWzEHUAZIP8IzrWLD/tgOj9p268GBLT7xspUuv2xz6zdtcWXNeof79tX/51/YC88/Z//uL96y+dWLqtWp2zOFrCngiTq9VJa0L30ytvnanL3+mc9YLp+xf/hP/hcbp1K2tb1ru3uH1u4MrFIs2Odeec5+/RdetR/8yW9bqnXX5krUrgPryXLFi5WijSzHNSUsR/sANVCoSUJglcDjCAbQYIq44mesGMxBCu2quXBWy5O+IM/NQrFs6+cvShHV7wI2gjtPFKJJmCnrjD2VWqxQRoLL+5+1UhklTMoGo14YApC0PFFPidyS9zCdBRDuWbmYtbm5qh6DlHMYvABXGaTegFuy68oIZHPjLgdv4tecGB4tUAJJPAyOBNpFux95Yc/YjQIyQ8q1n0szmxeN1VWXBaumqSTcQSfJ0Kcgk7PIqEUcnAxT73DYaJaU8L5TParUYleM+MfMJ5PnlcmjMANs5md9MOcsysAMBXoMPnxx+O2vzXuMgCNNAwBFsJFEuOh2GyfYNvQ9MBf/2+HEBv2J2LLNds+aA0DLsRXmC1aYr1u2tG7PPP/z9omXv2y1pSt2Z+Oh/ZtvfcO+9/3vKQF+bnHe0+APG1LUEZJEbgLMP9YQTDVXtQVgSt70Hszrrbp73EMSisEoyGK7sNbDMKKYz9va2roCgQjpGYwmVqzWbQK7OxAg4jDYFf/BszUMhqPnPNcCie/JBNASmTPeuAW7dvGKvfrSJ+zSSt2sfyDG5dH22zZo3rOSgMueZW2ge9hTvWE1+sR0kgk+jhAaJiksRT3dOTB+o8efn93JNRgYiIGB62sh1Ai6X5Wu5GCz6jmAbwAi/xr3MPJ8SEZNAZRda7bABoZWqTD0yVqlDFhJjgWgVOglvMzXvqpUaA0vYpEUBuhxkK6Zv6u7EOYDiqUzQRUVfN0T4oxpzTwFLVVluGzdwXhnfofj3C2TuKvl6wiZwrMBVEGHUDmAQj/CHZjVdeE6QkYq5GxwMrbOYKxAseFJ1sbpgkDL+uIFS2frZtmabW4f2qPNA9vdO7JWu6/w4L78LSdWKGUtl0/LQsCl4kPZl8VhA2+5JM6jEDJpKXvji5/32ioQxkind7ucvCfVQ6wTQc4VhdRJEUSPzOlhv2eH+7vW2N+VDyVnNoOrg90d63aaloLhmyIgzPtbaggIOmLFwpzkOROggyclIHTerSMi2BwvsuyzAkAJaMoZHP9UyHMAWF3lh2VakPkFCy4PNgwgpRLmCV3z90Ls3qwPu/SZLQjAhCELMxb8Dp9ZPlElTkZ9rwkC4Sfm1nCNUv/tb/76KY/LgfyFopdASjLxssJkXIILKHZ0eGxbj7cEXMK46w9HMmdGKn7t6ZvaKEkqOm407PG9+wIuCacQWzeXscXVZflccmgz+eAgenz/kW092pAcW/KaQtEWlpY0kYYltwU7cWdXxqIAl6DPeP8AOiG5uXb9qsA6bk5nAw4FuMXi2FmXtFyTYCbblV8QbxQbnr4udNslffIKwG+SAy2kXhfwYcQnQQwfCq2QHumzKE8zDAs0ou3yNoBpKZPrrJgZMBbb3Y7t7BFudCwPBFiYgJZ84ldJURdlVEjkaSagwF84f97W1s5JHs5GjjSp024LBIKdCNhbrtaCjyd+B101EjHJe9Tv67nDhOTGhwnB40cP0cikAHzEpxL2JPsAnppI0AljorGUByfBTZWK/CABNZF0wcCdn1uweq1u83PzMnKv1at6rgKeO21NM7mWNEVRjgFQBMgEuwKQkcMSkJyJLIcbv4dNiYS5h48eyffy4caW9QdjK1Xq9uJLr9gXv/SLtnZuXT5XgJw8Di1XruCHMM8d4BLZG68Pdu43vvENMTAvXbpk169fF/uS3yOJMbK60PB5WAtSY0+3nuUNz8iTMwAktspxknQ67CI2lLPvSjJtZrKAs4CkF02nwYePAjSTwN5HAZcflTp+FrCMwEN8/Agw+2EZC7vIXAusoenzC5M3h0JcSxwmfTpc5X/JvRI3NmdTyqQcGWKQTESpuMu3Y0BNAn8JhWjkRjFc4H548OC+LAPwvaUgxfqBDZp7G59JOiAKu+lHAPKCjkFnM+8xwLfSO6e+gTTtXhzogIwTTgFUFPqhEI0yoQAWyQckFKHMMXgOHE53br9vhwcN+8zrb1gb6ZmKWTZ995fVY/qb7nJvmgcBlQCWITE7hL9EaVZkETioHKe2ocwJRbqvP/+P/x6YjsEDJ4BSDOp97cC08EAIyXICy1bnVTi0dC+Eok+p5FNgOUJsUT4d0hU1JGIaG/3ngpVAmCpT+PgLd/Ym74M3AQzfA/AVi3751k1sPHC5oexBYInKN4mi1w/b6EVF06ZDGhBL9xJrYeYhqKoshCvpwqhpiK/P7z23wD4t25pNxn1nCL7406blLBCmxkHXOspmZtd7Ghggw2pvyOLHRw0pZgtZiFdgxntwQHJ/SDLwpo8oNdQMGI2Pdfb+j2tGZ7hzlGZA2xkGphedM39g1uvZx437jb4vfFFAkX7RaRZm3PeSe1QEMpPA5V8FWmqNy7c0rJ+4nwiUC/dHBC7DfhCfdXIodXYopPNBcNxf/nHq5yOTL+zjus4Jxud0msL9RUDMKWYrazYkRxKsENg5fJO/BdMrqScz82vzf1fDHGSTU2A5KGsE3uVzSk6lflpanDf8XOUpLv87D67Q4CbaNgQGCOwAhkfdnnsOo6LhHoYJD+jF/ss9zJBFTnZ4JQWGIa8eOTHDSfZI6hDYBO++/WN7/7337VOf/rS9/KlXVLNxGzAATSOdVvMSwYGMnSDtU5BaABHkU+sgOPummtwENB33PV0X7QdBnhautzNLXQ6dtLXgOimE5uTEHjx4YPfv37cXn39OoCsD4HIpL7nse7fe07D7xvUn7dq1J6zb7tmH9z604hy+exWlaaI6yOYJLkSyRSqne9kq/E1ARNbef/c9293Ztvl6zW4+ec1ax8d2/+5t2916LAbne+++Y439bSsXM3b96hVbXVm2Z55+0hbnaxpkdVp4xvckrya8RvY8DHmGQztqHqkJQnKWzQM0V8T0gOHA6wTIm8zd9PTXaslgz8LahGkCs5T9lveXJo3ajpRT+UOPR9ZrHdu3v/FvbTzqitGBVBxwoZDNWDlT0CdN4EmWZovzDVB1oH1akvU8ckPWmjNpaP4JWXri2jVJiAl5BHyFgOCDSU8VFylO4Jr7Yw07AysXijYcdK1SQDI+sQvnV63TOrRep6VzmFr6wqUL9vDhQ9vZ79lBf86ufO7X7Zf+9t+zt775FXv0F79vVwt7NlcyG+ORZs4wJdYNz9a93UN79HjfJmPWRs1Oiiv22pd+wy68+HPWSdesOzyxjTvv2//1v/2v9vLLL9tb731g+cq8FYoVm5tfsFw5L+BS601HE7p1Z0Wur68rOOEf/7N/apevX7NKdc7q8ysCeGDnPn9t3X7l8x+3b/3hP7L21o+sWuhYOj3W85TdEfZQhOykRtZDBRZk0AweNQRxmpIPG7WF+BnN3qEhRbQpHzMclhm3gJEhg4F03rK5ithpmXTJFuZXpIiC1UtoB8+P92dhsWLZfEqhOuUqjFCvr2TzEJQwB/tNOzhA/dXjIgsQXViYt/pc1oqVgaWzAysS1pLJaUjJsIIgKZ6+BmEeNamzzCek7twXZqPhHJ6Oqv3fQ73qrMdZbe17o5/x4eh3tp9kMw5cztRYfg5GooNvJQ68xJpWUtAIVIZ05YyYmIGB5ruzqwFECvABog9bgxe5/+bEHu/7PR6TAi6juEm1og8/vSrn7XUmqQZzYsdGexdXMsmHk9+dRfWCUhHGvIeLwFrutgfW64xt0B9bvzcW26pWr1hlvmLVhYJVlso2JPB1lLNmr2rrVz5jV5943eZWrtmj/S375ve+az98+20NG+j3PSMgI6ZtsUhfZ9ZnEECAh0LVvB9IXmP1BcOB9hD6NgXwDoey5WBQhET8+eeetZdf/IR97JlntI5+8IO37Edv/9i2dw9AaiyVzYuYMBMnT936nXUe9n5+lxQ+4T0fj/uSjIudPs7Y1fWL9uonX7RLK3OW6jfs/q3v2MHjH1r/6I4Dl+m+5QEu5bXOmxCk4rQeSrAPAW2ofdgv6XvEtkwMGANw6d6l3kc5IBdsuoL3rIOTePE7ew2fWJRiTTwpwyf+lHgoI3MWk7JMojdAZUZ/LxBWJas8/1QtEFQRAramTMrIBA04iZ5LvCemFZ4jsdrTqcf7QQ0ys5OZ1kNBTaWBiUBKz9bwGiuQYbgm05Ahx5/0KeJMsPGKMaJSATqYybVkDUCmwtoQP1a2BkIU++OJ9RiOjFLWHaasUl9RSE+5ds5Wz9+wdK5qJ6miDUZmbUKaul0RoY7bx2JbDsd9HwJOhlP5NL3s8y9/ZkrEUt9BpgmDGqxxAhlPJDipMQKz0l9xsIFxmyvCcY4aDTtqHCgP4eiYv+/bwd62DXttKREIFkvpz5Gl+UyPBFAWJecnHyWCle5B6ncUZijUQYGgEkBhKRL16SClFMfh71pVgcXuobQesEaPFbekaTZDUFI6+YbhBypCfHhRFLNOsSNw0BJSEH0+Pt4MqQRailDYESkwkxqYEYJHMv0Iy0QATPc/BfSdelzGZdenqVbj5WEapIlX5uatWGYqQnGX0eQE0HL78ZYN8UUaja0yV/dwnptPyJsRCfLhwYH8Lbfu31c4hb+ZOVtaWxVwydQcxiUT+I17D+3R/Qc6GyNotrC0aPNLni698WhD3oQ9kpHaHflSYMQLcHn1+jUlMgJ6NTFz7zutG38wAZcsdNhIgI4g7vhy4oMZTD9ZSHgLlQpFFXgUnDxfPinq0NxH4IPC0sFMUPHAwAnBPJIQBmYSMg2lcavBTys1D3+XwWgoL0ieZ7PdsT5pfdL7p+VZCYgIW5EUcQdBMWgn/Wlfi31hvq5iBqCNBgEDeG3kvNnZrC2tMsmfDwuB9POeXgNenMiW2P1YAEpJz6Tdi5SE8SZMR2S1volQmPI9gIsy1uWGarWscXgklq17FlDAujSexbu1vW27+/t2bnVNRsl4Dikda25O7zuAs8z2QdQpzKaBR4HNSmLioC+gmueEHJzHr2KYXK8LkAXQhp0J8/L923fs3v0N2zuApVqxK9du2Je+9GX72LPPSSYDyNnp9gVkFkplUccBJNn4ZJafL8gX8c033xTYfvHiRfv85z8vKQGbJU0U9wLvg6SDgFYC1dwC4C8DEf2wis3w6YJI5cYZttJZ0NA37tPN+0cBkF5EzWTh8R4+C1zG79PXVWT5pjNt2BNBFMnn4pOwjwYdEoSsaSKrf6uDtFFmLl6ZZG8OXqrIC4dvBOd8KuOMS2c0emHosmzMlv1AFxMzeklGyXAiNQ/WNPfEB++/r/vo2rXrYmdwb3H/cr/SzLkIasa4nIJ4uqGpHB0KVaozsrNQVOiKsdlrw/fJI8ePnlN41Cg99+LQMTKeN6+bhpznAmgPILa1vWXvvP22/ezP/px1CZUBEPPR+dR7iScdizjtOZq4OmNQpswxtVqAW6iKYQgE2bQm+LruXngxpJmCNyEtMzbxnprpIRQRMImSpOj75OvDwR4VxmfuA7HZdD38tTuY4OCAT0u9uIhFqdah2E4pSQVi06Q1EABbrcEJkgf8kBgyOSCphovnzDBh6EnmDjYADscAGA8vEhgoJiiy8ZAwrinwwD2tItIYGA2AmnqtknAHvbb8EV02RbHpCZ3OKo0A1On7JTBMw40pUf4UMQyjDxUF/v74fRuk8qG8ltdqABb/fQYZs3TReIPHIYJLdpzsl7inaSHkrZrwaAx71HTfmDJGvBUikTf5ocs0VS+EMzEBXCYHOj4Acd+t5F4YHyMCSMm9LPoXfhQweVYq/leBl+Ng+q7yP7G/JvfB6b7oT3T6HJPPh/+P61fApS5svCNmV2Y29Al+p+EX+z2cuCrBp1Q/GZjOuq84i88Al2qnuaeDlCgJQMb3ayp3TrIrYzM9HqvR40NgpPZjbyo4V6XeqNd1PsI0mCVv+yKI64Szm0IT/0VawePDI0nrMGSHfcewFoBOTJkAFkt8QmiBBkh4Xo8l8fPAsYn8xmEvfOPrX7NxJms//6VflL83j0fxPxgCbIX7MoS/0bww9BTHKjRd2M3gER69faUEkC8TnWOQoIXv1WsK4O30PQ7JmPwul+XNAi8A6qhDP/zwQ7FIsSQhUIX74vHjDfv+D76nIfELz39ctSkJ6e/f+kAAwJXr1yxfyqkRcp9Cr2/cOkPREWoKaB5azSPbuH/Puq2mLS8tyvfx6GDPdrY3befxI3t4/0Pb3nqsGrZYLNsXf/az9rFnbqouhhlDg0MDAGAHcAlTEg+3zUcbdvfubTUpgEooYgDuot8l7xUhPb6Xnlhu7WldAzwuCVlsNo9scWlB9Rw/R223s71nu7t7Ah6Q9hazGTvY2rB//Qe/aws1ns+J5YusuRMFFMEyomGHjTPBaysAOGMaFYG4DPtLCgBJGYArAZ4ws0p26eK8QN7dgwP5XKalywMcTYtBytaUZTA5oSEaKeFaHnbloi3MVezc6pwdH+7Z7vaGPD+pUc+fvyBA5c6de9Y4Ttt+b8EWX/pF+9Lf+i/tzo+/aQ+/87t23jasVhiJtdXontg2oQ07e9aFEVut2urautXKgPRVO+zn7Ponf87OPfc5GxQXrTM4sdb+lv3O//nb9tyzH7P37z+ycYbrUrL63IIVqnhF+jCXtbSL3/8UeOwQAAAgAElEQVTWplImSBW/fv2a/ct//UdW5X0aT6wrr0f8stP28Scv2m9+6VV7849/y1qP3rRC6tAsNZB9hQCIycRykoaP7YQGkqZSe74zqVi3nmgcPKRpb0e8B5wJAP6kTNPLuP88gKKl8krr5XnAvDtswLY9UmhSJoPiqmC1esEWF1F/QQwpinXMBwSR4+OWNRpNOz7qWgfWXnOstTU/X7PllXmFUFQqJfR/NhgeW6dzYAMspAD6SYeGAYW11xg1RVBXBDsSpI0zSWE804JMNlmUJ/YyP4ciM9Il3FF+G/e7eM5H73XfMr0Wks1AIqBQQGioX/g+yT5h7wG2kDgc6gcfq3jgowOXMfU5qhAi4OhD4pm/ZXxdE8tVnYcWi3mvWQLzLbDP/PF5rvxu/uSG8yDZ2ScsNBRvgAcT63b5pCBLW71WtIU64Wolq9crnubOYCgzsf6kZ52TgfVSBPRUrTees/Urn7ZLN16z2so1O+q17fs/+pF9/60f2s7OrtXUC5bVE5QqNQVzwfCElRXDOaj5B0PUhngsYp/W0tkEmWV+rqZhCfsW5JhatSKghd728qULdunCRVtZWlZQ2w9/9La9/c67tndwGIJ5sKYK9lSBPOFy7jCsjvRTvRver3CjnJgPV1SnDdN2ae28ffrFT9jlcwuWGR3Zww++K+Cyd/ihldJtK6Z7lof9JuBS4wMHylMTG+Exy5BmPLbsCVxhZwiLqahgpWAxF3okhlfRpor+lYRyACGle6dyktkSmONMSgcrj4/bYtPVqgRT5a1Wy1mlAtEoDPQVLorKwD1Q2Tu99gjnu/KPHbDUMGAacBfIA4EsMF1WAqxmfuc+hHLmd/Rw1br0RmvaF6l7Ejic9RCwANLqbhC4HQHNmKngV1P2XWLiOruP59HtDfwTOwqBlXhQEo4T6l3aOtizabN2f2jwtNP5imWLNbt09Sm7cuNZW79001bPX7dOP2VHzb5t7TTko7u9uyep+OEx7F2Y4X17/oWP+xgh+M9yNpXKJQ1pIdVx3lJDcd+PBkidefMiKSLYFaFkbR1Z69gHiHwi8z7Y39VQcjyAXNe3yQTmIdYDHpDGYEosysCknIKUhOgAUup7lNPtQULUvazztIdYKe+Buk2heB4yq8+4LtypUIBlNqj6IklvivqrD4o1r0vBASs5HwAmBVqmcvLqbnf7em8IcQao5DOqFoXJiaDi1iDDASGBXRsNOvJKLuQA1x2XQ4ms4GwG+qSKJ5uWnmQbsZhLWXVu3qocrmWm6L6g9vcOxLjc3tzR6wBgqC8u2KUb1+zqkzc0DQF4whR0894DJYvjmcRkiDcU4HJ5bcWqgFH4HaZStnH/oW08eKQClI0JoGoes92lJbH9NjY2bHtzSxPnznHTFubnZVS6vLIsEO/y1St23DwWuMamhQEwYBsv0hPLXJokY2Cx+toKiBkNMFXNyp9AQFulIkm1byQjBzBJM8dDLXCWPZYd/X2Y7Cm8guIzNmPACaEJD0mvcSTGtQKca3ONBFwy7WYRZVSg81mplq02x7XxGwE/EF4/UfaAFTAun3jihi0uLAbT+441gj/kwvKKgEsmEmyEAnBhc6nxx4shPw0donDhpuJgwJ+Jm13+IcGnQOay6YyaBrxJAP2abU+R5zWISi+5OClRedvc2pakH9ASQ35+F9eSyen/R9mbxkie3udhT913VVdVH9XX3LMzs8fMcpe7NG8xJCObtmWTCCDJUWwjQAJZgL/6o2XAHwLkSxIgBmJAEBALkIVEVgIrohRbki2RFLmiyN3ZnZmdnavv+6zqus/geX7vW/Xv5qyTzKLRsz3d1f/6H+/7+z2/5+BGQwBB8vZqVQ8nJ7OSiCUTKE3RhNlCi7gp8r1yIaZfJwvZVNL8cPjeeFycomxt7+Hp8xU8ePQEnf4QyVRWAPbdu2/i2o0bYjUcn1QxRZPyQlEemHycyRAlW4B/jo64OO1oOk+gkovPa6+9ivn5BZPa8/owuEAgmgMvndz1PJgYlC/bfTBmO7lm1EgdjmHzKeClu4POMaXERHJ+m8HX9SDjxX8LsqwmbbQ7Jt2Xk6Z5PP1y3+gBmItAzEVAM/hzwalb0J1uwv9xAICYhBY4Ycfg0va0YdnfjdHoA2XM7653Drh0wLHAOZMM2MZqTGk2Uwf7+1hdfSEq/s0bN7Qoy091yJkkp/KaX4pB7vbSsWWEFYg8RCu0lS8tvxbPBrP3ICmS2Grc4K3QcbbuFrLj5fFD84SlpJE+bAILnD8P7QoePniIq9dvoDxXkdclWca0kzB5tGMDOWNtk2wa68ok0FaAmP+d2XCMizArvVwCujUpk4n+JBVd544gn2ve2bCq8A9IkuxeMDBUgdxOVjwBiWzCyi+LVe6ksB5wNen/QAMuDTvUABmbjIMvY3uEzRtGKe8EHshsnrBa2VhpbXITQU2H3bWSLQiHS2yyLqSYC6R0gKDjH+i6GnhERkPHzukYtVDVNmEUSrZNHyW+b5P+jPmZbECcT6HdizY51+u7zcBDhBbc7f0u/S/z/lWB7xfDc7KWyOtuPIWeNCwvG1jYoMFAtPG8Yex9aNffrxVqauWp4wp0B+T5kYYArYDH7/ickeXh1SFB8C2w3nkwzdj0Af/UACAeBNzOrUHjtNYJuDq+NO5NTdY3z0Rwz2rAs5I/c16ab4zLc+unEXLc9fJ7t30lyLb0x6r1wP0Of/7HwOWFhfYcEOwXGRGaXEiR1kF7lixcyVkhuF/M20y5u+f2Cbd+Odbx2OPywnUI7gf+uvlzTB9BBgsqQCcc0nPDmogMKf5cvpAXGHkmZYSB/8HX8+eUzxwZBUyJbp2dqaFlnUCfLBbEKQ66NZQwFrmtIUPEaR2gQRKBCFrv9PUcH7LG2VjF9uYm3rj7Bq7feRV9StzY4FF6LSaYNeB+/fGnXEAAn2cnK5a9C4FLB9GP73k+hP75dMClrlMAuPTDAwu1CKkm4rliY8K/b25uqPBfWlwc318HO7t47733VG9+6YtfwtLykgbKTATfPzjCbGUeM9OzAn+GIfPDJGDJ+qaQz2vd5nkgEMW6Z2tjTU3vrauX1Zx8dP8+trc3xBJ8/vRj9Dv0EAQoH+O5fOezn8Vbb72plGnWcnwdekQSuGw0quLh0K7nWAb9x+j3GvIJZGiNgbq8ry1IgU12t0s/7x6ajRZm7rxjCaFpAlH0pE9pOJhKmz84z9fqyrrIAGyaV9fWkU0lcLKzhR9/708wPz0lf61ev6UEYTZwsRBTvrkHhBCNe+9BZ3EiLzMOwqOIJwvI5YrI5aYRjibBGJy5fBeNXgfbNQNlB7Ud5EItxFNpRBMpPbihfl33F1kdg+4Zblxf0jHl8ymcnZzo/A77XQ3VlxYvCVzmnr2yso7D4xFOuzOYfucX8Lf+4a9hb+MhNt77PWSrD9GqbaPBniGcVp0xV8zxIqDdJKMngl67q1C/+jCFa+98A0tvfh29ZFlsk1G3id/+rd+U1dMnKxsYRjNIZ4p6VurtBrb3drF/cKBwnnKxhJmpKVxZvoS/9rl3USwV8b/8xr/EaaMua4FIJK0gG26YryxN4+//7S/h4z//HdTW/wpJVBW8wBqCdQuBmfiIzx1ZkuTmsE4ytqNfzxR0yIEUWc+y6uF32WfuZwzOohaZ7KNavYmTagPVWkvNb76QQzbPfi2N6VIBrVZdRAmykbgsMRwJoyROT5j6TdsrsoM4QKX1AIHKEhIJgtq0cSFxYoRojGAn1x36MvJYYjYsVI1Hqy4CEy0dP5lBxrh0Kg0yFD2D1O9ffL7c4Hyy2rum2zXfkz3Isbi1x5lli60JE+sOAyz8OsQBu4X02F5q8m75NKuuYV1GppggS/WJvle01zVVl9241h/wxNna7r3NvT2TAaV2TFSsDNEXO9P7/fH8WJgLn2fv+Sf5LVVCtNLhMIrPxWCIRqOHeqOLZoNhOUb0yRd5TalmzCGfyyBFSaz0r857m5Jc2jYQPmKaODrosY6KJtCPZlHvZlBafBPz197F9MJttPoDPPzkCT748IHCVRMpss1Tesl0jiBmUuDG0cmprNK4fzColkOqHMNz8vS+tM8Mpp1oeEhEsF5KEtZYFMtLC1heXJTHMN/Lo48f48Gjx9g7PDLZcCQmtvCkVrdgHC8XV73sCoLx92io0nN+1FxbQliYqeCdN+/iSqWEJBrYfP5TnO48QOv4KdLRBhKhNmLoCGhiyJaxB4kV0w+bgB7v0SGioyiiSmnnPmjXS57mIkFrjCUaLMFK/n+72xfQz48GvSlJWmo0wSgKgpP5PEFKAyr5od/qckWEwTJwOGIqCu2JngSig/M1sbNDGfepbqDi/Dc1yFQdZmClBrBj9rKPAPJhmG5IyL2ZtaajO3hCh89AMLal2TsYsUam2wIzLajRqfFIEmFydpe5Bgwvto92uycl5JhA4B5tYfgE32hNk4gjlbU8FQahRuJJjCIpdIdhScWLs8vIT80jV1hAuxfGWbOvwLDdfQKKzwxYF2Aak6UBCV3JFNPtLT3bg5QaAHGfV16Ifea55V5NMp8S7Bv2mR7iZFc2xP4/Q7tVR7ddR7dDYlcHowFrD0v2JiCZTXP4mHKyb/ZCluJuoDptUEz+TcBSCo6Y+VAGE8vFcJcdJNFJ5/PrGNu2fNnQhdYFAju1hzjvVzV0xtCW6ixEfIg1YgzhSNyUt21aCnbVy5I0RvyGoCXXC5LhWDt5LE4Mdta5TuEhmzPHOqcyIy5LF5PUj+2xrI0y4NIXdq248xtSg2UfuWIJuWIRsQQnoNbAHx4cYmeT0u1DQbPcFMiMvHTjGi5dvya2E6fnJ4eH2F5Zxe7qujZQFoMEhmYXK5iZnxWrkAUh71SyLTdXN9TUErTkQlUolTBVKkuGsrm1KUCiQTlytYa52RnMz1Uwy6SlmTJmZmc0ySYlmqAai3EWumQBCGWmd2OcyX89MRQ5ySEIysLb0pASKsgKuZxuRt37vHbyu3QdNS8qQzsoQ2eioHvgeRk5CdT3a7N0gQoOeOC3xZSyRE1/WE05/RaPT08FBHqJE+XWnBLkOU1iwqRQ5riOdW3tucBggq0sIG/evIm52Vk9MARl6OfB959MZxVoRNmOEtB5LrodpU7x+OiXRFkTAUul6kbCksRzYk5Aka/FN29m+RZsxAeUQKrM+If0N+HmUhf4QHDQT0h29sm4pM+RTcXoNSI/K1H5pzBTLuvv9As53N/H9tamihxu7mQ/Eri0JE5Ke4f6HcfHp/L+4TllClxhagr5fEHMy25vgIOjU6xubOH5i3UcHh1rkcvmCnj9jbt467PvYvnSVUf5j2kCzweLjFdN9ZWkyiIppmZte2tLTAreW7dv3ZKknOeDnixihTEsQxuKk74GmnXfhE5AnUn765td30S6Z2/c1Ks5HbfQk38NvmawEb7IKroIYrwM1Aj21QGY5kK7fb55nxRnXhJujX6wkQ++J50XtwFO2EZ+Mu3By4m8QCFlkoU48MRtbIJuHFuRm6RPGrbAHmMBcQBgx+FSr2lk7H3TwiGsvHiOvZ1tvPnmPTGptR4Q2BrZ90/eh12nSbC5FYe+aPVyaLFuHPvRwBij+ofJptTzbvfFOVamymkmxLL4NnCWnmi8R/Vs9np48uQ5zpptvPuFL+O0XtcElRNIBtXo9eQpZ0bXxvK230QYxofyWOqqMTBVRwjUdXNaMXhs0mpFmWdLTszOLaCBG5kVMCZrnjD1PIxjhu52j+hbHcvAkB9DXAZ9xz5zBY0ZjlPuzSbEw9oTKTz3Ewv04E9HbRDG75dE3AHGriexDdrSYSXVk8eKXUtrut08VlNkgh0GDMnU3EmoLE3VWPBs7tkMe/DRkCRr9jxz2LxQWYwYcGmYrQPkVLG5NHOfADpmMk/sIXQMPkvHye2tP3GNyBhY9dIxVQhufSDAFfC4DDCsg8+5vy4qkg0ldQ+zLx6dGjbgg+jl3MFvHwddu0uqBmyC4ukyq0AaM078+7C972WApLHWHKD7koHNBHcz2fwksMDOYfDnLw5l1Hq4c3KOxet+j2/QZf3AJsKvX/70uHs5cMYM4L1wvMEh0WRQ46RdgaRXf9rPX5vJq4/EluZ0e+LZGoDCx7uA1YhWjwXInw6UckwFN7Cwp9H+fBqg7f+dLDPWXAqho+y129W+z6AzAlTa/73KYGjPmfzfnLRTQKs7dg47FRyYpZclPRoHFk5IGbS7qD5J0/gTIyQixu7i+yJDq147w+bGGlaeP8fly5fw6quviiXfIUAxHFgAm9b8wbjWOT8wJIvTmiuCA3zUudZ7l1hjfrt7T15iBnIraMMpAwQ+j0MyJsxSXlYf2scalMAlg4p4TDyHPG9//Md/jJP9Q3zrW9+SzUyz05b9DmuxTCaHUnlG+xvl1AQtudby3wkKULnDvZ/JoI16DQf7uwqNoeQ7FY9hf+MFHnx4H6cnBwJ12dDk0wlMlwu4fGlJoTvzc7MWrtgzxgIH6tqr+gxNrCksrdujP9axrmNhihZAPF8j1/D10G0P9Xf69rIBpK+m2CqEWCIRvPKFb+LylWUN0VuthhqyAadM8llvIRY11igHyjX6qB0dAs0zvHjwgUJhYgwGiIXQURorw5m4NpttE8FThd7posQQT2aQypgcOpMn6MeAIjb0IfRbJ3i1MsJxu4e12hCJyADdw2fIoSFiRViWQEOE+g0Bk5QHpjND3H3jhoCXs9NjrD/fUtI616/5yhJKU9Nqgtl4ra1uYGunhVZ4HpErn8f1z38Dj97/Ho4e/RFezdVxuZKVLz9SeZEB0GsiJJbIAO0u9yJLse1EC6i8+jlce/dvohEpIBRJopRP4X/77f9VgZMPnrxAvRvC8VEdnd4I3NAyeYJ4MygwS4ACwHYbuXQGd+++gcXFBfyr3/4tVJsNSe3qTZIyOOjr4nqliP/621/Fkx/+Hg6efh/pcA2RcEsBqQJ1EEF8FEcsHEez28bQ+fxqnVUQmjXX8v5lyI0GZwSUEy6s0qR8B4fHGjzyOWPtncyk5VVJcgXtwri+zk3PiVlJOXG72UWjVsfpaU2KE7JtmC4/O1MUyJlIUCZuzB6Tzho7iPcJvyYlhY6LpJKMZPg2oOxqzRqQOBGy0ED957w3TVVh780sawgYUcXC+t3JyT373MmnLbRNUz2BglpzPcPRPHH0u3h9+YJi7mu94GjJ+1OT0eTqpqC8W5Je28NZBHCtIuvRDwg949UASTfupmKEpqzei9tEOHpmBYq6EFXVhWESf5xE1vscEvgiwCSildXLjUYHZzUGsHRxdkZLri6mplKYKqRQKqaRn4ojkTbLBh3vMCFAzcIJzVrJlXSmOlKdqgJYb603iqAdSqI+KKC8/Fks3/oiSst3pCp8/OwZPnr0CHt7B4jEEgI19vaO0GImBcNg2j35XXKtpC1YJpdTL2gDdNdku2GwrqAskKzetwtM0AZYXlrE1cuXsDi/oHr548dP8OGDR9je20ePRU6YklXDKzy7z3MIyUoz6yBH2mIdRRBNA3kDLlU/90KYK8+IcXl1YRqZcAfbKx/geOs+GoePkQozVbyFeIgMOZKbfLI4Tyu9cG1QprCjQRQYcH/l0Mg+SNLQZ+fzSvIM13eG6PBckXmfTRswmS94oNIUXObVad2pN/uTPlqgu937HrBUye77GLEGPWPS1/5eMWX1u75/XIx4MYpTHjowXT/pBvm6w/l7+T4FkJnNjMRL3hLIPRcm/Tb5tw/h4f1Vr7fQbHJIQUCsK9UCB2r8Nw0zY/a61qOZikWhQUmCi8QeyM5LuGyTkH1/LCqSU4v+1IMIuoMwSjNLKFcuo1xMY27xKnqDCA6Pz7B/VMXJKT26Q9qX4gmClFnhId5/c4wT+edSdgYGTtK3mv6rUrQqS4Ts8TOBlB1+bp+h22mg1+F+1bF+RmAk2fTsEUeW9O3S2/PZNDIZBhKanQSZlVwzuVbQvoFKGuIrVKQR9OPf/VDDn1/v1RtySa5jhZcnkLhwKEv2NgDTog9khCiQkteQ14LqHMrxSSKjkpjApRQXyaRASmJvHCbLx1ykJQOwdXxMn6d1SzJuvZxLJmdtQXzNFDJ2HxsT1KfLO/zhn//SfzEyds8ILckIrWG23iyMfKks8DLK5l/T+QEO9w8VzkPmpTwpIhGUZmawfO0qFpmYSE/GWhVHe/smFV9dVyNNxh19dGYXFzC3WEEyndbBs1jeJuNybUPeiwSmuIDlpgpKHt/d28fm5qbALiZNNs7OMF+pYKFSkRxneqas1G1KxOVvyYk704jY5Dt5JD2V+CH/TYKbDK3pGdOALECyKllUknHJD0tLstQxApf8EOVeTbh5JmlG4KzhvHTQdYsm+5Cx9UAgC4HLeDKFFMHadEYXmp6L+4cH2D88FJjKG4AyDYFzBC5TpBsnVCCzSeD75kSdx0aJzquvvaKpMa+dsTWb6A6Gev3ZSsVYAmRHtltoN+g5MxTVnuxSMkn5/wq+YXDOwaHk6Ez2JlDHdYdTBXoFMqQnlUlL/sV7gueXxQxZA5SD8WnjZvB8ZRWbOzsq7CURJ6OWwUMufYrG8ix++f/NRh1HBweaQpAhyyKeNx8Ba7I1c5msQEYDZNuW6B3jgsRiKa3UcrEowzHUzlr46NHHePzkKY4OT1R8pzNZAZdf/urXsLR8WXLx3b0jmTWfVGsCdosl2hDUdMkKhaIKo93dXexub4s99c7bb+s9cOMQlMFGj9MHSZkshdwnrPqm8dM+n2OnTWCF87Jx2x6sqLlAOPr/Alxe/N1BgDP4908DLoPgQuAQ3aY1ab71N+/N5r5RDC0RkJ2/z6c0/ueBDQcCG3HZyVidVYWD2PjsECzn/WXNpckYXMj0+NjYuisFW9JooNVoYGNtTdfx9Tu3tS5I9kBKu6Q6LF480GIn2we2jMcO2g8dm9DJeNQQi/lj09qIplEsfR3A5KeKHkZTdcfihIVfRGCc+UeZAf7m9g7e/+ghvvmtX0CdgVqdHiDvT8pAyGafgHzyZzT3ZxVZZsDsTPblwWPsNl9gin3oWJncEKkQlYeNWF7mBWeguZPIa8l3zFdd44l0eewY54A/CwZx6JZjovMsdrr2WhPPR2MqG3hpk3pNlgV6WngR/yhRnCnurig2pqvdUyx0uHGZVahjy+p62ddVdLnnxnt8esDL36fct5SsLvmLUwHx/IXJDDGZlu4B9Tvcqe0psS+bD5g1KV7xYcduz6r3qgxZ4naAkWhMMysGlTDogDMZ6DtwxzMv7KVcI+RYrT5Z+iJYEwTwLj63Pxse5n+v8wMbg2YmEea70Pt2oKt/PV7jIOtSzS2vQ8BYMriu+PfzMvDyZcAlv3ZxCMKCzO67nwU6/deCgyAPXPq179N+zorliUg+CFQaPOh2budxPU5TddfoHCvUfe8YMA0wKv3rBM9LcC3l63pXTy/BehlwqWGgG2h5ZT5/jZInvU+njjvQGLlfFLxmF4+b6wX3OQKOZHx7n8LgNTO5mvnZ8Y+XlLMRYL3AglV+ZdmsXod1AxURBBylTnDAv2RoYhu5gAW5gVLmRLnnQN7StGrh3v/tv/ttgSAeOBWQRSByyNCehMBSY4NPNkZ/zP5+9wA3AWq/hXqgWv/vhj/+GSQb1KwpnG2DGzTbWbXnkMAc3x/9xZeWlp3v3BA//OEP8eTJE3z+85/H67de07HRt5wDaQ5CM2RSRsxCh2wZFf5Mj6aHHK17YnH0Oy0cHR4oEXS6PIWlhXnEwxFsba3j+dPHODvawe7WBg72dpFJJ7FQmcart2+iXCygWMgKyOx221bLyZfNlCRM4GQIDodFlJzxnFHxIjAABJmaaFGOxbAlsgG1DtOfMYNsJq+wSP4MAVaCwFNX3lYzSJsf7kH0mJyeLmNbdVIYqWRG9wTPJ2+Z2sEu6vvb2PjkIeJk0YUZhNDXPh5hXc29jUqK3hDRRFZgBplY2TzVXSUk0zkMhgyUAPryk7Z9IBXu4Ua+g4+ereHRbg03rs4j1dlHOdlBn/JEKgeYTg4GKnTQ7nVx5XIZczN5naP1lVXUThrIpdOYLs6gXJw1sLY7UlDAs2dr2NysYe8sjMH8XXzu7/w9lDJDNJ9/D0ujDcT6NbGg22RADfuIk7/YJ6OEvqtZDAk2kK0aLWDh9S/i+uf/NlqRkhJsw8MOfus3f0PPz4/vP0IkWcT8/BXMLywjM5XVsfIeUrlBlmM4hFQ8gTu3buPqtcv4rX/929jc3UE4lhK7k+dk0Gnh6mwW//A7X8P6h/8OB6s/RLi7i0S4gRgHm6MwoqMEoqGMWItMxDVPZxt8Gkymp2Fcy9ebLewdnOC42sDxaQMn1S7mprOYLZFYkLYk91hE/mS82FGC1tEEDg+q6LZ72N89wsnJqQIiyqW0LAZmZktIZxKOJWh7JT3LaA3A+4zPC3cfNrCJREzrNL1s+W/sVVKxtJLWW032dh0x7QQiqZgIFI96jD1gYsNFYSX2Jee7bHu/rd3WGIt17APbNJix8D8FAGowasm+rKXIjO4LtHeBOVLmuOGmB3e0whsTiUy/4ZCMuojAVw5F5Unnak8Bl0oat9ckpqYQXseKOU+mtx1aFYzzBxyM8mOFhTHTbCBRrTK4lQEsbdTP2shlk8gXKPVOYWqK15H2X07SO+iiN6CsdiigIYw4wkg611C+T/oDksXrME0aBfap3Ivo/XAt749iGCSm0EQZ2bl7KC+/hXB2BnvHu3j05GPcf/ghnj59ruec3pasiYvTsygWy0r6dgSvcb3nawMb8DrglvWHB9sc24/XkHVgLBySTHx5eRHzc3O61s+ev8D9jx5ifWtHwGUompCtiycY6HcIvPZg32SntkBOoy9YYJixlAftAWamSnj3zbu4tjiLfHyAvbWPcLT5vgJ6mCqeDLWQCLNGdzUkGcME7tg/Dgbo9Lj2jRRgxUE//87en32mmJRNgpUtgTm5GvcAACAASURBVJOFAll2CWRzcflSppKmVvCJ9mZlZE+y5/OaBssxGL1CwdWTwbrnfIsZ4LQFv8n1BBovKBjJPBJVSdn02pEZvF2Bt8VxEnjeK9Z52UpD4o9T2JkSwzwrm22qBcgibcvijX/vdjnIcKQzAXL2YWAYlaEcsNDWjux8Djhi8jnmdZVNcJcsYwtr47NB0JI+3h0SWKIdNNpDNFpDTE3PY7ayjJnKZUzPLqHTD+HopI5mi4GFJns2dqFdR/O/paVKxwGUZ8IzCEwyBI9hOc1GFa1mDc06M0SqAi8JWBLUpKdoKhlDMkEvSoJ2rKsdEMl7jZJwJX1bkjtBSALWlEsTTxGLksBk1MBJWjeYfZZntdo66EFLkbSUT8MaxFRWJs+2IUiHoHC7h26ni16nb8rAPoc/HOaQpc1QLqowuvoehmVzLdben0mKjJjmIItS7gQtEU3d7EOcrbEyWwKFPhO0dKCmajaFv9k6IoUwh+duIMHPRsxxH6p9Qwj9s1/6zsh7knWjliZopBJDR3OlEvKlkooLSWx7PUnE93YYv346Dp6Zrsxh6eoVVJaWFDBD4PJwd0/A5c7KmsXGR8KSFlS4uCwv6k0QmeWJ2FxdF3BJf8HiVFHAXbZQEHhJmTQlOpQWd+oNMQTnK3OokHE5O4PydEksTQMuW2I09likukkaG3SCljyxfHc8OQTr7KSEdTFaTfPQ4NcIgBDBZnJ5gmw8ejjy5GrixwtM30ifzMdJmilLfSNjqDJBPgvioWyJi1Y4GkeBsulySReVDyhBS7JJCdBx8SKocRG4ZINB4JIsVoKXPG8E+BYXFnD16hWBm2RlUp5EBHwUj2JxaUnn0qjJJovn00tAkBJusUjp+ReLiT16cnysZoTAJcFc72lDYFKyTicp1YYuzzgDORh8Q/knK8YXa+vY2NpWuBDBy7mZspiWolHLB5xAi8lE+ECQPk32JgN7CCLznPKmJOBaoGQtnhzfc3poeP51c/eQyxUwv7CEXKGoqcrG1g6evljByotV+V+ySM4XSrhx8xa++KWv4PU37uHotIq9gyN57KSzeczMVHAsiXwHlcq8MUr7A2xtbmJtdUUN062bNyXvoa8nZa3hWELgsHleWtOjgtOloF1soD/t/22LvIBOejaQmwQHG96LIGSwQT/XyAcau5eDHQZUfNprn/sHD7Jc/GKgyR8fhyuA//8Bl3YcOgvj+tNNydnwOYYrjeDlIxfwQDHg0vsCOiDKgY8sdJKxmDx2Hz38CPfeeEMLPhtJbjr0UrSN3QAlw5o8eCl0bAI/+smEk+04AbeTYBj70YiK7r1IFuJ8XFxQCjdorptmOu6kvyLUhSX1+P57P8ar995GdmoaDXo38d/CTBoN6T7WtN+l5nIyTAmKPB/J56Snl4IduJZZMSGozE2pDNgzKbk2QvnmOX6oSyTXNF/HbOUPf1b7gGQyVuBbI28sBslO3AZiLE6TcPEM0vdqzDr1z4h8PoeS2alYJGjrLAu87IRfp+xDMmzaXHgBt2Ov6z2wYNE9aWCxT+BW7yCZuhX948RbB3p2tTHauSSTk4UTN/MYGR6jFqIs2CWxsOm+LEFcKqeBnG7i7PZGMoDGknAnRTcwxIZznpnqmdRiLnuRlwfkxs+Qa77GT8L5NUFMUnUv9lzY5wnr7eIzHkyinDy2jmXmGbnu8dfP6sCNgXTxj0+wtoJz8g20TfF//BrIzz6Yzs6F8/10rGhbJyZAZRDknLwW72c+fz8b/BNcR4NybQ+u+XUouC6eO0bHevWvM/797pv06JzrEidg1kVwNXgsOodeX+Zeyx+DnQ+/Lri1ShGizmJGAWVsFCd8e78y82z1xZqe+GPy8FiXqJHzskLdPufXcw9cBvcFfy743PL4OCjlc826iMA/B6z+uukZ5zPorrln5lpT3FaByeEh//B1YjEWowYuynJCww3zBJOwyHm8KZ0SQ/l7P3r0CPfv38eXvvQl/LXPf16DV78tSdbI1NUIj8EYqqzhODjna7kDdeb8du4MaHV/d1Yjnh7uGaIEHRTSw/cV8Li8eJ54vevNMxweHqjOIstS69VwKEXGJ598Inuie/fu6T0f7x1pkMtaaXZuTuwQehHyGgoI0JDKJI0YdnDMkML6GY4P9rA0P4cb1y6LWbG+8gIrz5/i4HAPBztbONzdRKfZQKlYwCs3r+HWzeso5DPotZtqeNotq+u4FlKqz8Aa/j+ltNXqqZKAOSwmIGyNQR+haAgt/nwqoVAzrhdUu7Be5TXsywi/rwaEdSXvtZXjFC5dXtKAf3q6pNcjmCv2XSyu80Kvul6/a+E43Qb2155i9dH7SEom3tUwri+1iknRqaxKpHNIZAsoTJWRyU1pj+MAix8M0qDtBXcqgmNnZ3VsPf8Y33rrOv799/8ST45a+OoX30ZmsI9Ufx/heARdDrKiIaSY3KsGO4SrV+dRnsrh2eNn6DTb6DS7mCnPYGGuoj2j1ezi8OhItTjlz2oL4tMovPpV/PV/8I/Rqe/h/e/+BmZaTxHt1xCKhdGPpbXvx9hk9mgn1JEvmrz0I3FEsvOovPoFFF/5Ip7stbC2tY9hp4WPP3ofX//61/GTDx+j0QshkchLdhhORAQj8mTHyH6inVGzgVwmhzt3buOVW7fxu7/3e3i2uqIU6UbPfLXRrmGxEMU/+M7XcLDyI6x89KfIJ6pIjuqIkSXG5rMfxWhABjQDdIYIRfhsWugOA1EIGNSbbVTpkyfZKZtKswUol6fMegVsaM/sHo4SdGbd0ka1Vket1pKSicBoZa6I6TLJCnwHVLhQXdKXXJNkB3nbEjyQHZQf+pNdSLCSvUgcsSTvp4E8Dtl3ZFIZgMfpfPh5r8Xpzcbhrvfhkwf0WPQxXsdt12Tl4ny7x0CLjYqsBmFtGRKr13BP63sJpgQSb3zsibzmyEqUfYxjqbmflG+kwm5CDIniuho3oIzAu+zHWbuR2Uz7K5JqdAQYDNn3+T3a1nv2OKr7NPRxli4+MZqyYj1LYTRbIdRqTd27tRr9QlsCOghQ8qNQSKJUymg95vUg6MrhiYbgrgK2CtxZJ/F3jSKIjDjg53sko3KAYWSEgST3UURDaUSRwagXQojDZkQUdHLU7GH1oI2zYRHD1AISpTmUK2XE0gm0GaRTqyM3VdQacHhwrJA1Abty4LG6z2yWJnux9l7nuSelgldS6OtWayk0JEQGdQVLi/NiXLInfbGyig/uf4i1zW30XwJcSh3mQpwsbd5X8d76yfqDoQeVWRV2hpguFPHOvTdwc7mCciaCg41HONi8j8PND5COtpGKdJEEGWvW09JVzrPGyTJlHcwBQavREQBEpSWv09RUUiAlQeV8PoF0mrgDgSRTeHJtpupKpAGyYVV3Wz+hVYP3i1s/VHNayeXAxolayuo+25808Pce7W7obv/mZd8O4CLr1ofh+V7MYZXeg1N1pAutlI89VQZ9523vmMd8Zup1grT0MCVIyc8GWBLQogVJkh+ppGyzzMoqhAjTsKNcP8KyF4kmLEzGvxMz8vLsZ3HGMerHMRqQALIl7CCaoE1BGqNQHKNQAp1eSLLwfHEWxfICiuUKpkoVhMIM5uEza2xYQiVkEnI4x0Fms91USBRVEvU6sS5iMydo1AlWVtFu1vTR77cFOCpDhUE9CWJK9kHg0TMmTc5lH2Q2yySAwCyZiI70xYEOvTMVqixlofn9cj3m//tgW3lT08qBWIWruzzgS+xEGJlT9pLg1e1a6BbBSmUGiJRnmAbJfJb10kUyGUcyFRd4SvKZvDwztDK0DAnWaaqrPHFjTM92PaTrr03JayxMEY1IenMsef5u4k607eN9zkGs7ncXkmX9lBs0/PovfXssFR/G6UvkCOvOMyhL9luxKIaZUUG7Ai13tndQq9YsnCWewEylgsUrVzAzX0Gteirw8nBnV6niZFwKHY6EMVWawsLyEuYvLTo5cgTNesM8LlfX5UfIQpFyZwb3cHK9vrGupGAmXvaYJtbtapGan69Izluentb3corcpAeNm4qZ6TynwGE9FKSl8uSa3xqn0wyv6VjKExtld9IEolFy07cCK8kNVf4QPMlEny2wxyLrGf4Q1c/7G4YXj4UgF1ZO/zllIeOH6ev0g6FvZyKVQoish2oVG5sb2N7ZEWOSx0fQlkAsj5fFI0FLD1yScswbkY3D0tIirl+7OpZ+0fOiWW9po6MfpPxDWfxjhOPjAzVMmVQKCfocuG2LUzMWqkybJGgpr0ueY0nDIiblV5pnT8mH3OQFAicIAvPhNgYiEYP94xPs0qSdD2kqhdnpMsoEvplWGQ6pqOYibA2+zWDItmT6KNMdBQyrKeaDa75SlFvxIeVDR0YDJ1G87/iMzM3Po1imV2pR15mF1+7uPp6/WMHTZy9w1uD7COHmrdt46+138dbbn5W3BSXlvQGQSDAtM6efZSHEh5UgJhcEMkHZpHABuHL5stgW7BbbZG4xddxJ5yRVlpG5Mzl3YI1PJDV6vttBHFAWbHyDzbXvmyf8sZ8FE172sy9rUP33BV/fvka2m+/9rOENNuz/KQDgZUcTBFStEJo06kEAI/j3l4EWwdc2MMbAQDIZ6fUyVBNrx25sPAOhxBbXemlJ2yw+6OfF6fiw18H66gr293bx5S9/SYUmExOHdGh2zCp/vEFgRj507jV13Pp2AwQlG3YFscAtDz5L/uNZdCYvMgDTimSVApJKmxRcUh7nm/rhw0/QGYZx54031bQ1Wl29suBFAQjmgadpo9IP3YSV8ha+b56l0FBeKPx/qytcYrdkGjYVVbql6nUnKfH+NzpuL9c30FBSMsuyMNDSyvoxCKrjcIW7B0YFPnJYpvdtEl4zsyfznMAkJ/uc2to9Iu6BnnkDLK3BN5NuObWIceN9Lg0IMZN7xxJ1flZyHHVSESogCG7wd9MniWAHvc4EWAug4bNrJudkAiUj9Fwbjo2p7fxaEWTpfTbRH/M3NITk4MK9Awcm6vwG7hn/M8YGtT8mVLY/55+byd0/5sB4NuYF30b/nX6t8GCySBgClSdsV/sex6kZA4kTpuenrRv+eL2UyInxxsfsgUv/HjxQdvG59oCXbxInAKCXHhltZtIAaq7v7tWJ2bt/z0Em4fjv55ItJ+/14lplDaqpIOxZd5MSx5Kx8j+4Lk6Ay8k5n7DJg+skB9MX11D/72NWpbtgZBoLGHSApAZe3v3J3cMe6B6YZdq5ARcBrvOMS65/L5eK+/Tv4P3G16OCg2CBEqEHLF7N75lf8wFXkki7YpTrjixTGhaSw0EkC3j+HJUfXCO4f7KO8J67FhpmIK0m7aqxgMcPH+Dhx48UhPfW22/L1kVJ4Y7pTUa6nRu/7pq8jX+CwDj/359z1gd6r7qu3nPLAFo77Q78HREsoYycc1Zjk/KPDR5tbeOQenN7C9V6FVevXtV75VB4dXVVA3R6G77++usWSrO/L1ZiJsFgwCsCX/m98QQDDQ3I5dCaRTpVMpRyrz3/BE8+foTrVy/j57/xczje38X6i2fYWl9R2A4N+g8PWKv1MTtdwuWleYWVZDNpJOMcunU0jNadzBokNELt9FRgCgfyDFkk8MOBMUOC2BT40CWeD75XBm5yrWXQmRQzBLLphRkOSYrGU0N5eZUNWb2GzMJXMTNb1utTDn94uK91lfcLzw/Prw1YzEYiNmpjb/UxHt9/D2nuSUydJ0sxHEO3H5bUrsjAz1wBsUxeqhmtuKLFGQtnRHVCf4jqWR0vnq/g+OgYsUEH/+S/+jb+1f/+b7Fa7+M/+/I7KIQOke4fIJJg2rceboQGTT3LHFwvVOZwvH+gcyRWOc9NLq/EVg7r2Qizh5ih5L7dxNraLuqtFHK3voZv/sqvod85wf0//E3MdVeQDDVEg2GwDn9PZNgFmHrKsJg+mehh1OotrB00MSxcwaXP/g2k51/B9VfewO0b1/DhT95ToMi/+b/+b7RHrAEiUgIRdGVt7e9LrZOOPXjv7mdkC/Xd7/4BPn70QEDPWY+9Rh+pURuXywl85z9/F63DxzhY/QnC7T3E0VQIFvGW0YDsubTzd++jh54Cdaq1U0tmdr7QZM0wuZ51BD8yqaTuLcrouXMZQwcCx6hwYm3N/6cnbrFIe6cw8vk0ouGRPNuIRvmaqueZlWzE3aCEfRGHiZJ7i+TBgSOlhfTmJDBImwbzNxuSjVVjKGtL7EL5tIlBzTrGrwNWE3k2mNVrPhzQ/NC1rkr+a4C4saFtzbDZp6iOVhs6lriBMaxC6clLb0JKVW2pkcrOgzWqeax5F4DNoIqwu65jX0AmAPf0QS9PeWK7hHIBm1rTbP/mmk7wRdWeaqkQ2k0GuzI/ouNASvqtUqWWlOSbjEoG6HBArWpDbDzz2hMzzzEXbT10Ay+bXNr/u94/PAwjOjSPRNbCPIwRQ3s1+E+i247g9KiNk/0aGlUGyjYwjAyQLKUwSOYwfe0N3Hnn67j66mcRiqVRa3axs3+Mjz56oJqdku2D/WORoRjqoRreha3wvWuPDli9WGq61XgeuBzXEi49ncc/Pzct1vrywqKAy9W1NXzw4UdY29hGd0BWddJZU9mA3iA1B1iOg3kcIYUgsVOejkJ8BqxGJHBZyhXw7mfu4vblRVSmUtjf+Birn7yHjec/RaRfR6TfRrjfwbBLghPDRjqqfVtdKqq6SGXIXjaQslSkXD8p9p3IUby/BC7Tg5IqT7t0HDIZudJJdn1F6ns5sYK9HZRo26YO0nPr988J+WNch44ByrF01BVCli+gwWHY5L0c0JoXpyNmyBvBMzt9BeWrGQMuyfZtNjpjsJKgJQd73GcEUjoQLM5w5GRC/UkoQkyBN4EFysgHWflG9pT6Z9yDlr4OSA0SVlvzvfueJTwSO1wBflGCbAxCS8pyozegdWAEyUwRmSxtCSuyKOHT3mpznSQL1CeTtzUMrDLxmx+nRzirHQu4JGAZj4e0P/M6psSk5ECQDHJjRBI/Ul8plRhrGbPEIPhqVl32/6YKdMNero0CL22YRCyKaySHS1wD5T/u1g8SY1ijyXZrONQ91xswDMdUGMRZOHSmetWGlAzZSskOhveWwEoOS6RcdOzImDHg2U+n08R8+Py79dbVVb5oth7TAckBUtdF9Y9ZBxrYSvDWQFcXZqbrRLDfMmQIXLJeM/LI+cFC6J964JKXOpr1lbtuUkpzmRbONDsuBJyaMQmRCd9bG1uaghKAI+tubmEBC5cvoTw7q8K4Vq3iYGdHoOXe+iZiUUatR1AsF7FwaRkLl5bc4gScVWsCLbfXNzE9PYPpMhPHpySr5uuvra9hfX0dZ9Uq+p226OksoBhSw6KjVC4LpGueAy652ZqPm4DLJIHLxNgviRfZaKld3VgsWMViUHHj2JX0U9CUzIxsda30b6bBVyCDFtOIEu98YagEXTPiGPs/csHmA5Ri+A99Jgkg0muKk6j6mRK519c3ZLhL0JJALG8UejmQcclzqlTus5rOGy/4wsI8rl29oiKaNziR9Fq1rt/NpoRFKUFEnoeJ76f52bAxSdHDihv5wJLW+XvoI+oDaZSYRQN/0ol58ysVylLQKR2nt4oKVrJAmBbYaqPe6iCZTglwJeuSnppMfuPEwYBJm8RyFeZtLhl7u6WJGc+tZAfOU4uNio6TcvVEUgupptuNpli6XMbInGR4FMHrXL6AdquD9Y0tpcnx8/7hidLIKwuLePW1u7jz2huYmZ1Hg3Tndhe5AhM7k1rY+F7InPBJewRynz59io2NdXz969/Aa2+8gRbBbrFoGRZiEwOeJxbyPHYDKe3hngQZcDExYMHYeX7edX4aYavuBP57GdPHN6HBxtmAvokR8sWmPQiSaLYqZp1ncE0a9uDP+c3A/+x5NpJ950WQ8/8NuOTP+HPyste7+Du9zI4TfhaVVnSGSCQQeNzhVIaG407pzOFIJpWwZ3bEQhNaL/7iB9+XyX0qnXbemJYsaH5+XmQcOA9cJFlfeSDSScbdwN5NlszPxS6YM4YUGOIlE/baxhK1QB/d10xqjVF6wEmesX+2dg9x/9En+NJXv6airtFuadKnY4wlxN4RA9oNTwj6c/MjOKvicsSCeCD5gR3zxGvQAyfOlNKYog6jVLPuOKBu4bfEb1+EOxza3qUlEHOdERTr2Zqe4ekMuvts4BwDdRyyJC8tNs1DDXEEHguQtLVFz468ZuMmqXHMVF1nef4QpLaBhoXguM8OfOIalmBAGKd4SkonGNEbJwvy9c2L2e4h+giJNTnqg2G3BDvFBFcRwfPKdd1YnWzEffoqGzo1Gi5FVF6YOtd27+idO/8ru1cMOPGeVkHgMvj8XHxe/f/rdQOS6YvPZ/C59uuNl5rbs2ScE9cSuXXJ2JrB5+8cgHlRiuvWo3Ghq2rY1jg/5fWpy0Hg0h8PP/P6+d/p+sIAg/S8LybZOePiyP3ScyChZwA7ubrJ5jw861agc8xJW4utlJ0Al+P10q0AWpvGad/GQJm8qi+LJkMZYzTYeQgCl8G12IAzB7a76bJkhl7e6BpGb7vgi1bNlAmQ+8vnNwbZZPkUemNmmdTjZ5mdVqpY0+IBPxauZEjKfzqZFIOA/27XyBiOtodxjYo5Jp1JvwnQ8d+5pxvLksVs2jEdbXjHGkJDIzJnnOcW93r+PgJHXIcpZyPLsjxdVi0hZrVngEjJYbJMDwJc3AODbNuL97Hfd/kzPD7/XiavQSmmu2aBkCW/J1VPq7KJmatUMDc/q7rsyZOnkkSTYXnlyhVkMlmtKxsbG3rP/DqvA9dygq406jcGIgehPa1JrD2fP3+Khw/u47OfeR3XLi3jk4cfAcMWWtVT7G6uo9WoSoHC81YsFLB8eVmqE65nXJPoqdhpNVGvnSo4g6oZ+lZyr2u3G6hVybZsqR6mLJx1DO1SzNbIvMw5cJafd9LqajHbqMQZWbI3Qadej75iNfQG9FNj8xVFv/QVvVdeR//eCGDzvVsgU113KEHOna1NZGMjnOy8wKMPfoQkAZoIGVlAPDuFWCKL2bkFebETpOyGybK0RtjsRRjAMMLW1jZWVtf02ulE2gDwfhv/9B/9Cv67/+FfYKcTxc99+W0sZtpID/bF0umJOddHv2nD/eUrN9A5a6HTbAqobLfOkGPIUCGL4lQOmSxTSsmu4yC0j+3dLbx4toPhaB6hxXfwtV/+NTDw+6+++xuYbj1TEMeIICwbYG4aPFe1UzXnO9sm2efelJ5ZxOIbX8G9b/wyoqWr6I7iyCZiePzgPiqzM/jd3/8uau0Rwom4pIuhGGXJtNzyTZz59pEw8fbbn8H15UX82Z/+Ed7/qx9KXdRPlNFutDGsn2CpmMDf+frnEOsfYe/FfbSrWybP54pH4KDexFmthZNaDcfVU7S7bRQLKSWsk43LeomBXVqvHZjP5ZMJ8cenVezsn+L4uIHTA6azxzFbmZJVACWCZNyEo1wvzJ6AjKhRfyCFF+9b7qNczxnUQ4mpwEMxJc32h+AeAX7r0WydNIsveuXGEU1EEeK9S2YUpaMtU2zYgu/tWTgUNTanbE8IiAYsSLx9kSEfDrh09QnvtfF4yoGFtpabX6752BkYREdWVj4Kt5HjDN+PhGYGRAgsMYYin3kbkhOAMp9O9s8EKzhMH5BNSmDU+byaFyWfAf4G1ihRNAQQt1E9ZV9mbEr2VNlcBgUla9tnxKsuSNKk61KhOI9Nrf+sYQT62aDG6CITxulEkWks+2g4zlgsxEZk6UY0wDip13Bab+D4zJidrN9y6SSKuTjKhSiKpThi6Tja4ShOezGkpm9g+c6XMX/jTQxGGVQbfVkP3L//oQbzZCXv7OyrHhPDkqxHet16GbcjkgjQUfHlagIfROmGjXYr+EHgCJW5GQGXl5aW1PdubG6KcbmyviVfQ4ayaMyv28f4lazxzMfTeZu66aXY4WJ1Wj3N51o2K50BUtEYbl5ZxtJ0EYVUGKtPPsD++mOc7DxHpFdHuN8Eeg2M+i0UclHksnHk8klkcwlk8kndiiLwYKA111KfLfhxLPF2dlYqt3TPOWSbd4iTBOtedx++D9Fe54gWrksbq8rs/Npwx7MqeR9r//UzdSeP14OhWtqCWBQY5JRkVpjYWu3vJfnYthjoxrCnrjEq6x0x+mghQ4AynSFQmRBgmUqRza90U4xCrIzZT7tnmqCeso7NRmHs/xoYECcHpp4zhqery9y1M5Y1gWoDvJmFIZVdOCG/YTIq+ZnelV1CEWEOaS2tHeG4eg4CzLWzM9TOyCqvonp6jBpTxbv0dKa1hiV4i0GZjAqs5H5pqjYLzVFqu8seoD+uwmlkt2OWO/R15FpBRqHLA7V7k0oIx1y1nJGJgleDDceQ5VpIohXtA2l/SPUqaxMR8mi1QVWAC6Xm8NTYji5MOZxAPJo0b0kqZ8WCJDmG3sP0uLVex/cP6odcS2G4kCP/eJau5qhBmytjSRkN0h5YY9zHxu9bTFBH+hLJxQGXZNvTi30wYCg2PdcNtHSiBFvHBFw6n7FBOGP3OpF1Srvjccm1s1MFFyrDqW4fG6vr2FjfFIBEI91UNou5xQXMX7qEXHFKrD0Cl4fbuwrnOdre1ckn45IF69LVy6gsLY43IRZgZFzubm5jbnYOszNzAqHi6bSOYXVtFWtra2ie1WRkzoZdjMvKHErTZWMwJhNots8zLrXwOF2/NwKVSb8zACVoyeLWA5cKOVLPQmnhQEni3KXk4+EpuP7rAi6dR9x4+uaaGXeFLeTCNyE22+H7YUI3NzJOW/nraOTOREECl/VGY5y2Tq8APngCgms1FZntVtO8ngTezmF5aUk+n/Ri5E18clLTQmRsRRqdp7W2tDo0RjcZEG86FgZC8JXsOUS72VIhvLe1jU6rrsbGT0J53JSSUU7DB5mvI2kH2bakcxP9j8XQIvV4OEI2X1DwEqe2XKAkuacPBQsjvBBTeAAAIABJREFUNv0ulZ0MV8r+KUEy6ZsZ94umLNarGcCn00xgzMjvhkUOGy76cHJ6QMAjHI2hPD2LUnlajQPB9b2DA6ysruPZs1Vs7+1p0Z2bW8StO6/h3c99AfliCc022RchJFjIJwkiGxhJhgJBYBoBUxJFWVu5XFba6eWrV2U6S1icizIblok0zxp0D2jadfKScjeltY7/HOinZjcAZgb4M24CayXHRaAwyHgKghqfxuby9yM3yGAYwfj7x9O7yasFwYhPe117Sw6sDxynf5UgSOKbyItfe9n3esaiAAc252PgkuAlJWhumiYWnwNHMEQ+k0VU4CNDtfrY3dkUS+TWrVdkKi+ZuWcPBhPWx6bpDnx2BbCd/TFvzE32uelaUcXifAx7unM4Fp3ovvbsSxaSZiwuGaRLv6xWz/C9H72HL3/la2pMCO5xyk6JPIMuuJFycMB7S5uMUjm52ViTb+UIGZcshh1s6DZ5A5A8l8wZwHsfTMfC1DUJlCE2qTXvJ6uC3Ntzr2nDGp+GbKxz3QO0PiKbVeC4QT8CKLmMiunO60UZGCVLzpvPSVpYDMv/U8BvRP6WBBhpy6BN3caRYwaasS9NOhShWbc7p16qykldr0s/KgOHDWxUa2EAlupdJhob+9usTGyybMxdE6tzr1FBpbXJRT6K1epkC94bUwAu94memhhjbHoI1244eWpdANXszNkJ/tnny0znP+058s9d8N8nhf7kBykLCwKJE/DQvsdY7pMj8X9XoxZYq9QcqlfwwOXELuNlIKo3MPekUXv2DcwLAqzjNSGQDKSE1sAfD/ratQykYrLR4wOtQ/NFkpsKy2bBdNUmXnRlGJ9rn6hp5gTj3+Q9X+2tWlt78b2dOzAHXAa/Fjxn/DqfW7GlJXsyj9DgoGn8eHn2pUu5pj3UOQk/QXK9JyMG+evBttqY/U6u4w7GDy1YzBq7aqD9UVYtVPR26TFnjAq/1xoLaAK4ch8mIOn9LLk3mk+RBbLw58h45O+QJFkDwJ58mAi6c2DN/fPBwwe49/pd3Lt7Vw07g1rIvuK6Njbrd0EbdjGNeWmPh+9IXNCW/7JjV47XNyeft/RhvyfZAJHrAxNd2TQKsO0PxsE7/BW1k1O9l8XFRQGqZIWSeTk3N4e7d++qHuEH7XT4mV8ncGvBBSMk40nZftAXnPdTu0OPsiwOD3bxYuUZ5ufn8NqdGxh2m9haX8X+1jqO9rZQPzlEv9PAdDGHpfmK1mquQfR5b/s6qNvWfZxizRaOCMDsdVoKqSRYeVavIpWg/xkbsrCkzxzKktnI15HCJjSU3Cubowyuo1qS1z0di8tTi75ceztGMCA4wgAWpoOeNTqYe/MXVGNev35d9xHvD947rC9Zl7I+5f+fnh7LyqmQDqN5so2nD/7KbDjIokykMV25jHpniHR2yhhpqQzq7S5isaT2C6p+9vb25TPORy8WMe/DDofUgwGysRD+yX/zi/hn//3/jGYqi5/74ltYynSQGRwinkwgnEzZTKDdkCIqNzWDRx/dR79VR7lUxPVrFcyU8kgyD0irgUmS2eTxVqrWqlhdO0SnM4PRwrv4xq/8YxTySfz57/4LVLovUM5YUOBJu4/T6gk69VP1I4lIHAuVy0gnEqpJqv040ouv4bWf+0VEy1fI1UMyHMMnH32EhfkSfuf3/k/UB1EM4zF5fgq8DEU04JJskOv1oKPfffe1V3HtyhJ+9IPv4c//w39ANl9GrR1BmAF/TFWvn6CSj+KV5SLyiQ7OjjfQa1XRODsUAE1QjzU4mZGlfE4/Z3ufX/ONgUhSBaXjZFIeUtnW64ssUMgXMMWw1ASJHQwx6vOsoeeYpryHGM7kCR88fFppsUaRPoX7IbFKv5ApSEa0Kg1wSXrh22bqL999m+9pRJ9+hlCEBVwOW30ltnc61vv4NVUrNAcvYi+JkuX87MynkkAsX1te4aLxBUIgtQdZb+aZl1KPOcIBa4Fxc+76OwzJ7HaMr1AP0TB7R55LApEEtsynTmQGsZDZG5BdxXNnIChZaPS61P2PuJRbJ0d1pa6fnjZRrbZQb3RE9sjQUzSbMW/RfBbhKN8rJbv86AFhG4Srf1ctSYKEC6ALpKV7GyDbzKzSM/DBZOg8Nj6jnfYQ1Wob9WoLjWMmx9f1O7JTEWQKYaSLEWQLCaSTacQog+91ESabFn05p/YiSVT7CcRLN7F06yuoXL6HYSSHZp+S3BE++OC+PNzJsN7Z2RPbksMLet36/ASyrT3b1e9f3nPcQY1O9ePrJaux6Pk+NzONpcUFXL5kAxWqGH/y0w/wYm0Dre4AoSiDZCcel6a6srpNIzPZedi+KsXPiIOcjoY5JDnxXtO6yd9VKmFproRKKYfd1ceoHaxj0DhAORNGORdBORdGIUsYmmB7R+C9/IVHBsyzZuHAMsl7g9fDpcGb2sCS4Q20NIUon2PVnzxO52Vv95cFW5nllbNncUEo3tZq0l0acK8wG7c/GqvSehIFuETJFCaYxYEln0f6GhKAN1KGpdMzzG2AVpMZIT3tEwQr+QBms8zFSOrepZyYmRQEzQhOWsoL72Efhmr9iHwzvVenhgE2xODQjR/J4XnQ3QaWE1m6o+SNrZS8tyIxC65jvKdIiiBgrnAZApQhsv9Nwt/t0+uyow/mjhwdn8i6z4eRsdciqEd2PgddSWIZlIA78JLhOVHK2R1oyb5MCmOxCvlh+Spc7yJhY00aK9vWCany2O8wJb1t7FwfiKTahT8XiSgwj9gLay2r6YiBNPXZ+0uyNqOSQgQTaw7tnlF/E9W+Tj/yZDyFFNPVSVRhv6l7zLJbgtfD1HTeY9JCEP0aqSdPtbhhIIaKB3vhyTDAK4wMhDXA0iTg5mPuU9j5nNHHWMoYTXSMsDK2cXAkkdCv/7KTinPL9MClPb0qLLNkXBYKxlRRKEsbm+ub2FhbF1BGkCqbzwuInL+8jFQui93tHRzs7eN4bx9HO7s4PThCnJ5i0Qim52axeOUSKosLY4T2+OBQHpdHewcCLufmKvIwjKdSopCvCbhcFeOQiyWj0sm4XJivoFgqoVguCRCUlJhspRHlvGTZ2BQxQgNTSsWZpj1gwJB5VfKDJ12FeDxu7EmeJjYWBKR8mriXkPNrkjRzg3ByUjVydtF8c+I5Lp63YXJ1wvARAZY8JgJjBBPrBODIOux0BApyIaGvEtlhfFj4wpRGyxidNxfTm+hj1OlgZrqsZPGFhQWdj3a7i2MW4IOBblKlcBcKutno/Um2IqnDvFkIAvLB0m8YkFrcFXC5s7EpEJNeWjQHz6RJJwaa6CtJygDDllhhkowTWOG9Ewqh1e2DIYn5qaKk6qXSlKTp/iGm9wqnW/IvINu129F74t+ZfE5wWA8Opf6uaGeTYKbdljrOxosbDi0LZOLrAMxMLo8p93vT6azOMRehvd1DfPjwY6yub4gxOlWcxuWr1/HGvbdw/cYrAkgoWaCs6OS0iv39QwX/sDhnuibBWYLAz1+8EGt1YXEeS8vLCoPi+eAzwHPKhYjn2dgtNolSY0jGi2PdWRNsvdiEmTP5u/+69ex+2mH0a0FkKjomvo729/Nt9KeCljIgd629po020brIELrYlFuP6AyYA7/rZb9nInO5cFCOgWo96AQkCLJpggBp8Pu87+IkDTCiQtsAKAPELInPWNE8LrJ7KbPgFJVhKQSlvvfn/1FJ8bOVWQxoDq9k24ls1t7leJ23Bdh5jdqiGwDo/El3iZN2Jl925lyppfMuk1cz/Pav6wBDNoMPP36sZMWrV6+L0RuJJ+QdRSBTRtPcYV1jLrCOmyQLDJcWzgJMMgsvBXfn+RxwGQA1vXxcAIjzPlR6mwtGsfvCz9tcWJu7f5VgPgZZnMG5I5uS+zm5xy2Eh+xYC+gxeT+9Vaxg4olwBb1LqqOsW2xI+Vw6ybiYmeo8HI7hgUO7tmK8K/UzrPVDa4lYGG4aKyaGCwhSE2OSfT5jXlrOtZaTbPPlcyu3Uk2NVSEPTxaJvDYCTU26qvM4vvT09GEar2NaukGMElPdnm5+mRO/oQDP92fuIDVobDAD4OXFZ8j/v39+JtfVgYy6jtakjhlqjkHsfyHXfw96qVlw1gYcavHrvojy1gAXJcgXATP/XPsC01JVz4Nq4zvLNYoqstz3GGvATXXdQQaBS8kMnU0E2Tvnn72JxNsHLvnnhoMAp4lz1yP4jPuzwfuJ32bSTT3ZVqHZN7hnNnix2JQH17Ug6z54LlSExqPm6ePAX7cZuNrbO+/a8PhlwOU5CwsPqgYYl/5+8E2fGf43dHwEmiTF8wmSFyQ9Bihbo8T7iOsS/7CGYL3BvZhgnWxinOzYrx0+FIs3q90fI+xsk8H2XNY/r752B0klFbPBj6lG4fCP5vvGonQmtWOQcsKEH9+n7ng9Q1K7JPfX2AR6Hu8pCkCzQY/2Je4T9KeDBRNxbWAdxffIz6ViEdlMVnXmT3/6PnJTU3j7s+/onPG9sx4hQKfaLJVy58gsKVhTplNpNRZkZLYabCbq2N3dRrlUwNWrS6p1trfXsLvxAtXjQ5we7mDYaWC2mENluoh4JIRcmsNmeoea3y+HNmQcUoKbTadQOzmWF7gNe+uonR4hlQpjqlDEoBdFnQmmrTb2Dg6Rn5oyexvJ4oF8Jqk6i2GNMsdnUtugiUadfpv7GA2bqiEjiOG0OsDuTkNraT5fwrWv/aIASp5P1jS8/qyZJYV38jQDw0fokm03aqmRX3l8H3GRgcMYRBO4cuseDqstjCIpMa8oqUcorkaRUnCeNxvqEiDo6LqwoeJ9w1qdydy/+l9+C//8f/yXaCYy+NoX3sLl3ADZwaHWyFgqJxXY/sYqDg+bmJ6bQiFLACGC5cVZlIo5jPodjIYdBZFwndbwUJLfCE5OqnixcojeaA7t8l185Zf+EaZLefzx7/xPiG6/h9bhPo6qbeTnMpirlFHOJ5GMhpGMxjFo07/V/PpOeyMkFl7BZ//6f4tuahrRdBbpSA4f/tX7mJlN43d//w/RC2fVMPM+JJOO+4/W6RD3Fw7Aukgnybh8B9evXMNPfvxTfPcP/sjAiVEX4V4dx7trSKCNG8tlVEpxHO2uAP1TRMJtFHJUPcXEWlQjS1BiwMAVgjdR1exkP9J6ieee/oNhAmHDgZiYZKVmUwldvxC66AwIYvHZtWBKrrvMUBj2WfOaFFLS7WEf3XbD2atwz+wTmxJwKRWC29fFrBabiAxgqvbikjaSaWM++Hx2KZkfoV6ti+lG6aDWX5lDGpmC9QUBAbFFyVJ3dYvV4lYQydtaVgYTubi2Y59A7hQmrtK1vcdbrjgpOX25RwLZWJNxDSXgTs9+7p0Eag241LCTwBJrbA1xo4jS7zLMENQhTg4bODpsKDzn7LSJbm+oZ54fDLiQOi0VB8YApQGVBBA5QBXA40NSGOIRypoAwqilbjuZBHOomtF7MDssgVKRqCwAeAyn1YZYnfw797xsNopCLoapDH0WSa6hoq6PUHyEYYxEIHqmRjDqhjDq0eeVQFoYAw5URjGcdOOI5K9h6fZXULl6D+FkEZ1BCJ0BBFwSDA1F4uqzaNclO6ABtA9IcUMw0/kPTxj1XtlktZkHU8ZzLQdcTpdLwgSuXFrW0Iahvj/96QdYWVtHo90X41JxOYEUbSOOmbqGYWn9bgu9rgFDBOBVezurNxEIWvRED+PV26/gzddu4Z17tzFqn6Lf2Mf6Jz8B2keIjc4QGdQQGjYQHrbGjE3J8V39z/2fwzSyqjWwcMCg68pssCsSDyWzfYHT44Gl/J6sh+HzqnpSbMUJzyBoVTX2s/S+oA5Yp0+moCWuzyQOONWh1AN9Wsj05X/I+5j3brvdF6uy1eppqJTJpJDNpJBOJ/VZidfCLBwgqfAP2gBw4MP3YME+drx23vnrNYweDkHn4GCxO4GrHNg+9vv2LEs/wfQ/F+hZBDqbwpPAIQeK/pyEuV7FU8ZyD0dRqzelzDw4Ys7HCWpMuu/SJ5k1k3k7xgRU0q8yKhKWGJf8TEDTMxUdmYTfo3XSeVBGBJqSach9k7UTayvzmuR9xrqBg7Zxj6Lzb+QtgZi8Fi4ch/ssQUruGfzslcRkcXJoaT9nSmL5RY6IBfHYHduTKesknIEEDYZrWV8jhmVgmG/3kq0jvsbzTYzHDMaApZK//ZppRACvQnPAha1BGpIbY1T+m67G969jvpZ8vw609GzowOx6bLFkwKXd2h645Ang4hEjNT1vATm8FdlQE7TacsAlGWmUNecKBRe4s4R4OoWd7W15YB7v7uNkdx+N06o2NjL85uYrWL52BbML8445McDB7h42V9ZBAHO+Mq+gFHoPckPjpkO2JT8YLU/qKGPfuUCRcciieKpUFCD4M8AlTw6psPGoFWuJuNg+YvPpo6tCiaClGAReKsZGjmy5/lATP4KYPjyGv1+eIU467k39vcxLnpLO75Cbqky0eaHk3xLTZImMPQKVZAweHh/hgKniTSZE9jShoI8SNzFuvFycCFxSfqGNeDQUA4IfZFnSy+jy5Uu4fPmywLzT0zNjRI5GyOZyYqTyZhFKTz/JLqeDYTUgbNS5c2gD7w9wcnQkuT4T/AhqphIJAY88RyxYWeSzCWIiOr2beO270Rh6agpGaHJiMBghQx/Pom0iU4W8gEvejAQUtPFo3bVprMAAAcP8d4Ym8cal7No+vAcet16Z3JJ2nqBEJSoQRPJ4B/gSSGVaOMONmBLOCRLB3CfPnuPJ0xdY29qSyW4qk5Nc6eatO7h77y1Mz1YkJz8+qWF378DM4+PGKKG0n1J1PnjbO9vyW6VE/8bNGyiXp9XA0NfKkqINhGGjb5NZW5QJBAT/BMFGDxAFQUj5CwYa/TGDxwGX9r2TiaNJrM6Dor6BDQKMPpXbT5p94xdkCP2nWJXj9zBGps5jLR64DDbx/vUuApPBn7wIYAb/381TzbxbwTFO8us0OuZV45LGlVxNFh0DADqSgsc54UEIqysr8ii5fuOmngulVrLQ5karSaULvHDscztuYxVaQWu+dF55awNtx5XyTLRzKLKfERkIw4LFXsX9cXUmv8q1aHd7C8+eP8ff+NbfxPHJsQXYiJXJRd6Cvsz7yMJj5NIj8NBsITW1dbeZZ7VNzqMLRRlLxD2zwCW0uWRAFtwEAr1Mc7xBOQTT3oOdJw8Kjtli7o0NBUCZ/JMNoZiODrBkkSrGO1PrXNPgeR98n/w6G3ayP8R3pM8Zvy5CARuVAFPNvRcTspB5aedGHi985kJDxBmUEKOXmMnc+cfYF/z9lszI+4MyCVpycEO1tdsxF9yQxUvvda5HI8QpL3dhG9yABbm5IpJ7iCG+E6BOwjgdE2VRBK+tUAA/u+sobzYZ7vsH2QpA/h7XjtgzfgGmOw8S2mAjCIzaLWlgnkBsZ+3nQSr9g0Bd8wgU4OV8Ob3E2IZJ5idrp3EysRcrwF0X/mzwefcAE0EBe1sTpqY/RoG/jkHg7zc/0dU1C8iA7Dm3a2dJkdy3PDht7zM4iPGyYBu8mMVE8I8nePpTbM+V87Fkk+jOtmxifJBRQK4WfDl/f03WUvtXb0Y+fhY928HRUPVzul/cMzn+/TaYcfCzHTa9ofWQO3DWA496iOw8BNdeFb6djmob7vfcS+lVHbxe/u/cd/l3fq8UDfU6isUpgXz0cuTQkHWJf760Dkn6Q7CGLOOQLF/yuYLsVP7kT/5E4Na7735OTQPrL4bFyMeWw8JIBF1O1Z3kU/e/+hOb2FvTf/6P/53+ffpzzbU7+G/GCPcev2YJouYoMhD7y9iBp6ozMukMysWi3tcffve7ahJ4zLMLi2oWvAzaAmwotTJZrZ5nFTJDgS6DHuX0Vb1O66yOQj6NS8vzODs7xvHhHlqtM6yvPMHjBx9IVrY0NyvAMpeKIZOKIx61cQFvDw5C6ecXGUYxMzOF45N9nJ4caL9S7deoC3hbXl5Qg3RWa6JWbSiNNp7Kac3M5rOYnqaXJdNAWzK8T8SSSMVTCnjstM/Qbh0jEmojl2bCaQLHR6d6Ld6O5Zkykin6ip+iXvwF3ROzs7NjewBeW1lwqJ4ja4u1ah8JrqGdGqp763jx+H2ERz25Qo9iGdy69zlUmyOE4ml5QTLE5KP7D8z7ecgas6MhOokBCnYZ9FWbk5fC63D9ygJ+4effwfc++Aila29geaaAs7WfIlJjXddAOlvQ3p8S8w2SiwKnKE3FMJVLGWPGMTzInDJAO4YRWTCRlMCblfUDNPoF1HI3Mf/2N8UyfPy9f4PbqX1cmaHEL4J+lE1gWGwz+u2TvBlFSpsLz11t1Ed8/jre/MavYpBbQCSVRSpSxtOHTzBViuJf/x//Fs0eA0CTSNBj3rGR2GTyHPKc8jgvXbqE127fwbA3wOOHD/Fnf/rvUDvdQqu6jmT4GNk4sDCdR6mQwpXFaeTTMZSn0gL/Om0SDBpq3Pk8EHhoNDjM76F6WhMQnYiFMZXPKmWd9yvPESWOPPd6FJ3MkSQQkizoDR4OJ8VcolyU96lsJeIcGnJ54thyiE6HUnELqlNvQSBWTagBxOZlSgsFesxnBSCwHiMLm8BHipRYHjMHC8022s2OljxJmV1QqAFKbMzN1oL7sAcztRaIzWMAp9Y4W0DdOh5QCrh/I2imQSrXev4eqcOoIDFlyIDHLUaaedWNKMePEHlrI52ISkZP/2Heq6wn6rUmjg7PcHLcQp3BOdW21mgGTaWSGQdWphBPkIU/RCTKpGOy0fi0GGtdvD+BO9pkncehC2SRlNgdl5uz8jjNc98ASpOVRgQ+KcCHSeNaK5paPwhS6iMTQTYX0bEw3IpqpSg9wCP83QyW7aEf4qCJLES+wwQiw6SASwd9McMe3XAK9WEaoexl5OY/g1fufhGxXBH1bk+Mx8ePn6DZ6iCVzWF9bVNe7pKO02+XZIMR1xArMD1oafvZZNDLoaIF+LldUOoJk8gzT4FS8etXLksJenh4jJ/+5H2srG8ohCpCj0sny2X/zWwFgpQ9rY8kmRiRSewzkmg4WKCdQSIte410Jif1H606rixX8Mq1Bdy5vojawQr21h7hxaO/RLh3gnS4hUSogxjYg3CQzfrT/Bp9C8H7jGsmGfR8057p5us0qwdZ69BGaeIxP5Z5O4m3H/Lq85h6YX2G2KtMNNd9wNrMgqoM3GL4Ci3g6IFIdSPXXM/wJOg3RK8zQKdD6wPeswZSklFJZQX/bn2oMT490cYHWY598emTz3AunlvVvlaH5vV4mRf+pDa03sEY2RObLc9InNRbvutwtajAaBdG5OpMK8EtREsp3BwYO+Y1B2YKRWMAXCiiYLLd/QMcHh6J7ERiBUNv4kl6QVqANNUKBCrlV0m5N0OCzvlTmv8qMRVjFFoCuSxb2vSYJLZBq0XWZAy9IfPYrAbt2M1TVEHRUpKa3QzrDqpNuU4KrEwkdUxeKGiDDJJDzMtWnpa6tzs2HNYQ2hQ/ClGM8+cTInrw3lNl7hjbvtqye2oidPHPoBGdzDvVd7LWCzpWpvFHx6DlpH80EF4EDoGVxvoVAWTs02nenCStWYCiC0t1HrZGPnC+wqx1f/2XvzOWiveQsuKXiDxj2JNJk4oX8mI2dXr0LmiJbUnWJU9KrpBXmMy8AneWFTm/vbUlXyCClqe7B2jV6gItecHnFxcMuJyvuCMB9rZ3sPZiBadHJwIuFyrzSKYzYnwSLF1bJXC5qmnHsNeTiev8nIXzELQk65KLHSfOE8YlqeEGXJLloJh2Apf0CnKR6wQuuSeYlDlufkK8YvKxJLtmMhIaMzTpx0bdPUEPb6ovbNKKcTVIfQvjsQ7fwBYFclCgwukJGYwCErtC1M+aDQGCnHrSC6JUKo+BSxYeLDIIGtI/ihedRRy/n+eB/hGU8Ny4cUMP3Fm9qYeFqDsZl5RPk6rNB4bAJZmXBC4zDO4h+4LG9PLzg4BLMl/pJcOCmNIkApcyeyVw2TaGIxmrfB9kHxAkPKN3VqeLZi+EDoGWdAxTxSksLy6hNDUlenizcaaUZ248SshKpbSg8BqwQCX9npuF92jQ111DrN/npOM8LoKXlHbzmnKBIbzEc0RQXTL5dFrnsFyeEUOTE336XT7+5Bk2t3dxWjtDvlAUePn6vc/g1u3XUJ6tiMF5dFJVYSX5QjQmNi/vLy72fP2V1RcCKikd5zknG4VAJSX+xg6lvMnAHwOaXOKpXxUEWBk1PNjsThZvJ6V0CWn+60FvrwkJyHGCmJjn13JtBH6JP0/VehlwGWz0L/79ZY1j8GtBkNMYZX7jcWDfhUb64usFm2zfjAYBzvHX1CC6zUkyyrCljItNY1E1muPJR9HYQmJE81+cXy0ZMX/2Z3+Oyvw85ucXdM3o2cWFXiEUSug2g2QunJI0jAHLwJYZ8IMxwDiYRTgBZ8yo2J8Hb/ruAEzXSHtgm88Evcv+4gffwze/+fO24fVYaDFh0zzClHLptwsPdAhM8Qb1LIBNAmqSkQmQ4UlMQW9LY1oGgEv5INk5C4YkB++JyQTc4Sie1ekagoGmvp41Zve+QEeCTQpTMubDBLh0GzbLHhpEE6Qke5bfz+CeUUjyNYaahSIx88R0/rcGVJhMnpNDTQ9d0eIZgSZFoCTNeX+K/GP3kcLHKGnlPsdiJGGsjf7QFXJKRLV0PbE3nTxfjXE0hLjQkKCK1SQTatZM4+OYZPydBogNqU7UDzkpeYjADe+1sbGArQlia1jBPg5RDqwf1lRaIWoF6kTOYYWkyYbGP+LOlV3/8+CWjsgxLgW0jafa0PDKP4+6hjoXE7l78N7gz0q2N77nrSC1NfD879RgxgFfZK/4+yoIXAaP078TIyYYyOpZg8MBi3I7v55BPmGABqT5+lk+f3ZWgqCl7tkLoCZZAhPg0je+k/PnIWKTSPop8/irJnVmTaBUaWdzIOavFX7+/vX3rG9YfIq4Uw8rusjdAAAgAElEQVSZVNwxpWU14/G8MVvSGBHye3IF8CTwChrs8nxxX+Vz4IFLf44UVNjryRqGx8Tagq8jdYob8nqWJb8+NlMf//4+Ym7ww3//5MkTPH++gnuf+QyuXr2mpojDW9YOU1MleVNTesbrrlA7rTcObFdj52T/I65lAdOUAOgd3CP4jCg12BE2dS/JYN7AtOC1HZC1FGOdc6win7Vm46yOxx9/jL29Pdy+fRs3rl0X+aXKoJ16U9eOMmn579HfWzWLMeWUyB4eodtpYndnG4cHe7h+7QpuXL2ETr2K7c1VsdW2N1bxg+9/D7WTAwFEn7n7GuZmZ+QvSNkZwR420PJ1Io2N4ks2k+0m4hGrbzrtHtbWXyAS7WN+cRrZbAbVkxY6LSARo5KItWMG8WROA/FkirWirY9JempFw2g2T1GrUoZ9ajK2cBKjbgSd5gDtJqXBEQV8pDNhdAZn6PRa2sNOcj+vmkve6dmsGiD+4XkhoE0wVUPtZh29Zh3JSB/1wy08/vA9xMNAm6yXTAlX73wGrWECLSa2hmMo5Ir4s3//H63uY1proz4O4OCx8+siPMQiKBaLeP3VG3j91iw2TuvY7yVwsr2CyMlzXM1DsurZSkWVQOv0UMFCbPTi8ToW5vMo5vM2TKJdCaWPVNrS6yxMwIp7SwRbW3v48NFTnLXCaBZv4s1v/X3cu3cXz9/7fVwPrSLR3cFw2EKHaxeVDtwfugQ6uC4YO589R4Ofp2/ijZ/7VUSKNxFJF5BAHiufPEUq18Pv/sHvozOKot1gMBxlgGTw9fV5tlxGpTKLQiaF/b1tPPvkIX7y3g/QbVURCw2wPJ/DYnmI61cKSHIPIIO01xE7M6bamqxKu18ovZf/2VkTrWYHnRb3uwgyybh5JMorlSxoNtUdW0PHk0hLd/bsNOYQcU+SxDHGtd7YMQotkUzNrLM4+KSdFV9Lqb/0WHQsLAWM8I7kWqWgnpTIMWRdMp/Ar0MMoiJgyDq7weCXAXk09GAzhpR8MzXAsn3EB7eIfCOpo2f2mOTWBtD2WRigG8Sy7pNFsBu0su7SOqq91eoXGxFHMWD4GEMt6M3KHoO2C+k44uEhOs06mvTBOz5G7fgUZ9UzvX/CArEoA1YJFjCwi3JTKrwMpKQ/qA9T9P6UYj9RvReJ2yCT58wB4tYzOAa5S3Zm6BVBEi/7JjGDwORp1RLfCVhyv02nI8hm+UHPRXumZLXDobfqS7PO4b3AYwj3LZkxLE8CfoQxYn0ZoS1AEqFeHMPOCBERM2jDQqk4fS6zGCTnkZp9Dbfe/CIi2QIashCLYH/vQEP43FQJ9z/4CLv7R5KOaxik4byREwguTmpN2xt8T+O91bXXeTDDihhMl4pYXlzAzWvX1JednJziL//yx/jwwUMcHB6L2UkAnn03rfCsZjBvUvbzJNhw3+MzkYzRmiyHRDxjdSvvNVkRkGzTxY2rC7h9fRFv3L6E1uk2TrafYuv5hxi1DpEMtZAYdRAdtREeckBCufIAoYiBl1KCq0bk48Pz7FSeHl7XbWtgj7EU7T+fvSC/QMmAHMjHqs35owqslPSf5A3LpiBASzCrK3sHq+EskIUAJRVKrHNNMkX2JC1H9JFiaBCHnrTgMDDJpOnSutnzZLI093miTiFYyRpK2MegbbLlgH2V75tMRaiFxj4cYClKhr8fPKHYPe+T/tlLzM4rwuw553ERard1laxz67cYLkzsIKVVgax3Ki0PDo9wJmUKByrcAzMa0ikUJ0Gg0ry+7RIZFUl2VW5ASnVAm2njLcvsEKOSqoFOV2xiYmnEs/h3X6P4YFmf+s1Bm0nIiVsRL4trqEd7Ia19fpDt+DNc5ygvNxCaMvJJGA/XUleVislM5R4/M8tF93k0rA8LSXbX0fUSBkgba9bKLjf2caQe9R9BuzFvIeavooEBVqM75rB5D7M3t55AdgDKCHEKPWeX50kj3v7CfMImfxSIxv9+/e99R6ni/EPgUg8Fi22+OfokUiqez8ubjIAfAbONtQ2Bl0LOyW4rFlFZWkBl2ZKXtzY3lcB4snuA6t4B2mcNxJWMFMfC0iIuXb+K8uzM+F7d2dzC+sqKQnroMbS0sKgLHYpFBfBtrjNV3AC1Qacn0E3AZWVOwCVlyXwHdW4gTBV3UnGCqGTc8IYgyMWiU5M9SqYdAMkbkAi0gEsm96pi4kNNxuVAPPYg45KFpQcuzZOGVFtrPH1akgcuNVjklJ5ekpS7DIY4qZ7irFFXWiIfFL5PMjB5gxAcJODJ4zR03VLQCcoRQVfqViSsDZ0NhhKnohHcuXMHr7zyiphNRPdbjl3JpEBeGwX0+GAb+kmGQwIO5eVBoEcNUQTHBwfYXF2Tp1A0xIQsAqNJAZdsYjxwKeo8gUuXfl5vdwy47I8EXPK90qOmmM/JV6eYz8jc+sHaqpuiRzHDNPhSWalrYr46/zieA/ugz4Hzp9M0wdJPeW554/M9kSpNpmQqlVHxTNYqmSJqMKJRlBn0NDMr8JLMy431LTx7sYrnq+uSjUeiCZRnZnH1+k3cuv06pucqiMWT8l6pN1o4qdZ0f1M6zmvrOJRixjFxnPcqQWOa1PO54DHI35KJ8ppyWxNijeoERLTF4LwUbkLW88DGeYbSywBGLQ/nWH58VU+780CiLSL+99thGPgnkMFR9cVIcSymoJQwCC6eZ0ydl7hbXehWVL8VjZOMzwOoF487CFoGAQv/d97zZIH7SZwBlw6sdCbbkoor3Za+az1bFDnrlA1BT00qUw0pH7l05YpCDLyk05hczifG+8M4ea+lQ1tDrXehjVsn/rxB9UXgw5CIcaFpVRaLMoN2zAPS1g5KDUaDLn70w7/A4uISXrl1S5I3MrTlleT9Q8fotP/9gWJc8gvnm+KAy4vgpZdm+Am2By9twuamZX6TMmtAA7qCG0cglOTivUc5iAA+FsJKw7REcAFxBCK5h0iCYuuHSl73et4snRN3c5dkuii9kQaSbcgawDED7VrbCTeptnnYEUzQtSTDU02JSyJ30z0LunAFO//O4x2wsKD8goVFXD/fJWNFazFBF3e9HQjFZozAJZlFwcGDL+rE2nP3vQpPrmEqQoFBNyjr4fWySXyQXe1P9dgXW+FAlFUYKG1v0N6Xl1VaIWnXisUai8wgyKxzFQi9seMOAJtqjqxhCv4c98TzwKV7P4EbIrhunCswApJfLxX3x2jnx6QoZsAfnLrbq5xbdwLrHH8fr60H3gh2+1/l1xX7N2PZeoBQj647QMedNgyZdw+La3c6/H01tFjfCyzRybEFr31Ix+Amye7cmHek3W8TJjT3W1KH7JmymvD/YezNYixN0zOh5+z7FvseGbkvtXVVt7vbvbjbZtoNGrNIoAHJFjIwDHADjDRcgEBwxx0SF9wgcQEaCdkSYwyzGDweu93ucndXdXVXVWZVbpGxLyeWE2ffz0HP837ff05kV1tkKSoiMyLO8i/f977P+yzX7ToEtDnrBq5J0+/N/5KUF2rSJ3YiZK14oJ3AJR/DS7z5NOapSx87+lragIfsQv8avZelTfnJjuzpdbIOURPOcBdZcNi9ZxI1C7VKRIGnT58qYHBufh43t24hSuDTkhi09yixXH7iTK2mVJFNFO8v7tUGNhpbw2w5IvKh8s2GnRx/rU3f+7IGc2C92t6pZHYdS3d+1WBEh0gmI0qTPjg4wFWlFiSj3717X4MsAmjl8wuFoi2tLAcDU8q8zItzjFQiaZ5Ugz5ePP8cGHXxlS+9g2bzCs8++1hp4L1WDVcXp3j88Uc4OtjD6vISbt1cR6lgidpkNtF/mU2O2Q/1rBkKAa1WU2BoKsn9CyifMgG6h42NFTH96rWGGs14PKXHoQ1TPpdDJNoX2NjuMDwpqeabjQqlu+WTPQx7TZRK9LdiPddF7YrgaAe5TBjzC3xNEODV7nA/ZBOVkcT1cu7Lasg8UEkJOtmny8vLusfoSUkGKxuT04N9AZdn+89xfrSNXrthSqdQCjcevIPOKIlGjwqdCPLZIv76L/5KACX37EadgA+VNVHU6lfIZXOqsbZubkrdUz45wOneU/QTeURm1jCXi2BmWMZ86EweoVy/Me5h2LrC1dUF8sUcNtZYu3lPuRiGAxtKDwe0TxqiUm3gslJVWGMiGUO73UU8mkEjewcPf/vfxY2bW/jpP/3f8CBxhNlYDYN+HR0yeXhfk9HSJxg6xCjcUTOGcALtUAIo3caj3/iPkF97E+F0BuiEcby3h1iqjT/843+ESoM+lklk4jn1O7dvbWGmmMHR/jYOdp7h45+9j09//lOM+nXcv7mKuzdXsTJXxNI8z2kTw34L/Y4xxniNU4UkZt1lC5WLOi4vaqhcVGX1VCrkkM+lJLUnaMXrmDUy10E2xLzrxF7UvmosP2MN8eYyexR6rw3BJHmrb3muKW/kCRNw5hp4BSyQWR38fSiwjhUA+x8F5JFlw0PF3oznLBQWqYKvR4CB/ObJdm6h26a3tzXzNgy2tUdrnx+cOtaPGFW8l7g2ac+0ekDVhMJADWgwAMoMmBRao5qd1jxkntGUkhJ2em+SHcrXGsMwnMAomkZpZkmAIo99+ehAPrWxUBfxCD0vB0hEqMgIIRY1ZQZDtDhE4PrJ9aI/oP1Gz1QXFkVmNbubVLExVxUfop+mA5g0vGZdZcNVfYRCUqc0miPU6iS9UH7e1C6XSHDdZo8XQTrNPAMLBOH1yfNKeyFjtbtU86HcSDFU+jtTz4HYOGagDAFNMmbJpA4RXGRKfQKRcUL1TIS1hgw4xuhy4B5Oop+cQ2L+Hu6+/Q1kZjfQHcXR6YckE2cQamluAX/1w/eV9k1fQa6tPgiGwJuUPcHG52sb+6cg7IT9gGNvydoFY+QzaWRTSeQyadlMHB0eKVzt8PhYjMtwLGVSbSoF4klZ0ZEoZAMOKkIn4VhUcvBDoUkEyhkIKYCee1YPNzeXcO/WGt68u4lh8wLV01c4evELDBtlxNGShUN03EJ43FaKvIBLNwxVxeft5cLs8acHmebhLdWeszSy1pi/Y6CPPGVD7A3MioDJ3gInGaDboWcvCVEGmlk54kAo2f5YOrlCb5NJAXPEP3gM+Hfe35PfsTrKkp5ZUzhc0R1vO0WTOpLsW/9HwBPBS5dW7zZ413O668+1Mb7294Cs90bXQEGEwmkJuKpD9+HWBG+B5uop9bsidBBOHyCWoOLWmKcaohMcJNuS9zZ7jN5A6z6/NqUl7xVjLFuPaKuIyAe0upLvpylYab3C/Zr7I9cdHUdeUwwjoq1OMqlrWwN/3sMML1QgjwXuEMcgQMmahhiHQpA7BkKa/ZnZ6YgQ5XopPpbASvfBNcush5xfpmoeCy7yYLAROEzmnuR6ECH5gvUGLz76p5rtgK45b93j6nCfP+IN5jzLUrWW84R1uPTUkMGucbM8IIBpgLf9jlN1KX/GhbkaRfaaf71Y5n5oE1xqhjH8EnCpYi/GExtBIp2W7JfAZZcU135Pvn+H++ZxyQNPxl1xtoQlMi7X1wRwsigkeHl1eibGZb/ZthskHsfq5rrCeWbn59wcZYzD/X3svnyJdqulQoUfMqyOhCX/JgjKx+t3uhh0eshnclhfW8fqyoqkvCxqKLMgG7BNnwoCbZz00WuAbBpeHA64ZKqe92tiwcQDSU88z7hUEp6Th1PCTNByTK8EffTF+OSHpF3uYPpiXklRBLhESWYYhKNGy+sgrmN4cXmBy6sKLq+uULmqyVScKdxkCfIYcXPnouMbA6V6O0NqFiG86AlaErzkhcTN+eHDhwIv+Zwsyggwkh3Ix6YslswAmbsykZvTUE1mKY1X1a+tk7Thi3IZ+9s7oivLODge02Imr43+QI9LUFQU5PFIwCUn7nUBl100B2P0xmFNFshi0mQ3nUKR6fCcug57aFaruDwvO1ZEFMsrS4gvLmBICZsknfTzM4bldECPNVue1m4sDlb53Agp5eY5FujQ6wWMVJ4PXhsLC0vI54taBCkf2GZoz/YOTs8vxOZKZwrYunUX3/6N7+DuvYfoDcdKVKS8fGPzBpZXV/W+feI575zT8imePPlMANh7730ZRdopjMdawMzbgv5BLfPgUnKWbQceZ7yGNwZjbrugAiPzKZbJ6w3u66CRZzBdAw/cFmQN8mSyRcBAwKUDezx4KWDIgcQevJx+vGng8nW2lSbfbqH033sdgJgGI/yw5Dp7ZgJYTMBMB065oC1jzFnxaX4xBmAK0KaIJZHUhsL1WCErKmZZPNt9SbPuQrGEmzdv6R6yQs4S17RoszgSA8L7AvrwG58e7gopxzAzEMRtEBP+vm0YjpFnzEyXwiaw2CdvG2ihYiwC7O3uYPvVK3z/+98Xs13MAAXJOMh8CricPv+SsboJPIt8+V5OTa2tDuT/JtNrX3T4YIsJYOK9knwR4kCmAMB0j/EaYM5zLbBQcglnnB1Ib40RxlvWwnkG6MgGwoAA3RvylzRDcEtR5xpu8l5iagyqYNEVSITd8xuwas9pMk4L3vFDD7GvnCcnpfBKz3P+KlGm6Q67RoynZJzTUHkQm58zLTFURDqZsI5RxEDLBBlLLqlPgJHzeuMa5sEgb4ch1qaGMB6uMmmNScHMu2hybthQTANmxtzW+TRhR3BtaU3Q5NsALLLWzUPIAlck4XDTfQMvJwBn0BfIu5PApU2Tp4FLruHBdTYVyCOHUA/OTjEgPbj0+trEwlpP75Ygu9Z4yg3Y8+xRFTpOQiXWi/PgVUrsVInsgUt7vkmAkK0l14Nvpgvr67Nbe0ADzCaMywAccyE1X7T+TQ9XtO46mxDzF3VSc2eIHkyUfbXDJnHq3plet/2/e2DXEuqvg7j8ngcmedz4NWVPZFTa4CxsoXyplLGFnVyIx1bHOTRCTyDFUEbxXDsIYDJRm1JwNkUMpEukyUpICyD3vq2sPRiwF1NN0hWAx3rrT/6fP5GB/Le/+13VC3UOqhU8aIoTS3E1awsCaVRN2Ovi/TWRFk2fKx8a4acmfnrPAtj8Tj2r/LpVgQATf5c4hijvSQ5TsukoKmdHePL4iWqcB48eYX5xSeAT67GTk1M1w6tr68jki2I6cE0wH0eT0RurGNjefqGB8sP797CyUMR40Md5+QSX58e4PDvB548/xvb2M8wW0vjar30ZpWJefrX5fFKgh4BbJWeaZ+6AaphWUzUdn4dr0lWthovzI8wtzKi+aDf76LZC6HUJVGUl7aR1Vy6TUpJpq1nVGkgQi3tKs3GB4+Nt9NsNLM4vIJcqiH13eVah+BozMzksLtCSiPK1tsCaXo8sdzZaBLDp5TnASf7rkokzkIjXnx+k81h4H1Tuu/x7s15Bp3aOXq0MtC8FXFIGOoplsHbnTXRB4JLhn3EUCzP4s3/2p6r7er2OrjvewrQZWl9fVZAngaxmi1Y8I9ki5aNhtMMZNMIZFJJD5Fo7SNSeo9+7QjxFwInq3Sv0Oi3cv39Pia+8vuPxjMDwq1oTZ+UzBSnxvRSLOSwtLyISodT/UsGjvXYStfQ9PPjt38fb772HP/mH/yOWO59iLcdQp4YDLikVH2LU43UMY6MJbAqhG0lgXNjEg2/9h1i49R6GvG9GafVD7e4p/vCP/xjxVBG31m/gxsoSMOrh5x/+CB9/8ENUznaQTw5xY20OizNpzJeyKOTSkuQydZ6D2AiplQyyaXdwdVURk42ABYcCuUwBhdws0smMNk6yw8KElUb06zPff5Nokv1ltZWGayOuB97vzBpZngsxciJh2TqQHMbrixZeZPWKtTXg7xnow36QXnm+rxJwqDpqsodKas16mDUKU3/jJJMwrI+SVEoyM7J+MT89sv9c6KMt1M7KxdZ4v9YKYHOOG5P6wMtlTR7Oe0+DS9YYUlzwsWygSj/t/pB/JxOUNUACFL13CXCPw4jEM0hll5HPb6DdHiAaGuLq4gSvXnyKZLSD+Zko8ukhUvEe0nEqQNjL8Frp2mBKoX1cZ00dI0B4ah+33c3qSO/DKeaV8yLk+snrtdWir3/HPpodsX7prZmIk0UWss8KDmHPawMoAlEGgLin9J7QPvxFgAVnoQSmuEfIDROxcRwRKRSGkooPCWBysqEwGaa9RzAiQC2gs48+w0ojMXQiKfTjc0jMPcSdt7+FwsJt9MYpNDtDvWaybOcXl/GDv/ghdvYOBSh64FL+k3zOYB+1fmhSL1j9xuPHQBKuPVwzW4062o06R+WYLRWwurKMYqGoN0yiwv7BEeqtLmLpHBKpDBLpjJifqiMkfTWpttLFubewd+C7FLBiPu2yL2IfTKZxv4utjWXcv7WBt+9tAd0qauVXOHz2c/TrJ0iEWkiMW/L6BT0uR1R2WjCcwk3CMdWUFnhjNbPVDk6l5MBFdVQEiiX7txAl3hPNZksYhg9y4WftSxpO+xrf14HsiRw4GafvbVp+zATYbADAvY3KH1dDOiDKCi7HsJwCsnw9xPtpus9TfaqwUDfQV39mYZzmZW91jL/WPZFPfw9YxC64y90P8qt1JEdbs4z1PWlnnTopqJE8q9PVBwwTC480kOK9YL0Ua30yKM3vtNMbotWmPJuBOPw9niRTGvGYisTgFKxUsZK5ykGV/CVlP2hsTH4t72eFjLn369A83sfEYvQaCIMIQLYwHLOVM09R7ysqaXmnp7pEsvWIBfqIOUm/TFpoMZiWhA5+VigABxnETGgTOLJzwSBX5bsYmJrOmMIjEY/IDoIhoiF3DbDGs57fLKP87EDdlZR4Nhwwqz+TxeuzU+1ZV+JBbFtcjG05ucdsKObJPC4kysn7PJtYr0H3mtl2eLJ1gJ/4tfKaVDxEJN8khwQvkwIu8/qg/JjhJNVqDQd7+wIveUAsHGdWoOXS+qp+bm9/Hwf7+6ienqNWPseg3TM5diKBtRsb+ijOzhguPh6Lbbm7va0pCdlra2tr2iR54dcadcnO+TGigWm3j1KhhI11AperJhtOpzQxlG8FPRLlDWHApbEdY7qg2JzyIiR4SSBOG2yYQTUJJS8qWZaLh4J5jGnJaSPl1JLu9PsYe+DSEXEDgMAxAmQKTbSbSZ1MtXLTP94sRNHJuLyoVERjp2SZ6dtM/uY54mYlKZZINYaAK7xGLENYSlc8poZEi3azqcKSoOXDR490WfHGJGhJgJKgLRPMdYwku+/p37ng2AZAkMN7xIXMa3RnF4Mui52QJEiURFiAzgS45PHleSNwSe+FeruDOsNyuNGHokqZ5+v0qD6bnQSnfaGRinZuNGrwQyEVp3NzTIVPq6BhamN30EOT/iN9ApUTyThvDk08nGmtvDzl6RITQEuGKS0JeHxYXJMFya/5OikbJ/uSx5hF17MXr/D8xSt5WvI8sHBhqvM3v/UbmJlfFCOz3mgq9TCbLwps8cbfpJ1z46Tcgc9DOd4bb7whGTLBYfOVMCAsaBgDRs91lqRN2xwYYdzIqRnWhNUYbBI+5Xeq+Z0GBF9vdD2YMGnAvVckp7q20XjZBJ9YG6qmfX76MnlFrzfc0xvXFwGXr3//i0AA/2/TYMD0+5EMSB54LgDDgXcELbU1C2y0zUzMNHqu0seVU3pOJ53PEe8VDmKOj8s4Pi2rEZubm3fXlzWLkhAHSeKu0tOGaxuhnzhNPOb8Um1Fp7Z+t9k6QnvAAPLAsQdK7D3636efSUjNLL3hvve97+meJRgh6bufBAuk9QD4axRPbzruAmaue+v5Otl7Bb3+2ZXRAfPS/q7zbfTSKQDl+vOKtenBGjcICVjGLlrcb1Y8BpL40y+ZQ5bhQIMDbrzifXMizp8Zuoki12EpWCJK3xSoxO87Rp2/UawuMhmbaf2twbF7gem0JrGlb5g1L3Z2YqEB4uRyasDkTN9dYexCHh1rz+5jCYbJyie47UAR81FjkmrXipqpRGa/XnHgoqGMjPKtQGQSp/nFOPnQlFxctXNw7L3k30JzgsLRNZ8ELs1jyDyRTCHuw2IMIPRrAkErX1Q5DbJJalyxoJ9zvjsTUqV9JQWvm5Z6nyJ/n/LYTHsfTg81+PDm7Tm5bsxI3qU9eym1v3dUPLoil8wYJws3cHPiG+x/hr5Bjo83URqpQLbjML2++JCh6XXIP47nGQQy9MkBeP3Hr4G2WnfkqeYnyZ4tYoCzAZfGEtLxGtmxeH244wtlf9/ZOjG59/yL0KCDjb9CRawQ5P0jdgUVMPm8wDbvbRR4RHvWbTiEvnz0DLAQY2w0ltcj90sWw3wM3mcMh2FdyXuGEsJMKimPcfrH8prZeflS6durN27g7Xff1eHm6+AgkcNNHX3HuDTgkr53lm7Jv/M1qpl5bQii9ULXG699m7lp0CXvZ3GDnETU7g3WA1SM+McSc4bSPwe857M5VCoVvP+jv0C9dob3vvRlKVQoGeTdWK82BAzQ/oXHlsAAw9EIyvL8UR7N0AwOKl69eoXLizPMzxJcW0G7WUft8gw9MjVPD/HJxx/h5GBXYOHy8hy+/tX3MFcqqtkliNZt1QSaMq2Wg3E2FrxveVyVtBmJ4PKijIuLCpI5eoXntA+wXkzEGF8QFjO0lC9qSCfmZ7+OVGqAJGWN3RHK5VOcl4/kXzlTzGKmkJfvZrl8hWi4jfXVJTFPrY3kweX5HcueqdXqqGYlKy6dSaI7GOA0/U2TIDv7EbNEMlDXr3dsyihLZiN0tPsUkV4N5b3PUcqnbcgcz2D97lsYxvKotUeSiufzJfz5n/0L1bI8d2S+sxacm53TeWfNvrjEpHVKXMk0jKBydIpybYB2LI1CYoB4/Tnmw2WkEx10+g0xo14+P8SNlSLeffRIYP5lpYJXrxgmOkSpmMFMKSMgOU9AMMJhGFVUBhzv75VRr2fQzD/C/d/+9/G1b3wD/+h//u8xc/UB7i5GMBrU0CGb20nF1SuMIhgxuR0x9Loj9Al8ZdZx/+u/j42H30IkmUZinELj4gLD0QV+9NMfqWHefzsx25kAACAASURBVPYxfvIv/rH8/edn4thYy+HuzSXcvrGEdDIikJLrQCLOupYEgpAFSJ5d4PLiAq32FcLhIUpzOeTyGaXY5zMFxCJx9Fp9tOoMtekgwigeAif02aflCmu7gbGReG9r3EMgwvmksTFn/6J8AN6rIaA3ptyXNXtUCeVk/XJtoP+mag35QpqftHw1ZT1jYXlm/UJCTAQxStrJsoxwQG8eVWy4ef5Zx3OYMuyNlFbMtYg/oJpM7Pwpr2Q3CZtWlRB0sBRmer7Z5k/mlK70IdctfkVPUQY8EuZi2nFEqe/0Oe2PqLYYod1nfcKnjpu3YW4GkUgOl+dtpOIxfPc3voJ8Bth+/jM0KnsIDSoKYyHDLsTgJ2YgyGqGALBZzoxGTCgy1hR7NknoXYBHEAak8Cv6EBMsGSjhvdFoKwRUICXrmDgHrPSso9Q+hlyC61xEPnwBY5BMMu6bVEBr3TWrMpmpeG98ZzNjXtyiS4gRKCACYTEuVamF2GN1MQwPBTZrQD6OIjyOY9wfChAmAMK+rRelVDyDXmwe8bmHuP3Gt1Bcuo0BUmh0h2i1uiLwLK6s4Yd/+SPs7B6g0aKU2uo25UCQSch6X4P3iNR4rVZdNhS0ICAjXutFmIxWXi/mDcwU+0Iug9WVJdy5fUdDFoI9rPUZfHlydimZO4fh8jnXe/Ob/PX63uooYgDmwaxMP4KH2svGek2ba4u4c3MNX7q/hdiogcb5PvY//xCdygHiaCI+biM2JoGiK8LOaEjrJzKH+Ti09jAQVOCP1n33PR6LsRFdyDi2PIs2mg3aybVkZ5ZKkWhFybHZOvk6gdcBh80evCbbl4CaKVrcgDfwibea0XuxC6gSU2+iYPE1Ctd038dazefrMO7J1nfJq3FqSG7941DXHT/sWHsGoOumXHth19+ERekZlarSg9fuh9R2TVt97wB/TWAmQ2MP4LKnIkjH4052otSo9FUdkBhBL2mTyHt2pVlG8P70YKKtYxwEMIiIknkCvskUA24MZ2CImlS4Uma568jbcEltS/UyBwBO0QgD8sz33UgK3Hv5+hjGyv2Xth5cQrxHKRWl/IhGEgJWm40WKpUaLi6ruKJvbdXCnRkSFo2OtBcUihkUClmUZgrIFxhqTPCS9wt7Fw5y7BrnE8lPmgx8B1pqKOzKWG945sZdOuIGWlofZeClt4W63jdeBy7NwsMIPa4+d3X6BLSctgAxspW4+teUnI4A9EvApYJkDLgkm5Emt+lcDq1OV/4Q1asr+VsyoIfT0JnZWcm+F5kqvr4mhuTe7i729/YFWlbL5xj1Bs43IaVE8Y2tTQv8cQAYC+BXL15osSVoSfCSEz4W2Fe1Ko6PjyVH8RFks6UZ3NjclPxTwBylBQN6OHaNYusubFFsJRc3f00uPP2BSZFJ2ycYx8KUjEve8GpG5RvjksMV0EM/HAMueYHya9v07UYnMMINg380mRe1l8i4SYsFdunGMiCTUnZ+8FhyESKYyNfLwplTUzIl6IkiVpxRb+yEj5laZ2whz0gkGMNF9M7du7h7/57Ss7gxkHnabDfN3zMWE5uT4KjkYO1mwBoQ05TTfUNKDbjcpaRowLoimCQIuNWNb/Rovl4eAEs/z6DWaaPe6aFJv59IHIXSjCTmSpTkjdGnSfFI00E2eXw8NvmDAadt9voY8MTrTSbNIaDL9PQB/Ui7zoyZx2GIUddSS3m+Tc5pm6YYvVxUZKJvjA4yeOXJ2e+r8J6fXxB4Sek3m5PjkzM8+fwZtnf2lSqWyxdw78EjfO3Xv4ViaRanZ2dY29iUKTPBZrI7Z2bm5IfVaDbQkA9WA1eVit4DAWRKx6v1mpoNMl+4CPK6nDCZTPI63Yjq8DuGXtC0e4DSN/SvSQp9g+t/Xp/dg/6qntsWVkE8+snrUuKpSZY2FEuDtmAOB6YGAxDPyvNbmJM6TDFHrVmfsJ88w9Im0F8gcQ+KiOsMI5MncAObSu51PysfFbNmsWm1LmPbBLJM0OVGJNCfhasLyYol8Mmnj/WeCDazgCBzgUWSp+zz3xRQ5id5rjjwG5MBIn6j9X9zQKqXP1A+6qboAvaco44R+N0Uy0lCCWKxCGHB/+Mf/xibmzewdfOmChXPFrXN2hZzf/y0ngegt2ZhZlVA/xDXBHvZqcMQ3Hvy19/k/Oj7zkdFzegUXKMz5tbU4F0HhY5dedzAKO22usZYfJqcaXpsE39uQGHJHhiJznCtocCDFtdtNhyhuKU++gAdF3IlwEnTXDYaXlbs5OL+ueRB5EEQJ91VNTbSJD5GSStBScq4vLxB+aouKMdN2yXJYrGhY2hfe4ma8UOlnrPz6WUPbuPWhLZnAJIfWvjjqAaO1VKgMzA2XQBesol77cbluaVlh/2xhkI/IgmsrRpmcUB5nPkORabuwckwwE867Xi4h3DXsPl8GdHAwFV/K3KfEZN1qvDl70Zi9pomA4YJ69Hf9/x+wKp2tgHaz9wAwh8789magE66T90faxomQU7+hU2vLTYl92xOWyNkLeEYk4HcmgNJ5xvqsN2Jhw+BaHfwfxVwOT1MmR6yCEgM/H7s2Als895r7nV4cC4Es20J1sOp+8yv6fY9Y2L73/OfFWrT6wVMcQ57GXjAmoHqBw+A+qbDg4NaBwhaMvU+SqBqhEa1pj2tmC8oTZOqE9Z0NI4nIE+FSE9DIEofCQow4CWmtOwnjx8jn8vi5q1bKC0sqrnmayaA5T1sCUQZ4OzYrUaICM63v4aMLXL94ldwmh/S6FtOGkow2wGX/hqSHJprCOXtzrKHtQ3rg0G3j+3tl5Iyr2+sYHNzGdlsQWGH3Ltz+aIG5p6JQvDWBt6USvM6H+GsfILT02OBkel0HPdv31LDcni4LzC2dnGGD3/6E8nGyY7b2ljD6soCFuZKaqaT1GSRndhpYEhrHA7XBSwMxOpho0wJF5vUi/NzA4sZ4Mg9uEeGQ0JMJDYcpUIKMzN586PrM3Gbj09ZL3B8/AoX54cIh/ooZrKIRxLotgaonFeRSg6xujoHKteGg7bbvYw9xUaZd0A0TqCSYTpkPZFFkladuh99Q/Wz9zplzUilyc2bN1WvUrlw6eT3F+dlpKMjVE+2sfvZR5grZuRx2EUcm/ffQSQzi2qLQFZUwZ9//f77IhMQdMtmc6od6T+eyRXkN07AmQTD+3dvIhkJYffVLur9EDrjMOZLSfTKT7CRa2B5JoT9g5eMYkC92sZSYQbjZgPt9ini6R4WFugLmlUNzTVOdgu67njP8h5muFQH29tHuKqnUUk9wK1/6ffwzW9/F//kf/0fMFv9ALfnKBOsCMQLEzziUeQeR6BIYEsc/fYQg2gKg/Qy7rz3e7j99m+K2XW8c4jPfvYBTo4+wcHpDvYO9tGvHWEhO8LyYh7zMzkBqpR08zzz3HIIQJZavd7G5VVDex/VWfOzc1iYySFbJBmiIQCz2zObomgojtAogVFvjGG7L6srBagw9EBTJFNZaV0gAMtej1c5LUscu8nWQE+kiKm+ojyeg8ZYOIpioaDa19jYBlyK3cO6m6ykPv0yjc2pxxJAGEZIKj4Cl2Q9DgTc8F72+1tIvrYR4jxaT3jtG6hhPt9Scrh1wjO1JPul1JIwLPFC1hGqCQkW2ONZuBo3iRiLHIzIjCWcO2SfMUK9PUB/RKYxh5MRZAslzC+tIpnJ6e+d/gj1Sg3Vi0t5qf7+7/4dDNoX+Mt//kfoNw6RjdHTsIVQrwMeTavQuC8PMSLwxxplwJ6Er8VYkXwbnjGnrIOAUGMp1lr/JNShR21c5BwOjiRtplde1PrJ6IihPxw+OisdkV3ceunWT9Vsjv1q9aLVGlZLmBWO2cs4xqXCecwmgOE8IzJIeU2Ksc/XnkB0nKJqWh6XBlyG0AvH0Q6l0I6UkJh9gBsPv4G5tXsYhpPoDENiVxKw4bH9yY8/wO7eIZqtrkBBEg5IKGFWgPpXfm4ysLat4Y6YY0pGtqAV7jMJ+g+ScMTaLhbTMGlpYQFbN27oGuX6//zFS3z08WMcn56LSSthu6sjvW3TVOVuDEiFldj+o6TzcNQxdAlo9dHvtrG2PI97t9bxzoMbSIe7aFeO8OrTH2vdi49bSIX7SIb7CvAiMMT9wpR49Dk0f0V/bZOAQ39EEo4IyvLeIh7A7zOIOE5gWuoeC0/iLUx7FYKXSrjWseEewGvAQEY/ILchttUkPgTNpLqqNgL7FVW0rl/z+7Ltr0YUINiue88NJPR4ri+wgfKEVal9m9/X85KJboQq61umQEvV0AZm2l7vAC3ZaJncma/VGMHO49MewGoKx96z2sYYhqxZfU6G/DwHtJqioqAvX0vzmuXebjZcFvJl+QasV0w6T19aw0YIWPL4+rDg/pB2Eu7DqayMSWj9tJ0jsygUaKmAZUeM8LZI7FOoLBuQoMFjK5hEbH1+pucoP9O6goMLYhzsaQn8k0zFAL3zCw5be+j0qDK1Up7W04lEGHPzKawsp7G4OIO5+RnkcswT4TVEpiTrSqqELL9F59xSmQKSygSkdF6hOht23L3K1zMudY2oP3e+tFN4hawu5EXsiB9T/u6O02KWabJB4ADR29U5nMINmgJGguu5xND9b/6df2Psi+Ie6KERFtAXMC5zOSSzGRmNErhigXu0f4iD/UMBV0ytnltcwPL6OpY31lCtVpUATlYmQcta+UKbJ+nJBHIIXJJxmc3nhFJzkd5+/lzTe166TMemVJxmze1+R9NSgpZnZ2cCvcKjMRbm5sW4XFri5DglL04Clm2x9Jg0Z4I5XohK8RbN1mSE5uXi0pcouwjbouenNzwh8qxxoCVl4gIreZESvBQbc+AaV0OfCV7ytTNISKnGzljVrxjql7RYmoksXx8/CAZfVC5Qrdc1Ub+8qIg5mMvnrLBi86Jmm8UlKcGWuG1IPw1ZTYpw685tAR1E5clcpIdmrdkwb894PJCiE8DjAuklZGk2O/TfcWFEBC6ZKq73p0Rm0opjLvHbgGExCtWAGruDx77GxZbAZX/IiltSXAJHKW7QnCx125p4sngi44LHjK+dTRE3Fy5KnPYTJFd6FpmTCYIYY8na+gOyGPsYuA+eC+/rRmCk2nBeGlxAhyMV0zLWJfNkMECV4UYdS1cl83JhcQml0qzA5PPLKj76+cf48OcfS7rPm+Lu/UdKHJ+lX9etOyiW5rC7f6BpaCqVVeozr1saxvOa5vn50fvvq7j66le/Knm6WCBuIeT9JSYwVyj3xywpPJzlAO5AWjthKE03rq8zdYKJ2BewVvQ0nj14jdHCrnpSAPom/PXGcbqJ9hMuyQq9bFbFoYfv7U0ZIOsA0NeA1unXPs028sfDs2Vefx2+n7WBneYvwTpm0I0BFx6Etcc2IMI2PaOdE9AWZBOJ4vSMEroTeaxy+GHhT2S/kD1nDB6uf/696LU5I2/P4rKBv4VuuL3UyWFNGmnHz8N89kPyYtT171I4xWRjgUoJFxPl2tjb3ZNnypff+7IaWZnjO68mKxBMMhH49bnzYAEdTv4vSZetG8YI99NIf+w8CHzdx0+6mNcABGPyufMr/ygPgvnr17Udsniwcy8Wn0oZA7SMBeECWVhkSI5lzQztR3hvtOl9OTIJlxXSJrXXK5RqwAEbMhqyr01C7OQkTpJg0h+TkVqjY76k3LDZAJO1QNxNDawv3n16uLyk6O9lRaLAThXN3rTf9M4sALmQ8zksoXxyDdp02/YCAil2/xIo6msI5sFvgcNKBuA7MKDKF5j+3uP75LUyRRwMGLxiSMg7kw2p+XqxUaLEaZqZ6c5cwBLU+ZlODOTfjSocrE3uzLkJvB1D+jnbOuCsL9ylrU/BgbwOtNm96CesZvjt34wFQ00lPzvJCHslnwIt11kHmFth7K4nx/D0gxEPYNmAw7E1/TXoPhuA5uh7rriaBg8DMNRmA9fCenTOvN+rO3gCJx3wLEuKKUDWv08DUQmbe+84VvMmNw6sDF4b2EyAX5t6T18vfi/gns5G1zPVMpmsmfW79+XN3qefw8B081tlkUnGFpl73BOvKlWUiiU1gQzDsGM10n5Lexru+3ysYjGPH/zgB2Idfv9730M+l9exolqB9jDc03k/cBjp9x75/rk12Vse+PV6eu0PLj73hXyWHMvXGL52DuyYe3aDW3umftmzv+hjyZBIhu9wGM5akT1ULBlBo07GQkWejfzDOobMdjbCfAKuvwy64epzdLiP8/IpNlYXsLI0h4O9V7g8OxZQiNEAH37wE5zuHyjFeXFxDo8e3sPa6pL81ujfTaY3Gway+djAnpWPtb/Ir1wNzEg1GYFVNuD0qmTTfnF1hViS7MAFjEcWGpGI0Ud9KE/ReJxKoTiGgy4uyheoVWtIJxm8kRAjvH55iavLKlKJAdbXrE7us1xUN0l7jJEpg8SgInJPhUIMHfYz4xgGTJCOJiWju8g9EJmANRWPL0Fy1ZXJpGpJfvA1s04/PjrEbC6O7tURznefoZA1n9zmANi4/w5GsSJeHZzi6OxStWouFsFssYjZmXkkMjm0+mHsnVbRGYWxf3SE+3dvIZ8Abq/PIRkFPvr0MzT7DPeJopSJoogK3t1IIjE4x1/+8IdodmkllcWdzXVszheRLXTR6Jyh3WobMMc9ZkASAF+XMYVYh2qPGg2xu3+K80ocF8k7uPf9fw/f+PZ38f/+wf+Emcuf4maph0HvEl0GPrBnEOWQ99UYcabOxgy4bI8iOKqNEZ/7KsbJRfzso5/i4vAI8VELseg5EO2iNFPE8nwOi8UMSoWs6khqNqpXdVxdNXF5WUOlWkW720IyncDcwiLm5hdRyBcRHQ3R7TQwRhvjEMkPDQXlMDE2GckCwxgG7RF6jY5srhSgosEv2Ysc4DBsxJQGZAM59x03TLH9jTWTMQKtnunS2oXkibAFJdFLXkMS+slzr2SvJcYgvfYMTLNhJvcMqsgY+BpCLEmpORmPBC5JMjGZI3ezyJg9WhSjAZVxAyropQYypppnjdlWRbm30r5VctKnkqwuex6+x4G8CSn9pk0WlYRRNDt9AcCNNgNahugMRlhYWsXajZvYuHEbK+u0MFvCzv4+Xm6/UqBnuXyhAYca/tAI+XQS/9l//PeQGHfwgz/539Gr7aCYaCOJDilcGPZduKa8qymB7wjw7ffY84QV7NVuNZyPP21zyFA1T0Ouy9kMJZ1MbTYZKu97tYIuaEuscwc2cC9OEIhV/WL/7usfz6AL1BjaTBwL3tnL2M/YMJWQrSVfk2U/RnREJrhTBhC8JIDFVCaCv4gjgozAcdol0CWV75YWCe1QGp1oUcDl5qNfx8L6A4xjGYTjafR1ssjkzuNP/+zP8cknT8QebnaMxKPUdfXr5qPKa4pfG5BkYTGJJL826zMOyrn2aGDFsM1sGssLC7hz65YLpRvh+ctXIiocHJ/SVNVAS3msOmKCVZIW7+lAS1X7Am59+KezO1EhLPd1LM4VsLY0iy893EIpFcaweY4Xv3gflaOXYlumwgMkQwM3NCAQzdoypvfJXpSErEqtihaZpN22zjvfH5lxxpw0trP6BVk/mfKM1wJ/hsAl7z2BogrcYW1JhrLPBHaD9aBusf7MggQNKvT1QgA8+hpw6nf0jl1gFLEhsWHdUJrrpQ+6Uo+hHAKrsawu5odZPamPcQxjYzh6Wbi7n13wjm3lk3vd19cC/7ytkQO71LcxCLk/MOm8GwDwumH4GBPg4/E04gnz8lR/JyLAVD1HwJK2T3GzDLN61mcaGCDLc2fp7l4Fa32Q7jVXt1u/YRZxYo6LacrjZUFkZnPBmsqk0NyD6J+qTpWDFNrs9UYCJ7kHVCp14RH8EAu8O5Qnc7dHcsRIae+8nziskaAhDmSzIZSKEays5LG0XMJMiaqClDwtCVaKbcnr1zEuLeTeUGACmL42t+vfo8N2X1j/aoSWIEXcKddU5wpkthp0WvbN9+v9WgVgeqBy+rNThZulkH8ZeqYA2PZUGi9aD/3Xf+dfc+B1CK0BFw5uLEmZqxOUouyXJrYsXgkmXp5fim15dHCo6SjN2OcWF7GyYaniLAh3BFzuSSrOD4KNlCIRlFtzHpdkABL84bSBwCUZl5z4E7hcWV0R+FZvNwUSkeFG/xvNz8bA4sICNjc2JfdkAhQNUGVqSuCSssNfAVzyNPmIeEp1BC5RxqzUxajF2Uve4CLZ+8a4JFBGxiUBTElDJPtzSLMOr0+CNgBK3BieRHMxtUTd4RgdmuYOiPwnxDAk8FM+P8Px6SmqVzX5h1LuTNaDAS4WMiMGprzcCbA4xiiBMKYuRiPYunULN7ZuIJUmJTgj0JLHj40IwUs+JmX/nBQIeHTeVyYFZwqhpZqdHZ/g+ICS/P4EuIyRZm3vn1YB3CR4AfJ9EaCjmW2t3UKzN0CPjKtoHNlsXoxLJWZyU2UgwIB+NX1EdYydTI2elVx06GdJH0J6MVCWlc8prZ6sAz6PWLJ9+kK1Nc3l+3A4lnxjuGnz/mMB0OtyIbep0+qN25pOkhFA8JJTLBbLhUIRK6trKJXmUGs0NNl/tbOHJ0+f4/DoRHTtpZVV3H/4Br75re9geWUNxydltLsWKKLwpX4fmWxGvmCcgvK6393fVzN57949hawQSJeXmJtI89rwsn+yfwMdp2u8zMuUi4AL4nitm5sG/F4HMSdgxy+zdHzD69s8x/lzi/RrNK//n8+p5+evBs3lhNI9jZN+EfA6vWG+3rD+8t8NXTJWpT9kHmRxvpNuouzBT980GyvOWGoGgBgrkPfCixcvNAx56623kUykrfhx00D62RjjcmJubAbSU7J5K80nwKV7Sb7AFiDlgAdNOvV9cl0dk897ELJwZIETZTMVwtlpGT//+Uf4rd/8LedDR9DLyUx9mpwDRQPA1Ju72xHSZeWvOQMvHXDpEkgC2b1j//ljrtAjV9DYXNRdMU4K7oEiV/E46VHgdYDxyIpoD7aQISngkcULmegR5+3jtkAeEtlpkC0/ArqSaUxSNAVTOzSPG7svamxvMw9Eey0GvFkB5mSkapxMxmLES2OdmKzIJZFKxsGG3YoxQkxq8HSmyLUw1jk/KIOzW9Yueh17FWVkJtt7VuHj73XKztywQn42ZLo5IE7lwhSwZtiVTfitaPJlpZtCO5TaQhqN1WreYXyvTpIm6TkZ7a8Dl3aMpkFRA/icRxif011I/j7x14Pdbw5cdPJ1e93uZpQ6yCRC1li5SfsUY9d7mBqzdAKOTvtBTr7mBRHUT5rYB2uFK6atMGIBaIFtAUDm2Dje09OkRNOennyfTm4+PVTxsidOe/15NaLLtT/TA5UJe97geTYWfpBmr3cyoLJwnkmK+mgQc6me1kQGwK871tPApb//Xl/r+XdeW9wvLPnSWJx8Li8T5/7kmaz8Pl+zBpc97qF9hfORmcDjl0lnVWcIaCdwHA5pv41GzP+a1/TB4aECeBYXl/Dg4cNAqm6WKGxK6Ls0CEK++LgcHNq1atYy/MOi3l8HfrDkJaDTe5gflujm9vI1b/SvZsKBl7r8LHiIQGy9VsNHH/5MQ5933n5bPuhsanQP0B+838TF+aVqqrnZWWPohsICL1kX8bW2202cn53LDmbrxjpCwx62nz1BtVIGBl2FqLzafoqXz58pzXlzdV1S8sXFWeRzGfTJEnLs7kh4pMah3WyhfHaioThrTdZx9Cck4EfwWMmtw6GYizwPpdkFxGJ5yUHb8q7sY7aYVx2dSaXRbTdRudxHf1CVHI7pt7z3L8tXuDqvYG4mjbWVWcSjljxKNgf/41plnmlk7RijlI2GDyXsDsnkov8bvQgTaLZ7iGz+WiDD94MZLxP39Q3PKRtoHrP9F58hE+5h0DhGWh6hQGvUR2OYQn2QQbqYx9qNWyhkiwi3qhoqli+ucFHtoLC4juzsMqKpHD748CdYX5nHTDaCG0slpBJRfPJsB9U2GSwxDBpnwOULrMbLmEvWZeWUn0tgY31Rst35nAUqNdt9yfMZxkAwgoFDBC6D3szde91eB8+393B2GcNl8jbuf/8/wNe+9W38+J/+Q+TP/hrz0QuMh1cYcPBFxhevfTac/T6aDFTq9NCoNDAmSytbQHW8ikp7jKvaCSLdDkoJpoaPsLw+j1iqSNwbXf5OrSlLrPoVpd+snzPIZWPyJOO1wWUuFmdfUECCwRxjgjU19EY1jMYtdPp1AdipRBYxBqz2Ixj1OVEYiWzBJyJbje9fja5AAtYdxjQyTNDbGvnvm8WHgZ1k1Fl+JvslApf1etUBl1xnyHrkPkqpNYFL3m9MEzfJK4FLahvIFosluEfSJqaLAcMzGOZHaT1rrjEHhgxYimHU5/VkgIeIHk7+LVZpLCHZO3dsApRSa4jVSXaofdRbbVQbbdQaZKs2cXJawdrGbdy6ex937j/A3QdvYmVtQ9L7o+MT7O4f4vnLbRwcHWkNUGhc4JlNmXML1VoVs4Ui/sv//O9jJj7C+3/2B2hdPENsdIlQv4Y4WcrRlO1PIwMte33+Xge16gANWhy0SI/qy4Yhl0kik00im0khk0laYJcDRHzwhTysda4MTFDtxj3GpTuPhzxHPgCUfY+BV3wsq4fd72tv45DTM6tswGf1jC/kWXuIby2PS27ABmkOMKTUlaByiHJuhvOkgQHB5hGi4ZEA5l40hU4ki06khPQcGZdfR6KwjPN6BxfVBg5Pyjg+PpV38mn5XKFYtEzgwIgycYa6csBCiwj2yObNSGsD50PpPhPsJiBmFkrG6mVPybV3aX4BtzY3McPA3vEY26928PHjJ+rf6M9pwZ684L2Sxbwgzd/S3rsAWzdEN296uxbIE+cxJOBfyCWxujiDX3vrHhYLKaBTxcuPf4zLAwKXXYR6DfQaFbTrTJmnpLcuK41wdIxMLoF4ir05h0AWipNyuRBS+HhFkJiRLLx8kreF5Sgslz2w87Scdo5krWFDcEciMHz0wQAAIABJREFUCNNOxEnCVTN6T+kAunQhoc6P0NWoAZjpmITuCpHk2TMeA+CO66pryPlU8mKXj78BvwoNdcMHe12enGDkA6tnHCHLAXum8rPaw8Bpy7dgf0+gUhZyYygEmDUQyUoZhjNx7STZLplEn76yyumydUwBpM6qyhiUTuLtGIX+uKtm0ZDdhcu4gX2gIHSvzTNouE4KuON6Eeb9QT9Sk8fzPZhHqgWZ+d8JBvpuTyIYSWYlbTPq9ZZsIs4vKjgpl3Fx2UXliu+Z65L1wEHgo8tHyGRCmCnFMDebxvwsB4F5qUMSMVp4ULDmgEtZYnG8Y/W6crqCet1dO25jFKFCA2RHzFBf4okwLtzX9dbWZ7thkmNQqkanItaRh4z4YCxXgraBjaUjqIjXKeKKIzwExC5PXuEeZfkxof/q3/qdALg0xiW9M+jtkRQ9nb5wSoiUPHeA8/Nz7L3alYn17Nwc5hYWsLC8jJXNDUnF+X0Cl4d7e0oVvzouS+7GiSKLQ7ItV2+sCxRVoUN5hmNcspi+eXNL0/FKvYqrRk2AJQEGStSV+h0KKVF8Y30N83MLoFSc4KWXMZsZrLHBTCrtfC610VnwC1mRCn/pUarMoi+hz3xsJW3Tg4SPMwVc9rs987gkjZ9m77pYKfMxhpGXvPEU9+R7w5XVpeaS7YCQJMRX1aoAOrL5UpmswODK1RWOj05QLp8JtCPrkAsTEyd5ElkksvCQX5YWLXv93iNpdW0N/MjmCkhnspoQErxUMBGl4pm0pMwECAj8CbikYTk9MGNxA2wRwvlpGeWjE/TordfrGxWdaaCUjLHpUXKZBVawgCVwyclzld4bNIZ1ciOxJgl8ExjghiCgl3RkAqLOU83Rh31CVtulmNJTMpPLCrhMZZnKxeKTFz+9Xzxw6VLIuSDQe5RyYG5gZG25hY2bWTaTQyFfULoqCx56XDzd2dUEhtMYpo4vr60rna9Wb+HVzq6k47tknY7DKM7M4pvf/g08fPimJqPZXEkyMwKUlPXzGKQzaRSKBZ0TAqT2vQ5ubG3h/v37aDHQqE3je5ugye/DyR89a85vMvI35eF5TS55vYW+/rcvamqDZv8LWI/GyvOb9uSxtKYGeOCkaw+kOW7xmgYip1+JW/ICNtzkNXjwYfLTXwS6ftF7DGY8U4wuMwr2oIS9TrGIvCm0ijonL9d79Ywf2wiZJseurXJVwd7entakGxtbOpek5mvN1mLuJCUByGYLrZ5RoC0XWDLunAlx4HPHjfr6om5ye8cEZMnkkrfNn4cvlpYVli5eqVzi8ePHCtyanZlRw2XN9TXrY8fqdIu8kF1fKEj4FQCXJhm34+AGYlPsMHf8nJ2Fy2f5pVNhx9be9zT9b/o8qnHtsWBxmhDnl6nGRbJxY3B4Fqa4X5JpmA8whx4cR3i5gCUJGktEzEYHXJpH0zSs6vmX/twYoOcNpQlcCltz1E2/XoutyNuALCwGDnDqSmm4L+a1YTN4gNJy78doViIsHiRhHthr5B+7DgxKNV8eA8nMeNtY/vKUMQjFAp0cGGeDFp8gbbKTgAnNwsZ7Yyq4xsl3yOAUWMmgOJOL67VIje1Tmid+RQ7dnTzuFHhJwMPKXA8EO7DTsyltLjyRLbs0eP5GkDTpQVeDdV2BZl8ZIDgB7/T+fbJ48NneM/suht3o66njMMm9csd7+p5yrOLJmuNMxt3r92uYikmxUwxI82MIfXZscn/xk2GqMzW1rvjH9wxP/301g25SP1kfPYt2ct/xe/2BDaX8475+D+la8oCsU1zwHuZ+TwCSzDrWBrQ+obxWj9nrB+xqgdcObLb7Z8I85z5E9paYlZREkz0XTwTnhvu8XZvmCZfJxDU0/uTTT5DL5TWMK5RmJYPSHsWgIAEK5i+rYzsiMMdimfWRq6fk9aZIJ+2rHuzi8/8qybzuWzPbCd7PJMDKwGG/piaZrh2J4P3335cX+pfeehv37t8T29J7yYn9ZTISnXsmWHMhIaNl2KevZw6zpRKOjg7w/NkzvPnwAe7fu4v9/R384oMfo92oIJ0M4/z0ELvbzxCLjHFjfQ337tzS+sGhEy2EOBAnG4Ys73iCgUBpNBo11Os1vWbWsOfnZzr+lC5z8MmvCa7KAqfXU608O7OIYS+K/pAM2A4yaaZwpxWIUatW0GrS85JszohqHnpinp+1sLQQx9banJ7H1gLzsOSAiKBEIp3EsG8DOfp0GbN2jEQyg96AISxstKLoc02IxKx+KT0yaSZthahQcp8JMPAP60KTKHId6qPfaKC88wyty1foNpi2mkA4HcLtN34dy1vv4OiyjAGDUEJJ2Qt9/mIbezu7ePPRG3j4iPYtBCXiYrOWcmnJorfWFiVD/uEHT3HZGElOGu2d47tvzeLXNgfI4hC9zim6oZ7YjL1WA0UOvsdx9EbGriRAxrCDTsdSr31oFAfjdm2N8OzlMQ5PhuiV3sbWd34X3/zub+GTv/wjpI9+iJU0wcUjtIcDtLr0kOygUe8okTZfTGFxtohSLqMwE/pcvv/4HOVaFyvLRWzMLmAumUY+0Uez00P5so3z6hXaPYbqRJDPJTA/m0OxQGYsFUpsNGMk8WEwDCGVKiCdKyoRdzhoot+ndJwyQsppmyJ9xCIJjAYhSa3HlIr3qQ6zWtkUBgy/Y0ge9wrbb7RPqhw0X/NA3eFDcbw3Hk1VHKBXKhXREHDJwBmz2/L7gBFCumKHiW0ttQHrAgvIYCAPAUtKxE0RR2sr+rPx/TLAgvdy3OSTDP9xYX2qIcRgj0tuS+YcZd7NVg8tMpW6QwHUlXoLre5AQG+2SBuzJSytbuHRm19BMp2T9FchqZUr7O8f4OT4WKAzZcmUgXIL5fNSCcLz2uK/kxzBdxKLYmVhCX//7/0nyEd7+OTH/xjNi6eIDyvIJ8do11s4ObxQL0F/wlqrrTUwm0sgm0kjl84il0sjmeBxkSmOqS3cumnDSwMnLeDQ7F/8vxkMMmFA8bcHMK9D25vIBLPJH+fuBmhO9l1bn41155le3BPNOorDAN4HHLCOEBlFEBZwqWghDMNM1iYYw+dLIR7OIUQfTCoOo2F0hiNUOkNctEK47MRw2UggnlvG4uZdjONpJBl2Fkuo/5lfWJbXPPMFGq2u7EqINxCkMqn/RFrK9xPUQq5mMea9hSp5T0JivlnaKMzM4PaNTczPzWlP3N09wJPPP8fewaHk7AQtJ32Frx0JVlJFaenzhvnx5zh4N5WZrj/dM1TkhDFTyGB1YRbvPrqL2LCDs/2X+PzDH+Hw5WN0r04waFZQysaQT5McFEEiGUYqE0EyFTE1l1OYxOijGmXGBv0Lrb4WccoB0zwDBl569p+BjxqWegRRKpi8eaqKBWjXjQ3YnfxWXqTmk2rzZX/NMIDKjrft0Va6WU6HBagIbyBph6+D/6Ya3NLWBWTpmjDgzoYd5h1r19ikP+MFz15dtgiOIekDeDmYsEC+iR8nawviDgTzzBqAtoBkpZrfZIb4ALMJpL7yQ2CvhDOZPy1f+J5EHiBr0ilu+Vn3m18Dg+HopKb3pJwAaPUtkO4LT2xxaixZKFiwjxRiTvbMNZU/yiGOmJe+HnYAnE39LRMlEktorbmqNTRQoSrwpHyGapWBXMR8SIKyS8cPtcm0TKVCKORjWJgvYna2hGw6jnSKFgqKI5K6gl9LKi7Fn7EmHS0nIIH5x/Q1sAcsbYjsQ3Xcbzm+itmBWW3nj5OCqcnq91ZfLhVe96ret8/d8UpGd08q5d16JgVbO6s6n3RusnOzglOquF/c+gzncR6XTPUmMylJKSyDXcj0G/RxcX4hj8uD3X3MLcwrHXxhaVmp4vwg+La/t4ejgwNUjsv6YGFHg3MCPKubJhUnE5AoNCdZYlw+fy6A6fbtm1hYXMDFVQUXDLK5uNAHC002lbFQGCvLy9hYW5e/JkFLTmd4I5DhxkbYy3B9OI8ATAcKeWmLeVwSuKQcmpu+MS6l/ngNuCSIR5BTHpfue5RM8EN024BJYr4MEgl4U4dQSKnsBGpPzs6wf3goaSr/jXJ5sgD42vf3Dky+OjeH0kxJ1w4nAjw+Ar7YZJBG7vw0ucjwNVGmsbC4qA9KtNPZnFiEYly6lHMCl/KuEnORTE1jjfr3rvVoDJyfnOL8pCzgkkCtmKjxmHxs2NQ0Wi0VqbzbeTwJXFLySeCy3u6hM6RkJmUeRakEkpRYciNwshQ17lyQfQqvA3PIcCN4yLuSk+xsLo9sIS/JeDzF4piFA5tNvo6eJGl8L6TJd9sMWmLDxf1/jEGP4CXN7/uIxxJIp4wVyWuE10WtSj+mikAqepEWSkXMLywimp0R9frs4hI/++gX2ugazbaYmQ8evoGbt+9geXkDMzOL2NndF0jJ61lJYQKVeEMRRB3gr370Psrn5/id3/nbApS5aHGx1jTKM7Kc/6lvYicsHgN6gktqyusyWFDclGP6769/zzfQwZQoeBwrJv+mxwqYUS4JeJr/Nd28v/78vwr4uv5cxn605/ilpTJgduh5tOw6g5ag2bfiTcDTlPT0+muxRdRP92x/t02ZBRKZt7x+yXjZ2dnBG4/e0maoxVZhODEVdyyO5V+l0CIrI20YJdclNez0AZUE00mojZlnWlwBB3pyX4jRzNym+bZ+sODnLmfpdxb61Mbu7o6uo/fe/ZLYv/wdv6H7osNDtnY+bCM1jqD9CZhyHkBQZ+ETDP203cl8Hd+PDaySNqcAymnleDDF9f+o8zjxyRyS6aGCy8A7gntkwNv01A15fFKmnUEBIBw2dTh1DTxuvBzKAWiqfpy0x0vJpyW2jgWp+t01oNcYhkYoUUEhCZC7/keRAcZhKwaSlCZxU5eXsF3xRpiXE46uJ4IfAjc5wSQDYQrcso2a3qgejDF4XUwRScTZgLjpperTSeiO9yXSWmCGw24y7hhCLuGQ97IaBT7HuG8y8RGZRPxaJbYjZ9h95dlRfjpra40LIdIE2u5Aysv9HzUJk7lF8LUxA+0G8KxcXQ/umrJrw49ipsDkgCVn9810E+LXvunPZmVox3/qZehkTNYNe7X+77Z2GhNz2t9pmiWpAaAaYmNqqqB3kiE/9Z8eJBG4lOG8B2+/4DX5psCOg5/S+yPp2Z4T9gN/fkDgYMrTcQJ0Tt6tHtftz3pP/DoeE2jJvYRrjMIYfDiKE355P1z+O/cb7k1c51hDSJ5MBU0mKZkn37pnYvJd8nelQHFALe+JD3/yvuRs7737Ze1bM7PzGspa8WlAvffeldJIjEomh5vUTX7hapzMM1zMrYFJpqbBVZOmW4M1AYpt+KJ/c4/rGZq8l+RZHgppvdzf30e5XJb0e2trS55wfC8CJnms3HGiD+EoFpGnJesmslxY080UC9h5+QLvv/9XWFlawltvPEI2ncSLZ58LuEzQP/JgB3vbTxFCD1vrq3jnrYdiUnK4PVvKyzOTbEMyndJpJmyzQWuj02zpa9ZNZHJWLi4VHMGBmQ8f9BZGlLIRtBQIzDAR8HUmkE2l5eFZuyqj1ThFOgWk0wk0rlo4PboUi25+sYC5uTziIYJVXVMn8XFsiq+QQTZVDCBRiz4KSz7na7tUKi+JeHfIYBJ683HPM1n9cOldxwplGm1SwCDfw9raiv5O4JVDwP39XRwe7SITC2NYu8Tjj/45lmYWEY3kMIz1sXzjTeTn72GvfIhIIoN4ZhaX4wSeM5zzxVM8uLmBB7fvqGnmvfqLX/xCr58pzoUMw2lGeHlYR2ZmFel0FEvZHr5yM4bF0QskB3vyswwTVI3Qt32MGK+BcERBcNyPLCHe2NpknXKfYmNsMkyTEH76+BC1WgSX4RvY/O7v4Tvf+1fw8Z//H2h88n8i0ztAv3uFWCaDdKGEIoM1UxwecOBGYkML8XAfg3ELkUwGL4/D6IeyiIX7aJ5eoHF0hiT3mFgUmWIRuVIShVIcyQQlxB0ZnZGMYFYfBArDAi67tGJIppHKkSjAsBmyE3sYhznMnwCXZJEqibY7xqBt5AQ+nlK1nR8ch60GgdiwRQoDse9t/bx+L5pUT9eQrhmV6CBwWW/UTQVGMoIeyYASeegqrZyvnQML7rZx+fqxtqfUlK6XHPwShCVzkgnivB7JzCK4rB7Kec9JRj6ifc9QYWFce8iw7PQNqCRg2emPBYQjmkAmP4u1jZtY3djE6vomFpfXkM7OYG/vGEfHx7ZWnJ2iVq26FF5TevHxZVvDRN9uXyQdcU841IwnBSrwOlpbWcN/+nf/LprlXfzZ//W/oLz3M7QvT9CptTBbyGAml0I+n0G+QFUdAXOGi/JcUAJv9yMVH6oHvOezAyutrvWwmrhabhCsSuLa4FiswBDDUFkz2Brp11Bbhz0A5GsIPrfzC3T9xYSUwNNLtnwP4chAdU9kyN7WvKeHnIGQNMNwEPpVdkPotRkeY557jXYTLdaOkQTGsSxCiRIG4xw2br2JO2+8i3hhDrm5RSTSOQHTHH59/vkzPPnsGQ6OTh0oyJLIyYddsWFDt2vdg7NdMR9Tszaympc2QAQu52ZLuHVjEwtzcyLm7Ozs4dPHn2F3bx9D7dNTlDVvxaI+wmpzyeV9r0HQjgMyAoX0ZB8OBUg3GObaaQODHlZmC1gu5ZCPjTBqnqNXO0EuPkAhNUYq0kecx1Q+p7wvWB+O1fMLeNUiS48lq+t86InVNa4GdOxJAxrZYxIsNj9ZKVXMslbXE8E4bxtk9+D0gNgAUOubLCjFkwMEy7uAy8Ddynnp83tmj2drpGwbQgZQBu/ByZ3DZBuGzT+S64UNBGh30XAermYPx9WHcngbeJiPJf+wT+B+zbqEe9OEdUtgO2EAmQuTmrSOk17Z3q/5TJps2exxhGnp3xzxQoxdC6Mxhazvlxwz0x1UO67O6oh9INdl9R+sV4wJLv9NxxK0ryfZDq7hkCe8gEudL50YWUpyLRPJRaxUXpcREaTIzr2q1nB+cSGsgtYC7Etln+MGFz5lO5WKoJBPoFjIyvua8nBaYbGfNLrcSL0Kh2PxmLEl1Zl4lZWzS/H4g3cbDWTbaql8P+33Ax9gZP3ygAMyq5Rt8KM+2jIyOIBSX6n+yMgqfpULPKvEwvS/6y0GRqrTSN5TJg2JhgpyJfN0gNB/97v/5pgLBG+WHhhgw0mrGSkTtGRgSsQZnXM6SCnj0f6RPhO0JHNwfmlR4TyLqysC3w4ODlA+Og6AS/pHksZbLJWwdmMTq5vrArzIfCQgSZk4wUsaft+5c1tJ02eXFzirXEo6c3l5ocIwxoImFMba6irWKfWdmZFMnACUBy69jp6rL30ytNE7vzc7eKQkW/IdAS/60hCgI5AghoBrGgRQKphnKDN1goT8ef47r7pp4FLYg7tgNdnVZJHTct4gY6SzWQGVBLMOj480LZYvmg3FtTAyrZ0+l5S/E4QkhZy0cc845Q1Lrw8NX7xMit6QyYQYqjx2+ZlZZHJ5yU4IMkoqTlN1FlrZjEBLA/wIXI60sHMBVKM6HOHitOyAyy4GnARzAYlSDnMduOT1ws2ewB1vwvOrqqbIlHvGEikUCyVNFrPJhECZ8aAvowv5KLgkXZt8mOeBUlGJokfNpiBfKiFPsJFeJjFuGKR0m8zBZPycPlCG0UWfYDUDMdTJ8uksIENUcrG8YshmsmKxplJp/Vu73UH5/EIydQLfZF4uLi2jUCppMTq9uMD2ziv8wR/9KUb9EZaWV/HN7/wm3n33q1hb28Lz5y9RrdW1GPFxOfVp0VzZmUrTm6h8dqbrjsy5jc1Nfc33yUKZx5UbgA9g8iBUALTpfpzasB2TK5DEWtc+vaMHX/+q5n7S6PvJyPVG+Vp5MPXYvrH2a4Rf2AxAcxuj++Vp4DIAP10RMP13/1quv4EJiOmPg/nBWikXgKdBwrff2LXlvcbo8kxn8+/SMRGww2lpXAw/XvcEwT/77DOdv9u3b4uJ2+1Y0coCWibujsnI18FiyS/oBDQJdHO90bBETTcna5Z06CoB8wfUpmy+KNz+SMjhIIIAmTICuKZQcsP0ufEY52dlfPbkKf7W3/otWWDwfvd+XP4oGSzm/zgKvgMuHdynzZDrrMnGySRnk+ak5M7n0Bc3lNDw/fjUydfPnwE49nyeLfc66DIeGNAgKr+M+ceyxuDkTeW4m7SZmbMxzzzg1+X+I2TfXVMOILbprjuGHtObAqV1fFX3TEut3XEJClN6MU2OnDP3kM/WEPQ5Him4J061AcZIRMmsNKauAGP59BnQykchwJlgIeRCamwabx9scAyotIKKGy3/brL1ifm0AT0Ec71cyxWajuPgffzMg86FHclT39gYBC3FsmRq6ZjyM7sfxBQc+ULQhQEFRvyeIWksvACkdMVbACq6tVT3oWq964Cj9+r1wKW/JozFM30f23nQcZsCAad/xl/BAWDlZfE+RdwNOeRp5QDHCbjlJTMGmpqB+8RPctKYGaBJMIT7HmsAgemuQbK0wwnsyt9jyNHrr9k3hr7Q9mut97Q1hoMdPC/FN7B28ugjmPTN//G2Jv7vHpyzX3EJ4mQINpz1iwu38uuxgIbRUACSfyz/NY8ZPccJWJLdp+EZG7SQseYEpNIWRgwLx3AcjrC/v4ednW0LO1helnIjny9qv2ZzGYCWhuerALc/xvaUesUNTCQTF9PB2D4sXv26EbzXKY9mf8w5MO12Oxrm2J1Cf0cyxkZIJeIKGXz+7DnOK5dYX9/E8sqy3iffD98f7zlK8HhC+L75fnlb9McDgYOs4Zga22s3UT45Rjoex62bW2jUqvj5hx8gGee1P8D2y+fYfvEMvVYdmxvLuHvzBpbmS5Jn07eSabYc0rIGSZDlEI2IXUnfSr5PArm1ek3ngecjTXVQ25Q0PuyGe5KUTjG7Nvh6k8kQ8ikGQg5wcXaJXqeFVDyCdCqBbpMJ5mWq1iUNm50tIBIPqV4VyKvhgwNAuI+FYxhHkmh3x2j0xkA6i82NO0iMwzjZewIMakop7/UTUs20Bk1QsdvphFC7amO8/C6WFhel2mEjYaEHbCQ4MB6pKdTxHQ2wu/8SMQyRwQBHrz7ETK6EdmuEcXyEtVvvYGXrPeyeHmDA9OBECdVQHHv7+9h+8inubqzh7q0tVC6vcFq+wFW9JiBhcaGAr733BtZWF/GH//cPEEvPSyq/VorgG3cKyDaeINk/Qqt1iezMPHqjsBKP4wyTSQ4wDNOyh/59XENCGPRtkCbSjdvXyXDkXvlq+xjl0y4usIze+q9jefM2arsfY23wDOuZFkrFOBJ5Hu+U9QbExwmwxHnMu4iF6ENWx3m9h8NLoNUn0NhCegCs5vLIJQcIRYgAptEbNYFI23oJDsuGpqiivG7MZGGE0ef+EE8iIQJJWr0Oa+oRgc4Qk2gb6A0YLpXQ+jYe0ksR6HXoyS9duPHGHFjlmevyV3aDMu+nb8ClC3nh8fCKsUC5wxrF/ON4rkn+ILuSvQmBAm5V/Dfd3/J0o4qEjCj2YAQv4yx8NGAVCECf0XBcvta0x2e9YMwtvncXSoowTo7KCiwhy7XdZSAF+ZoR5EoLKM4uYX55HctrN7CyvoV0riRwikEvbPwPDvZxfn6l9GoxuLpkFRrYwBq+1mhqPavV6NlJcghVXiTD8COpvoQ+r7VmG/VWByeHR/jb3/1N3FrOo376KTKhS8xl+yilx4iT4UjfRy3eFswzHpFxzLUmgvEwpl6LSdxMdLefszAY76unnVtNng07vURc7DYdV1tp9SMh8ZvtPAk0IDDJr1jvEeDiejkhCUwGe8Yc9Gyz4FpgPRqj0DeKKIz1Wm91UWt3UGv1UW/RCoKDXvpuEqRiIUsyLa/ROCIJgtNZJLOziCdncPfhl7H14D10o3mEU0UMQ1GFpCRSWTx/vo3PPn+Gw+OyyXgJYmtQ5XmHEx/2a/s9j7FprBxwyVAZG9tnkgnMlYq4tbWJxfl5EZIODg7x6adP8HJ7R4Fj3L/ocTkJXJyAWQKSNdYZo91po9VhAApDcxhKy+ugiyQHLtGEhl0bK0v47te/jDfv3kBkUMPO5x/i8OXHCPevEBs3EEcLYaaKjwlec++1kBb6CStghPdVn30xwWyyDa3mCIavYw7nnMe9Y31yj1eQjFLIXV9EP1UFHfvwQ7MK8HuyWbV4P0xjlxuAxbAlp5CZ8iI3NNQG/J6X568tA+nsOuOwQa6JLpSS9idUG7K/JoOZmEw6G0MiGUE8zv1tEljDa8fUYObFb6pSy+QISBq60A1bUf3A+s9L3V2f4BVVGq04xaxyWvj4HKAytEgpwfz9ST4Iw4bl3SnLP74G86U0NSKDCDk8NvamsbCFLxsjWAMU8+33tf+E7OG4h55vwz7LKd4UYKO+31lo8F4VfdKaMR5Tsktpa0d1brVaV1gVAbvgrhDg6AD20FjeqPQeLxVyGpjkskkpW9nrcQ0xooIpM6QECdjd7AXoS8zX48BTJ832fFz3VHrqiVe9KUKpNlO4kPMZNdDWMSrVF9vxYb0XsC+dVDzg+/pj60gfsuAjMKmAt77sdTgU5QngudTQXiTEiDEuvRdSh/RwNrkx8/5KZsi4TAu4ND/KAU5PTrG/s4+z8pkARoKXcwQuV1cFXr7a3sarVzsCLpsXV6ifXcpnkEXazEwJqzc2sb51Q0g4p9D1WhW7r14pnIfF0Z07d1CancHZxRnKl+fyDiTq3CXrkJOGcERsS4KXYtIlOQ2L6bFkIq8m0jRsPpzH3yCSJSsRyjEA6Dck4DJuEkCX1uo9LjlNt0TxHvpMwfaMSyVke8Ylm8XJzcWLkoU+F2ICJHw9DJ4hCHxaLuPg5Mg8l1wqFyU8CqdoU/YxkO/S3PycimseMx5nmszzLbEQ52vr8GfpXTMe6ufoC7q0vIJMoYBEOqNpqKQ0zuOScmaTihvj0sydzYNKPlTc3IYjMS4vymfGYnSMS17wBC65KPExeYy5QHAaUigic54qAAAgAElEQVQWNZk/u7xCi8bUBJbjSSWNF/NZFHNZAZ+cZPH49cnk5MTFYu/cDCksFgeTvzhxiCTimJmbN1A6lZR5ODcRPr8VVial6MkEvO0S4C24RwubDGstbIXpqFxkuCBRGs7USjIwCS5dVq5UuHCawePERHH6WhK8pBH14dExnj5/jhcvX8qXhVPYh4/exjvvfAU3735Vk0YyZnlt8fkuKpduKtBHvljS855fnGshn5mdwcbGutLMeX/xXPNa5IKh8AbXcFsa7lRyxhSz8pdAomngMsCwvP/IpDn0TbI10B4QNWBjGpx6HVj0reivkvJdKyYEJJnxveEcXwyqBt363/DFdeDVUClPQ7eKzXOxHHDpnmuycUwo7UqWnBoq8GcU1BWn3Ir3D9RkfvTRz/Dee++pOdc616OMiQmEBCut0Kb7DRmW5s8hgbdR4QMavBVU8lQkqKUDbEWGHXcrRPluCIpRsiHJuBoFTtNYyNpkkGzeDz74AF//2tcESAgUdexXY5I6WYTNuNz/bV7v0UW1rT6xLyiIhkrVNlDByUjFmLMUTjYQ4rIGafA+IGNKuuwea3L+p4CIsfn36ZjIv9JCqQRcSmJCcHSke9QKDZcgTvN/AsBaE+2PBZ5MkrT9msUN1E/EvVcbTfPtAFml430Or13jLuzHqHHuughR/jKQ6X6CKY3hCBgAnEpwkOWY9A7cYnPqPRCVpMkLQd5eJpNRU8D7mAwFF8LF98g1nesnk3UNpOZkfGJgzVrT778eCDTQ0q5v7ktuoVRhEBQwBEddcqlSDEJOhs7j42pxPyTSPeUeJAAnp8JkCJ5q6uxk21447m9T/r5KWNfIfhFwaT/rWYaeqeherc1KgsI8AC6nmZ0e8HQXwAR0nDDx/NowYac7ZsI0RfRXrC0e6BMwIFmrWUd4pqTncYup4ADlCQQ7edBpVqBf51icmZH4hCmhKzFIBbd7VNJK57M5vb76NdafG78fsDbhfs39grVAUKRLxulZ02ENW/lH7H+3/vIYSRqeNHkVC0BjYFIya36WvHbFoHVSbp7j9//6RwJBmMzKq4JgIJt5Hi+yILqsnVwT5UnzHrjVEIGMBxaW9o6DIB3fQPukyen3P7kmJ0d8QE9sjJXqaVK1nuRhBDR/8dFHePz4E63Zb731FvoK1GlpvTBljTEKJGsm0CuwdaimMRInu60nP8FG/Uo1yVuPHqDfauLJ409tuDDo43DvOZ59/gRHhwd48437uH1jAyU2CPkMBj2qPMjOaktNcvvmumq6Br3FazTT72gf57mrVit6TfQZ57ujfJfDVNZPFjxhafAEBBW2JM/1OKKhLhqVfXQ7VTUhM6UCOvUmyodnCA+iWJhJ6994TbXaLcTpkecCTAjchAliUcKXzKLS6OHsqoVwPIOHX/oyiqsb6LUGqB0c4XzvIyRDNaTiMYQjRYTjKbSHbYEurSYw6IcxWnxbx9L7JTNEQufXebfaEJr9ARPuq2hdVdCtnmPUOsCg1UWvG0F2NoWVm+9g9eZXcHJ1jlAsDYSzqLeGONk/wLPPPtVAaGFlGYlsBvFsHk2GFlXKuHNjEb/25n1cnZ3gLz94hnhhWX6Sm3MZfOeNJUTPP0Hv6gWYp9QLR1Gp1pHLpDCbZRPawpherZIvxtDrDMGeLhJLIiQfO7JuQrg8qwhg3t25QrczwCC/ivlv/Nv4zm//q7jc/gi9z/8Z0t0jxMms4jWVzMk+gyEJ1XoX51cddJnyWisjngwhnk4gXVxEnHV8fIAMtydaPw0JVpKhYizNcYhAe0i9jdZd9i8ELsm3JZMlRIBuTj0EgRf2ZZTM8xpEiBZOBMa68lknmCRW3TCMIT3TaH3jhqIC6oMABtYZ3kZiMpD0Xtq2PlpjK6alJo4Eu8y30u4xY7/4vYWMRSaty9+N6jX+bpgefgQA06qHu2Jr0wef9l45RBNZhCJJl/o7QL3ZRK1eR6vZQLVWwSWl9M0eZkqz8vdM8SNXQq4wh5nFVcwtbaA4t4RccRaReAIXl1c4OjrGyemJwseuqhWxoAVEKMiFnmuWgcD747LCAUMPYdpppbJa18h44r8xJIMp2PJpo3wRYQGn8zOz+G//wT/A7aUcnvz0n+Di4GeI9stIhVugKDVClqIDwCi7BqiIYL8ZVrI4rzl6B4sNFSiGjIPE9cmAS5f0K1al87R04/spuoEAc9anknsrudlklvwzAZ2tlrAwedYMHKpZkAbDYqzfYI/VR5uquTaTjLmWWe5AmFRGlUz8Oa6llKGmNDxKJmNIZqJIpWIYU1VGj75BGKNIBmNksbz5ALcffQ39+DzCmTmMwgkBMwznIRPy8ZOnAi5tHyFZikCr1Qrc4PyAfDILNchS+6MVkMZUJFA1HmsNm8lncXNrE8uLiyKsnJyc4vGTz/D0+Qu9PknFAzmzWccxIIfXHD+3mw0x49l3Mi8imSThJYdMbgbpdN6YycMhErEQirkUvvToNu5sLCAZauF09wl2n36IUfsCoX4VkVETsQhJTmTLmjRZ59OFtTidO2IkjDkWnA33J/WxjoGGuAYYsf/XcJBAsbNi8aClScUt9NEfu6C+GdvwnIM0+SYJ/3LJ5qoXHVBJAgPZzVw/yN52qdfGMrTalqQvDq0k+RYrjutPFMlUDKl0DEkFcPGzqSIGA1t//VDCwEruN14hFnhwWVng7bp8DSFPa6fucoQNXzNMlGgTWxzz7SVxjXuWr8vsMbS+SoLMe4yXEF8XwTD6gHNgYj0yWYQE5qx/9KCc99o1ENXXMnZPTfznBco6mT0Z5pZ14Oo1B9Za7TkJVJUEmjhItyfgkusgAWDiDlx/7R7wSrQRYjEOC6PI57OqS/g5mYjK05JKXVqE6L53tbH1jBYKKfk6rWJiDC2iEsNsxvSavARc14cfxNu5dxk9Op9iVPYZEEQVjYUO6e99rpcOD5Ma0YG9XgKuf5sE9uj3dE2Z57vtJwbCawjLXjkALYmtWd5A6L/41//lsUyUY2ldZJJVs3FjamCWgFtaX0t7Ph4rLXxnewdnp2cmFZ+bx+ziAmaXFjGzMI+dV6/wavuVgl7alZo+WHRnCFzOzmBti4zLDRV1pBIr/XF/Hwe7u0oTv3XrljwOzy7P9cG0RYKXlMrEQmTFRLG+tibwklJlsfIiEQXHUCpuCLjRyAlIecalmchPAZcOwWeRaMBlRMQa2RFLSj1QIh+BS7ItBVwOPOPSGkqTihO4dCi8m+oSSOXmQLm4Ep+Y9p1K4+jkCAdHB/JYEQovHxh1yNpgGZxDSX2+WEAuk5Vk+pzA5dEhsuksZmfmLCW7WkWNSdmtppist27fliQ5nctL1k+PyyblUAIuuSkzeT0pmjbBS5N+QJIqelzKlm4wEIv20gGXfM9M1CXIwedko0Pgkp95nZDpKm/H8VjAJVOBmSjOICcu+Jl0Usma6WRCkzDxOYZ9ydQ6bT6OMdC4mvJC5w0gdl2Y3pJzKM7MiCnKKbiASzJFRybrocxr0GcSJMMEyIQ1CjqBZZ+YrgW2y3NnDFteI7xJCfSyEWNxTw+bWp1TtaZYdgRLl1fXBGBy/7y8usLnT5/i6bPn2D84Rj4/g62tu9i6eQcrq+syeCfgSvPZq4ZNg/j49C5lQ8Kb8NXOjoDkjY0NrK6to1gsqdGw9zRwCZ02vRSDwW3E1wmX9rdpUO9XgY7WtHnw0HvcTDM0XYjOr2jwVTe5SsE30F/0o9NspOB3HDtuGvD4oq+nn+NveBn2nq+BEtbYurcYSJons0WHkARFD0FhJ2uUzGAs42++djZbnESxCH/y6cc6/qvrG7p2LSU6jGGIyYUELSPyx5E0XLIwex6jvjvJsJfVOwMSOw8uwU2j9clkXUmzPi2QxZdnijnGA6/jzz9/qsEMrxtlNjrfU23YDr8NAMwg9dzpaqz/cRI2F4oivNcSs8mA59CXmwL/iN9AhqSmqMZ00IcAzEnQiJd3+smmXQOTKzUEAw381LxPthPvSWkiWGTSs2ugZE1u+gF9gEnuBDodwU97ut/oHdvW5Ar2JwAuJbEgfmiMhQAQsy0+KHDNC8j/vtceOeN6em1RKh6LIkGZK4FLMvAZ5u38acRCERBsRaXRQ+w9CQhXwe2mjyMLRREbQR6Atil7b0qTvhn7bDScMKvtfnYFipugcy+if1Rw3zuZvM6Lig+7pizRxrErrwH5fh2YYiQHhZ/jMetYOxm+m7FP35MezLQwOpO2mGTFn4ypr6e8Zv214fFiM0afOoeveUcG3zO81s6g++zXs2nQ0IBIgpCcKk9AvC9abyaAoEnE+SF2omeSUobuClZ7cpNFCiQXq8GBcG4NthrSeZryBzWlnwT0TIYojgHqWQIEvx2T1L8mFsB+2GDX9eR8UyrDPcEH8HiZ+/9H2Jv+2J2m12Hn7vtWO6uKRbK4dTfZ7O7pZdSzaFrSjEaeiSXLMhwjThA4cIwEcWDFH/LFQP6MAAGcBPmaOHGiOLYMQdHmkWame9gLm2tzK9Z+6+77foNznve995LTiokuFMku3vu7v+V9n+c8Z/GSTg94x6juGAxekoYLtKPFj0u2pzR5HtwzsLRgsTegOubk+Aiff/GZfJmXCnkNbyyVk7JrY9Wp0XXsyNn+458Jj66raaaX7cLjzdMloNgGpPPByByU9muLv34KJowExTTl56dFw+HBAV7s7alIv3XzTe2dlHeOXBiZv4c0THDUJG/hYdLyKY5P91EtlZQ8u7ZSwOOHD7D31WNUy2fIZVJoN2t4eP8eatVjya8ubG/j+vUrqoXM8masxjaXTilVnWtPvUZ7HYYWWvIo66R6oyaJGOs5f914vRgcwJoknjClD0FJrvdkoySjYb02wbrppI9QcCxQk2yzylmJGAiWkmFsLiU0ECZ7KRCOIbeyikqzrdqP10gsh2kQXYbi9CbIrW7i6o231Hw/fnGAZ8dHWMosYy2ewOFXP0Um0kIulcB0msE0EkO9U0MgPEGnzQU5inpyV2CFziFN/p0MlWwW/mLzSvWL+WUOMOy00K+VkA7ViQyg3w2hM25jbec1nL/yIR69eI7jsypq5S4aZ2WkkxEphNa2zuPyjVuYRFPoTExtVD58gdfOFfDdt66jeXaEn3x2H+N4TvfncjKA77+3i0jjIVqVB8gWwghm0+hJKj9BAgNZH3AmTrCSKorpOKiAFDKp6tUmGo267tcEQxvzcbRaPTXZxVEOybd/W8Dlk9t/hv79P8RGgr6wQ3RGQK01RLXaQLtRx6g/Rjq3hq2tc0gEB4jGTIo5GnEYyLWfLDsLh7NhE5tR82ImiCDwRSFpzqzN2dRIAREIIZbMqmYNsaaUcoFAGBvTAYbjHsaTvuoagQ8MuAlQ6RSQ7Hnsrou3aNJK52zKbFDmplwLagBb7fyaZuuagLaAMerFlHY2KAYwWdPL5t8GuQSTIhr+Um2mfZBrNfeQUBwTsG6eotEaolRt4fj4THU4w4iWlvIoLKcVshGNZjBBHKEo/T2XsbS2jezSGqIJWmxFUW+2cXRaxAsq/E5PX079dT6BWq+sBVaDzjwDqbsCYRyyR+0N1Ce1Wl10KRFnv0c7AbLdtbeTKeqJKBNk40n8d//0vxHj8rOf/EtUDm4jOikiHmgjTHBoTJ9sAkRc7ejdSYYygQT6Bkclv+ZzrYrCBYDY/MxASjOgdHW7Vbu2t7hLpavllBAatjH9W9fAgB3zuDSgUr2lWHUk8dDSivcjxCDt9IbodEdisLa7tCiweiBOuTfrzeAItF2MJTlcISElBnoJxyMJt0eZB/g0wC8qVwIYqj5mYZnGFBmsbb+Oyze/jWl6G0gsYxSICYxJpXM4ODw24PKI141gHv1OI8bqtwbBar2X6v/5ver7AKkHuA7R9zkScozLi1hfXdH+RwXo3XsP8PDxU7TpWUpv2t7AfW4mfHeFTXAYw0BZDsrYw0UjcQObJa83ibnCVTkAGw/EyF9ZSuHdW9fxxpVtxKYdHDz5HE++/BkCgzqC4yYi6MkmIuS8yKP9FMYBWqLxmvAsWxL4PBLT2zQ5D0m3GXryhd9zRTwgc89RFgzkcfcO62DthxZGo3pHgwiqyEKI0AbLncZOhwxJZmkQiHQAlJG0XZ9lQJfP1CD+wT05FmdgcBixhIHW3MuSKYadOdann2gqsIUrGwek3lHRQNmFW3umpvO9hNXuDsDk3eiGzSIvuD5LyfNKKTc7A18D+hKTz4sxDTlEoRmSqZsESmqAwb3a+jxiQ3qtIHcNA90sgJfrtZ1ln4y9KAXX9VgABi0jdeosBzUBNwWZq4W0DzhQlfeTiBuObUkMgfs5QeCmMInWzMpCYLROH9d+8yLlcJkBXwIuc1mx4J1DmfNINV9xW0uMbWrp84ZJEbAlyYxrNPcY3UG+f3cBOjb/NdWiJcU7QJJA5exrbEz2ga0l/Ay6X2cyeq9KNKWT1M5O8euObr6+ucBVqmxYG9GKh1+8hrze/HuClmLG/v6Pf2MqhDiR1b0kX8Q4U6/i2nQSmZTAJQWzjEY4OTrG3rM9VEplrK5vYHV9HYWVFeRWlpApFORvube3h9JxEV2mhtWaKtb4RSbh5oVtbO1so9PtCjDiZIxBPkwhv3hhB7u7uwqTKUkqXhZwya8Bw1AAxEJh7F66pFRxFnW2qfD4+gIvPXDJv+NCaPH0pFVTmm7MQX5nAc0bgsAdgUtRiyWxcZRkbnwELtlo0zNRKZ6vAJeO7r0IXPJcccMjcMrNjxeHoGUskcL+4QFeHL4wjx0i49zMWVG5xca8Hzi5oDdjQmmfDCU6K5ZQyBewubEpUkuTEodGUwAmEeiLFy/i3NYmMvmCJNz0t+w44JLJ3Ay4YeASpVcER9lE8GFKxJj8zXAeuuaOBVxWS2X0O2R0DlQc87xYqpcDLp0nEIFQAitkS57RM5JFViiiMCcGBKW4CdDnksApv8juZIPvAplazZYo+LynlPTmQEt63hSWV5DJ5gW20rKAoLXkfUwhdGnBnDhTJslikACmTMG9RFyIPuUZlqipdF9NT4xxRwkIpSD0lOKzzUWC55ObL31Cz21vY22D0qiUmJRPnj3Ho0dP8XzvEN3OEIWlVdx66xv4lQ+/hXqzJeA1lc6gVKmh1mjg3MaWLBZYohZPKihXylpgmWa+sromL1duKgR1DFAlEyakRYuLDBmBi7/8hvV13xfBTNvMXwY5F/9s2JWL6H7pHewPi8DCIgCwCJJ+LWDp/q29tZ/aLMyGFxiYX/dai4fy6jGYLfoijGufwSYzXCC9952lpUqypAmX+c0aSGG+GdwAzczZTbHFyjF/17/66U9w4SL9dTcMtNSUnSUHQUs+q2RcBg3AVDFg4KCKGqstTdbhZAF2LbxnjrZDs/t2ymO974KPIl9MqfI6poACyeh7+8EHH1iRQ5BUUuCFom72W+edsgAqaGrL6Zb3svEyzlBQHoliADrAhx4o3kzbJmCEEc0XzNJGjZXlQ4es4TEG3UvXRsAnN0YOIMy3pM+inR9fwBUbdT6b84mnDJi5KQq4NFaj7iIHXM6A2oXyZhE4ncnExVaYg2P+ubBU8gUW8AIAauDySKBIPBpGTMbVxr4kYChPIGeLZEmUbijmHKat4DGQUsmB9GERGOQmqToHbi1S0WXHJwUAmwieC+8BKumyeZkaQGjvrdAPt1ex+PP/xrMb2RDPmJe6Kc2g/eVfVgXaOXn5/1lL9woo7IA6voYApQWZt/3dwquLHequmRLZPVPCikk9HgvX0l+XGWvSvfXsPXwYxEthPua/5t9H8mj/WbwXlD9Go5a89PHna8qCH6vzZtVxLMjS9dy6EJlXXualwZFGESwonce1FXmvWlbYfWeJ2nZMZPdYIeqeWTdEnN33drOq3uKzwaEjf3kmjQ+24d8ZgBnS4IGqFq4fPgjOAEfbX9iI8fdeHs6mhgy/bCaDcvkM9+/eRT6Xxdb21ozFEYkktOYZoGhNm7FG7ZnnZ5hdMwY3uL/jx9TQxDYU9/PmH6gvtzf7vWqR0e9BEVu/ye6yZ+Xpk6c4PjqQhyU9KJcLeRt6ToF0LoNGnwqG8cwbi76VHCYQUNPQPJGUB+PhwR62N1dx6eIFlIun2Hv2BN1WA7XiqdaBO5/dRqNWQSaZxJXdTVy7dhkF2uFMxpKQs8ZIxaNiG3Egy8Fxu9UQe57rZr3ZRF1AawKReBjDEYMQh4gEw0gmmP4es3qKlh1iAY611oSDU3SadTRrJUTDAaQSUdUyXBdPz84wHAaQyySxlI4jxQ1g2LNAyViS0ByGwQgGoZiaEO5NZD1MA2Hkl9axvnkB4WQWj58fot1jMMyQaWSIByO4uFzA3t0/xUp6JB/PYDCHPnH0KLC+tYb9FxWUyy2MV2/JpohAJcFLsk0JenNJNOlW2O69Xkc1zaDTxrhZQXh0imggjJOjGo4rR8ifu4xQ/AJK7SaW17dxYXsXhRRluiX85SefIbN6HtdufYBmP4BYIotjBnw+f4x3L6zgw+vbaJ2+wPNiBb1wFO3+AKFJD9959xJCnWcITSsIREfo0QOeOvfRGNkQkImn0G53ldxdq7XkE8s1SsGSASCeNObYcNABgmPUqjX0ByEcdLLIvfO7+N5v/S4ef/YXqHz8vyLUfI7AtCcMLJlNI7W8hHw8hSiZJgStCUg5ae6YITkjN8Sb1SsWpiZGPavNIOXpJsY0a2N7cPg32kP13WqOaCKpfkwJudpTCFBxvzHgUjYDep8gopEkQoEI+p0++j3zWBUhw+/r8/nuglzYDS1VJwkdMwmvAs1Yt7AvMhk41zCTO7pBCwxEJ7jF42UdxiANeoWrD5oOUW3VcVauotHoIRJj+OYyMmSxpaiCyooZSgYqlQNDtOS1ms29huXV15Ff30E4nhZgWW00cXRyjOOTE1lvsc8x6w9jlM5CokznKf9mfhx6hbOOicdT6GmYE8SDR48kxySLNcngnkhMwT9KB1bYmKs1vRELP/toiH/2+/8Eb+6u4cuf/gFOnv8UsXER6UgPEcqMmbStIS3BafajfF/2KEz0YyI8934XDCIPSzfgkfeb0Z1sLzDAw+xpvMPhwoXz47QpQ0JZL1jwoTERrQftDycgONUmk7I/RpdEDrIOXUqyamRXrybjUaRJRuGQKDJFJE4pCFVwdqyqQSYcspN1aQEkVoOYDyc9MAlajiYxjANJjKZpLK9fw9W3votg/hKQWsE4mFCPk8kWRAS58+U9vDg40nolohEJUk6t8ypw6Qd9xmyz7d38e+nhx+V7iGgooPV6Y5X+lmHtmXt7+7hz9x7u3n+EZDovck+Cyrs0GbymROQ9I39IWbCRHcnPyfo4ignZZQS6aeUgMJB78UBrdj4Tx5uvXcKNqzuITjsoH34lxuW01kWw30R03EM8xGAUDjIYSDXAcDpQSNwYZn3GOlPAjA+mkWTYPAQ9QcPLxS1QzAbUUjbo2lnFQnCSYJxqEAeeSYZM2Xu3p/tfLMLBGG0yw3tM6bY9cya/dTWUDwYKR6isdEClY1SKRRmc+/qLje0UPaa4IJDuvrhQEvhiEfiS56a/j1195Pt15z/u1UtWn3upmZO38z5xrG8DLd294EOInFUQ/1b+1gzoIUgoNrvVTAJj3fmVfFtgmCkzLByGtbypNk1GbaExMy/0hTrPSBGOKGHFoF5HwatOQemT4Qn0i2Ch3spLtI3gwPdkwDQxkXani06nOwu38dWsAdhWb6c4OM1mNOBJk4wVjzmQ36eAu7XEgb4cjlKlqzpOD1EYwQgtakhKNOjcr3fWzDpQ1QGXCllV72YgJe+nTpvAf1/3l9j3DgS2vtjuEYX3OItG/tn6cMMJeMzReFRDN9YzrI8iqjH4RUWz5Qv4IKm5+X4Agf/6tz4ScBkgbV/ehVGBXwSNMvkc0vmc9OblahW1Rl3m4sWTUx00Q3TY6OdXV5BdXpJM+WB/H4cHh6icnqFNJl61gVwui3wuh5X1NWzubMvjklRYsgZLZ2c4PjgQeHnlymVcvrwr8LRYKaO0AFxSrs3bj0Abgcsru5clQ7B03ykGY0u+9v5Luhldorg1lybp5c9woxMaPYWAS8qlyeJTEuMrwCWZiGRbktHHhUEFm9Iorfn0QlbRhsk6FHhhHhaizAYCCjli4bF/cIC9g33dFwSH+5TWsMib2jSEYAKT+MiE0sNJJmmvj3azg9WVVRlDE8CgHKlea6BRbSKeSODi7iWsnduQjyZfl9Nrsk/5+Qns8sYgq5bTJSVAkhkKyG+JDQ9l74TTOdWvlSvo8aGhlMx54ylVfED5REdAIxdESp8ofe4NhwLsaFw95bnkayaSSsDMUNollDxILhaiBJNFZQL6/YGYBOVqXeAnH2QGQoVjcayf20RhaVkFBR80Nl1mPGxM2PGor1RDApaJWBhhTYttoiDWpV8A5c3pEuTlR+Ql6vZgklGSSrEYJPBNinZTYDPvq/XNc1jf2BAA2e70UDyr4LMv7uLBg8eoNztYWl7BtWuv49rrr8sDc23tHPYPKVM5Q76wpH8nT6UJNDk5K5Xw6PETAaQ//OEPxRgWm5Syf/mMmcxNgJDSGF+BHr4G/PMgwGLztwhkfv3v3QTlldf/5Xf8pUN4mTH1UmNqoOciKOkbU1vUPZXuZdboL7/DHDz1YIMVcX7ptqOcgZVGfHIsP5MGahIpucNotilzoRXziCANgWt5iZlXKl+Rya+UCXJRpdcpfUtlLOyBSwdezlmXxiown2RfVM4Nnn2Kt21nLIRsui4gjCE8qi2Nqc2DEvDFtUMWjwa0dVsd/OKz2/i1jz7S5/cFp8VAUR7qqYd+aigTxZl8wfsxWgFsJbAkNZSZCDgzz0W+tgcuJYmYhfPYfcgl0YBLFpcuz91ZYMzwK6dQHzN5kE2VDslWxgGbNBKryepXjLcDzt2A2AoJmusHBFyy8vYzWfOzmQNhvNiLgKaxAe1AF1AAACAASURBVM06QsMfB3j6e88GFVx5nJzdvZbuJh+qNmFyOBCNBBATSDfWOkUgk7IaGd8r4dpJxZ2thsQVlE5RFusKGxZEbIpm3YhjtL78nFq6OvcOMZTof+mOh7eDeQSahQQ/k4Av588qqY6GMdZAGmuDn26eQql0HlfcvrKCLICXLwOYHrj0a4ALKZ2de++95J9JI5P6n54DihYstLgWuOfWSYLUCOv59dYHX8PCdMMXf87mbMm5JYGuhwMyla7pwNhFYHNxPZq9hiLLvRzFgdmOQeTPlfADsZqsuF4ETBfX09n6xjVFhdqcSehfS6xb92v2eVzi90wK5zk18oSzGoKAG38+lyvM1lUxdyfGfrD1xdK5WdewSWu2m2peEnEO5MLyt1OAj9ZDSAHAoW2c/pCdlry0//zP/hxHx0f4wW98X8NBvl4my3AY1krmQzsDzWc+pfNhhQ0QzE9LAh/VTuZpZHI38yHzRvk6s44xYKfFilr9UkFtXps8b2yQDg5f4OOPP8bO+Yt4//33VLPxXuQ+zx+X8oJrOGsAsix5Dsd8nq12Yp3D0B76o3Pwm8/G0W6WFcRTKZ2JhteolXF88AK1UhFL+Swu7Wxj98IO1tcKSgOnmkPsZjKpXSFNFhsBSZMxhVEp1wUwZnI5bGxtoNqo2RIgb17zoSLLfjDoqOlmgc6h9KjfQ6teQaddBqZdDXrps9tqdNCsdTAe9ZDOJpHNFgwc7LYRHo/kZyVmWCCKRH4F9f4E/XACh4fHWqdu3foGtrYvSv55eHKGNkGLAWusKF4cHWP/8AXWCwX8zq99D48//bdYywyRTzMYaAPBSBzBWAjJfApf3nmGdmuMevyiiAeU6fNLnmRRA4bN5xL6bgxokginYlzGpiWc7O/h7KQFxCZYv/gGbrzzmxhQXTJl+EwYk0AL5XoZ/+5ntxFJLuHdb35HPo1R+pTWSxiePkWuf4bsoISNfAjlVhktNoDxjGrQt9/YRb++L0/QQDSKNmLojQIYdQeYNKuY9NsKMOMAnTVlJs2gI/pYE9Sn1Lune3c07gt4I7h5etbAYSuJw8AVrFx6G+3qPpZKf45rKwGsFpLI5UKIpkLoBuMI9qaI0UIqOBXzl4xHecCNeS96ho95lFmCtLQFtseRvaqwC4tb5bOvOjAYkRxPcCOZk6zXGR5Hr0veOxpmcF8aYTghwN0Xi0vSRjHEQmLHkUVHKxwNTbm10n9Skm87GvmfOc9rfheD19ExDYCwkBwx3VU9WagRk8AJnLAm4bNuoRzGSqR0nsdBUISKuv6gh2BsinFgrHOezmSwtMThfUF+rfFIFK061S8Max1jEh6jPaqiMwphe+e72L32q3hyUMQvvriDUqXqwpQo+7cBsnosN5Q1iSa99FjfhCT9L5UrKJ2VUKlWtQ4xaJPEgXx+GU+fPZc8mu/rgwk1k3T+1KrxdD5sT2O/ERj28c9+//fxzrVzuPfJv8bR458gMjpBJtLlCEGMS9vPBxgLuLT1Yzph35MAHSQJOPu0cF8aGzPUlkEbEvmp9BzkEfrD1GIBynwdSmH7+t5jsnp3pJRuhhYRqPRMNa6xNlQnezKsnonfud5k0uwBCaqSzDMWADia9DGZ9hAIDREMO4Nx1Utk+TFnIaSaToFuY95/Y92fCCYwDiQwCWQEXBbWr+L6O7+KaXYb08QKJuGE7rFUJoejo1PcuXMPj5/u6R7is0epuM3HrKCcM+l8jW+yd/WBzlN+0O2azLvZwKDXVS2bZk9MS7rzFxCLJcTM5b3DECeCuXwapZzS/eP2IM9aVF1H4BIYs2dgXc57XEngBHhoNUF7B6CQTeD6jUv44OZriE/6qB8+w/Mvb2PSriLQbyAy7iIiK4ghJhhgwu+BESZhKpwszZtjxzAtPTSw9kNUfx+4Gay7H03lwf0taAxrJx321nYcRhIvkD0TrUzEgDMWHEk6caZyR2lRYgE6ZmPFgTmfa4aDEqRkAjrXd/PCV23l2ItawVSvswfn742lJ1alAntIHLH9wQ/0xSYXy5BHa+ojZWawV9frmM2IajdHpLABpkf0fW1gw16C5t76z35mDn7OlRyu6yG4KwufufmR90H3dlbe1kLrMBmXzv6LhCeCcX5Q64exjgIwL611CK4W5jPsaxhdS6dS0ro/sLVf/dDYgo4EXhoTnHUWQUuCgAQwyQQX8c1Lt93vPfGBw+hMJm3sYJIN1edYLS4A2Z0/k4YbKYa9g1PLy/qC4CUJKyZbt0GZgoIcO91AyqH2y36vL7BS/qUOWO3RUlB7gPmmy1pkVpvbdVEaPG1xomHds4tepvyzsClH/jArJN/vs9czwg/PmXJZZsOp6Ry4bHO4wqZJoGVMYFuOE8WlJbR7XeyRFXl0KK+hXqenh5nBPJSLL62uorC2gmgyib3ne3ix9wLV4pk8Lrv1Jgr5PPK5PNY21rB5YQcb25uoNyh3rpsU+mAfxeNTXL58SVJxNrnFMqXiZFxWJRUnQ5IAGzdtApeXLl5yaZHcaEympyQ4579E0IsgrBiZTs5gRqLDGcuFl4ogxqLHJRtBnSRq7smwlFScITAOuJTfHBNKDQQQy2fB41KPjG5GC/OQPEHAZUKJ4vuHRzq/9Efs9buo1Moymtckk6ClAwsE9rGBGI504xRyBWysb4juzEkqw3zq1YaYfpd2dxWQRJasUsppbqqpPs1gjR7O1ybLlcWmZ2+YV0lc8vvAeCJQulGtKQmTE38CHHwIBPj2+/r3/D0fSN4flLSTHlwsVTAmgh9PyGuGwDNlV0xdZHGigB+yYSX3trRQLm4CmMYTpWg12px400g3hhWC4YWl2bXTQ+eAST70PJbiyRF67aYSGdPJGGLxiCadSiwnS9ZR3L183AKZuGiaHwPvBZOOp8XK4KVquQeS3h1MZ19aWhHzMpXJIBCK4OCoiAcPH+Mnf/lTbYBLS6vYvXIF73zjPbz9jffw9Pk+9vYPcf78jkKKuGCwwVCTMRrjq0eP1eDcuHETu5d3Z8mittgY8McH2aZq//5fi4CIb9q/Dqx8+f/99YzLr31Hz6Z6hXXlgYtXvy829ItN+/z3thH52myR1eTPw+JxWICGBwAMnBJ3cfYann1pYSMGFjCFcuAMl0MCMbkAs7COJBLG4WQDzcZfhYqxH7+884VYxNvnd4zOHnCMSwdcDunR6J91TWUNkPWbi72/peVZ3enBloX3IUtF9bCFVdlA0cB8AXMKrJlgNBjiybOnCt3i+imp9aL/6QJz0Be5fojjJ4MqOMQkJ3hAgJKAGGXqVlz7hEE9NwE2cWR/e+kEi2JLwhszhY9rq/NI5ef1YRt+Qq4popPfeo6sxHBkhvA1Jae2RFP9WWx1Pq/GJuUZ8lO/ORBPz8g5GOYBDjOmt6LAJOhzVu4MdPMMN23IthlqTXXrju41N7GnJxCvCWWF9J+KRQlcEpT0wKg1R5YiaBecxRibJC+TM3DXEtL9ufHXRc/IbDLgjdHtvuVaJR9L4Thznx55q4eMnec3bA9iaoIpyw4LZrGUSAMv5xPKV5nKruRyTEbPmtN9uvAQLiqzPKBpMncDlPx9PWNMLiaJvwJc6hkVqGyA96sg5C+BizMWhR9UOAjYrT2LgxEfRMN79KX1wjGW/WvPmx8ns3GhFLP1yP1G10hUV2MaCXhw7Cm/pv77gEt/fewczc/ZnCFqd6LdgwaK8pf//9x3OMhioccgOd5H/pzzZyknIlBOCahmAw68PKuWkM1nkU6m0O201JxwzZAfdqdtXrqsh+j3NB0KzPj8iy9Uk9166x0BXKpTmDwtHysLMpPXmiucF8OiCIz64+drM2zEjo9FuQ11PACiQlhIibGwWYTyORQ4Oxk5KVdAzSCLb9YK7XYLtz/7RFK6b37zQ6TTOTTbXaTTWdf0uAGxa4h8EAHXdEq62Xzs7+1pyM3zQAbk0cEBnj95iGatCLKLeu0Wvvj8Nhr1ksDCq7sX8c6tNyQBlxcpvQM5VOCER2ywkeS+AixDNkCnf+XJyRkmk5gYEGxMAxGGMaYkN6aPZVzXq4XpuI9kIoJUMqrPXq1Q2dJGjCGYMdp3hNButFApEWAZYKWQQYGqjSlBCZO1JWjfpLDCkRKUE/k1FJt9PD4oIr22iTdu3FK9Xi7XUC3XFewyZIOJIBqtDkrlOh4+eoR4Ko7NlRX8J7/zYzz/4o+wey6EXCKITHoTp+UaPrv7KbqjAbqdMFLJFUw33latTYaEhl+hkJjA6xtrWFpa0kCbvsylUknsrka5ilGrgurRlwiOh4hHswgng0gun8e1m7+Oo0pZwGUssYRhcIqTchmffvwLZBJxfOv9txAL9NGvH6F59ACDs4e4sZ1BITxAZNJBoRBDlyBfYgUHJ2TBMlF4KpVPczTAYa2HZm+IjaUCdlZyWF/mtehZzaGmW3wlY9S5DGdSKGvVpogZp2dVVBpdILOKtTd+Gx/9rf8MRy/uovGL/wnrwSpSMTb1XYxDI3QDcUSHQSSZcj0dYaSNienNNtCUGsOxfCzF277oaznbG9xerMGHAy5p5cJ/y4G+1AlBMlrNkiKdonotZSy4CQFL2jjITEagMUUbXLvIuBQ7n1YE7HmUVs49zwIyzTfNAAVjnRsIYWueU6zo2bVn3fSFU7ESI9QQazhMNtcAzVZPX0xcbtTbAuZW1gjwpiRnXNtYQTIdR7vb1L0bDLKRjUvd0KfnaJ+vl8CAs9FECN1pA+1REOsbv4ILl7+Fz+8/xU8//VTsSl4zEiPCCmUlw5OKqbak//Tx5RfXUK1LYj5Zr0G11+raOm699bbArHAogp99/ImSxvsMSCFo4Wo5SbNdkq5qKgFZHMoMEBz08d/+4/8S779+Hk/u/DFePPwLhIZHSEe7YgCHJ2TE8nRZkjSvkaUX8++TAqqmjlnq9xyroZ3f4MwiRVpvqw0dSDkFa1n2FCRzkBU2RXvAZ8C85UjKIWjFa0i2WSYTRypJoDuqdYcDFAMBLLxDicOad8vZ3GTquvYjTIMDIEgzWNsD5MvN8KixC+YhFYX3GwklvCq8ZwMxDKZRDKdxDCdJ5FZ2cfODX8cku41Aag2BWEbgRiAYEcGD4TwPHz3VNRVbV3viPOjQgCgDyiz0pSOlAPtleSt2O7JKI/Egl8lguVDAxfPbuHxpF8vLS1heWlYWwaPHT/HzX9wWcKk60yU469qq7rJhqj63+vuJrjd9M6XA5EOlvmGKPtmWTpHDdPhb13bxwa3XkQlN0Drdx9MvPsaoWcK0U0Vw1EE4SHbmEFP6XIbGAixHHHLAelB6okYDJFNYYKtXN7BXpVWMhcjM/du9bzkPmkOXXoehsDw39BIeqd+m5QKve5xsNrHXjCEttMKFWWrNkOepJZGbV6hZL+mUuDBR3n8COQP0zyV4b/eCD9LiEF7yXbJGyVpUwI3zDhaLlQMtFwy0YFPnFSZWK3mwWt2juwetVrK60w9LWetbf0JsxEgeVkeLyeeD/xaCFdVTqd9yIKfDQVnLi9secCCrI7cZU9Dqcl4DX9drWODUOToeF2RjvaTJ6214a0MCUx5Rsk8rq7FY1mJaS6HENdC8Nfm6vLzsUQkIUh3AICjaWRi4aiFnylMYG6mKYKXPQOFwel5Xe5WLC6d1snfzlPSfhXiZDedZFyh01n1mfefAbMwMEXqYkplLr2v6b/MeG9jQT0Qy7k3cTE21aENNAyblq56Iq46l2pd/9qzeGUip2s3lQbhrI0amMmhcDo1bp2Tb6Nj0Kkt5fv+LH3xHjMtipWWT7iQZcwkk0ikBl7mlJXT7XRyfnCoRm8DlkIbGwZBSwpdWlmWoTY9LeuzQ45LSntpZWVLxQasjtiUn3mQFknG5em7DkhYbNZydniqprXJ2JtCSXwQiT0tnAi9NKl5Vo83pXC6dURgNzeNZHMq3kpMfJkRyg3YXQf6OZBMuXFj9jDvpBEJ5wTnBtFRxM1TlHTgDLr3HJYNlyLiUxJzNIX2hLFhDoQUyRvbsAaPYyn6ZxRINqukPFI/j8PhYoS/55QJW19fQ7rZxWjxBrVZBp2fpc7wB2BiYH4JXVzExjQh7RinXBC5JJe60upoiX716TZL9cCIqVjaBZp4L0ttVaLpGid5L3U5HoA5vOJoXpxnAxGnXdIJGhXKlBrrttoATNhj8rHyI2VQRuJSBNxmXqSSyuRxa3R5Oyw64jCYMpI3HkaHHZTqBTDqFRDyq4p8J4GQ/EATh9WFYDv0gG822JCBan0MR5JmOns7Ojts372weWAQwqOn48EBsiemor03ZfB4yAqItlcqSxW0BooeHLUQy53bmvPZ+9FNgMRZR8aCgJF4LepPGYlhept/msmT4bCLOKnXce/AI9+89wlmpgngihSvXXsP3f/hDFXlMKdzc2tHnoKdK3zUdvO+ajTbKlaomFMvLy0ob99MpPvTWGBvgsNj48vdsCj1I+Gqj7oFoDxr+deClNf7zpO1XX+clBMD9YREs8AukDZnmISn+3/kG3B/Hq6+3+Foz4MCBJtbwOq6dqgnn6yMz7YXpm7X6jj1mm4UdjrH5jN1Ddstg5snGe1d/JmuBQRP2LwxLcqAxn2EGhZ2c0NssJza5GAVc3LXABzlPVzNo5sPu8zvJuBW6c1N0u1bmR6JQHiffIM4i0EspkdZwSHtmIxADoRwricdCn6/33ntPzaGO2snfbYrugVoT7cwmZzMgygXcaJM0wJKFKp9rvr/tttbQyCnRNUds1s1Hx6WRixllhZYVCk6C7yQtaq54bPScFZhmtihkb1op4kKN5Avpzr0msRY8I6BVkz+G3Bjj0rMOeIY88PcSgCSw2e4R+Yf5+8BJq+yOsSAkO2/2e1prSMLBuSLBZxeaYoxY87skwCOmOGV83rPUAcoajCkl3IVVzAKgHDPVgbrm9WVNoJ8M+ybRs7GsQDRph7UuM3TT3dP2tzaMIyhkUjgVagTiXRAQ/47vITbCjM3hz7wVfToW+WLa82LPoisS57HQ7gjsZxYl5IsTdNIR/L0nwHo2cH7FZ9Td39YQztmzi9fRrwOz4ovHMgNXXwY7F9cMHb/3/vHPs/Dh+Tnkz8zBVu9pOmeLilBjt6OtMbPPQZDTG9fPWa/z82ZH4tczMi5f/Uz8PPMizboBv7754/L/n3+m+oR7FQcnvCfYmLFh8OfZv76clN3z7fdlDixZBw0GPWRSKQ1iuceyoeOzzQaI+0y/28Kntz+Wp9fVa9e0v/GZj8ZS5oHGgY/bH72kyd87fu/h+eRe5YFLDTaVmuoCj5wMyIBtZ+ruzo9eyyHjPEYe24h11XCgY2Kdt/f0mWq5nUtb2Dx/XoNG3ok0kmeDRuaImD6sIcIE0OJiIEfJJIrHJf+uVc7wxuvXkYyHcbj/As+ePEK70xLDstdqiHF5eLCP7c11bKwtY2N1GVsbazK3n9A7ezJGMkaAgd5vdl5ZxLPhYIPJOqZUKuo60RM5Es0ocZZDV7K5otEgJoEOBv2afAhTMYI0MT2znXYVoyFrbVOLsJ0snbbRabVVMxUKWYQjE4wHXYQHIwWbsNHm+siEZrLJEI5IHl7rBxDJriG1cg6JHAMtqxoC8zrSR5j1B1c4nsJ8YRm1WgN37tzB9sUdbCyv4O/84COcPPwTpENnGHVKePjgBM3OFDtXNlBYXcHhYRPt1hSt7HXXjCSQp/961tiXvFdZLx0fHwvA4H1G4Op4/wD5eBDj1gtkY+zVouhMuugHE3j7g7+JUquFEV0oJ7R6WkK1WML+o19gJdHHzkoAlf0vkQrWcWEtiURggOCwi1algUw8iq0Vhg4FURvlUe6SmThA8fQQqWwck2gIqZVVJDI57VNkpDBQdjrs2DBYrDl6/PXkqdhp9xTkMxoHkUllkF9KCZyr1BtoB1cR2/41fPs/+Pt49tWnqP/8f8RWvIlkJIhouAdEJ+hH0oiOgogNxuhNRmJymZzPggyMkeTXR7P0UIKzgtRsn5N6wjGFea8pqEc+dAFJ8siwY90iBibVQLG4PpepMBiiRBYXVwUDZSn7C4cZ4mlsT3qEKfipx3BT2yv9fmJEG9doO3sdE1aY5xs93H1dRXYQe456o4NGs4NapY1mZ4hEIop8jrZRcWRzMSyv5rX2eCUEay+CUvwaT4eS1CNAmwN6iY/RanYRGDN4LIUpB8upGDqTBpqDADa3v4XXb/4Ax5Um/vUf/xHuPnio9YkG3fTwbzbbqocSybSxQLknO1swS7U1qaLIDr0eNre28OGH39KxkJl+5959fPHFHbOrljrKwAzzO3YVhANHmAQuT/1+F//kH/4DfPudqzj86id4du9PMe3uIxvrAsMuopLH8j+CNgyLJXuRDPEwgpOU2Ey0C6BfqA2ijXElp3En2bR0XrKwbPDAHMn+gECVY9CRSON6HEqPk4moeq1Uij6NBChjChhU/emafzLqPDhp65rJVtX38hD8/sT6ZWoMQYRGsjKQvyP3Q4Ky47irDKzOY59Fh0u+CJ/p3jgkqfgkmEFu5RJuffCbCOYvIpBeB6JUddKTIqyBD4HLew++mg3Mqd5j/UfbN8lmGQbb6wqgoy3cTBqbsV6YX3y+pKZi0G4opMCyjbU1WYqsr29IRffwqyf4i5/8VJ71HAKY7Q99/VztqVrNACXKu1VNB6aIhePGeB4MMWathSkGo74GVxw0xSPAzWuX8Ctv3cBSIoRWcR+PP/8Zxq0Spv0GQuMOIsGRPE3tOZ1gGjKf6zHnYcQg+MyKIUlsgpZnpg7jnz04xjtSe54CcaiYHMnbkJ6cJB8RIDLgiD6NxpKcDVFp80B7KA0b+Rk5eLN62IeqsT82awhqwXj/muUEn4FwKOYGqz7B3FK4BSgyWNapsbT/z2yR5oFQVj6b6szXnrNayNWg89rJOjOVdq6W8/ZUAshkgWBAqSzBnK2QeoaFetszNy093T9eDszzDEbVUW64LK98h9u4dVvEJy/Xl529eRSYfYbJu/1Q10p4By57yzA3FGIIaphs1qDp9wwcZ/9AAN8YxsSvCBByXeW+RMyAwxThE065xh6LvQBzT0ikImYhXMen0bvgTF/EGpnGK1+cb+dikM6YJIsphgRp1duNZSshz9MO1bUGVPK4+j0qbnnfBC0AKEaP0whiMZL++N3S4KXwIRGQgKX/O6p+xcA14gOPiWuXCISedSsQ1Ji3tNGZAaIuEd0TizwYrK7tP/3V96csQttdQ1B5MhTokkohXcghy5TlgE21qrUamvWGiiwuzgzuIWONbMvl9XVEkwmcHJ/IRL1VqaFfb2HU7WmyLzBgYx3ndrYV4tNo1o3KXyzi5PAQzVodly5dksclQbeTs1MBl2RbErykNJsT56VcXv6WBC7lRyCG3Rh9glO/BFwuMi5p0m0x69rM1KjyQhC4ZDiPNdJcANmYKqBnIVV8IMagJVdzkTe5pT3MglF8cS5knoui+eRxU6J8mn6bRycnMoTeOr+N8xd2JO86PNxHqXyGepOTs4EKcS5A3q/C+yVEGXwTiUruTCP4frePbrsnn9HXb9yQrJky8XFgonQ+BRW5dFoDfrj59VRc8oufIxnjRC6JfDYr5iXlZZ1mG/WqpfFpgOxYQb8MXKaQzWXR6HRRrFQF6kzCUaVz88HilC8Z4yQppGRPejkRvNHiSzP3/kDs0JjODYsaKxjIzCJoSTakP24VE1oYjQlLb6nTI94zFYx6LXG1aNDMsKBMJqv7l4+5POd4zfhg8vdO8q5gkKmBW3ogeXzxuFguvJ58DujdwIVYRU6SgUkFLK9tKGip3Rvg9u3P8PnnX6J4VkYwHMPqxibefuddXLx0BWsb5wTCNFsdVGsNLQr0OY3Sg4peWPU6KpWqrsn3vvc9PXMMIbDgGJti8pfYcjPz4QVZpYbfVhT3KRVaCMv4OtDy5Y1CUPus+fVN8KvfX23SFwEG9fqvMjB1vA6omildXgZiFo/N//uXwCgHWHjAx3tmLN4H9raOcenKf/2NBy4lS2XjNtTGoPu+b/IJejPRa5ZG8bPP4ApUboRkjZycnAggurR7SQwgTr9UQLCwZRPIhXcCGZGbcfGcoWA1rm2Q83NuVHfe3VwvKBlk4WOp1d7B01IvjZlk4zte+2q1gjtffI4f/OAHKuBYYEgiqaRct77Yraxhj0855zGYcbVZD9iUinJoeumwGFH5bO9P4FI+iTxtbnq3kJDHf2z+dbbOGiPNWACauGtK531M2NybrxefZ9N++MrBvHI9BG0ENyelmEmxrei3mCsnk9FrmOm1hQZ5QPBVJqaTSTgYWFJ4+dxwXTdZvL4zEE11B61ByH8wSYwkr/JsCyAa4b+0dX4m+1f6+xzAnQF3Ynk7vyXX8LBo8EWPv89MlmfPtDE65qxCNg+zP6sQ9F6JPlhgsRj14TI2JTeTcZO7S75FSYpLGLfza6CoZEYO9DT5hb2OKQzMOmTxF9d+/vsZOOfSEAm604tzNsRYCEXyxNHZ/a90QJ8s6JMR7V6cf0Z3HF4apo10DgT+dcMa/3x5Ww1/nPx5Aws8aL8g1xb71z6lgeFzGwIPCPrXIcNgcd38/1sfCVy+dO4W3nt+nuy9WK94UJP/hnsQQUrvFci/8/eZP845u9XYmpSDsanj88A/DznUkley+Ugr/ZnP1Ii7ssmvT09Pce/eXbx964a8IrkH0TaD+xsZSN6zTmxh3Zs+AGoOHnuw3qeXmzyYha8HLufndr7Wv2oHYOnnClvkOsYGbjjEJ598os/0/rvvYmV1Vf1To9VCKBBWLcDeyocL8V3YmPOZ4jGQNVGpVFCtnmFzcxW5dAwnR89x+OIpKuUj+ZE16hUc7h+iVatjc30NF3fOY2N9BctLOQ1VWZ90Og0bSKuRHythVunrlEEioDWYADOPneAS2QRkHjLUjL6CHNgKjB13EAyRmUNboREGvbY8FMMBMkwnKGRy6HcnKB4WPFnK8QAAIABJREFUcXJURDYbx+qKNZ8COBCXL2Zs1DFmBBkvTMFms0aAIBDCMBTH6sXX0J7GcO/pAUbOkoWsebIyeAJbbR5vC6VSBd/97nfV7O29OMD53YsoZHN459Im/uz//u+xlqxjORPAcmEHsWQGtONrtLt48PAE/V4Q7aW3BMjST8s84i291oIeyQI2iRivX7VcxrjXw7l8AolgBYFRC/FIDo1eHbU+8Nb7fxONwRBDhBEJZhAZdtA/e4za3qdYmhZxaWmK5UQQw24LkUAEnR7v7RRK5SY6zR6yYVocAfVBEKFoFMsrDH9k+MgUnWEPzcEElf4Uo1ga5668gXQ6icbZIXrdLirVLmq1tiT78Tg0lCY7lqwt1tmDfg+nxTOU6m3URkvIXP4b+M2/+49w8PwOGh//c5yLNhENUm3VwTQ6QS+Ukg1gpDeSJQqtTgRcOtDQmMduOOW8AC3xVzu2GzZyiGghmGxoZR3C4SsHpew/BEQ6tcKUQzWf1GueeWTEhSLEN43BQ7CLgwjVE8GQvFhpDcFQTAZLyQ/QNflWGNh6rDUpSKYn71+XcEtP1A5Tg6mwm8jLlU1rOh1HMmnJ8gxMYL3NfVKsTsrFqQbQkNAFgVAOSxA0TEuYCQIh2lnwuSGrjM8HAZc0QrEEBoExyq0iqp0hcvlbKKy+if1SDXce3cdpqSxv+na3h2a7gxRr/VhS7FkOYMi4kk2UAzI0CFQ9Zh6I6+tr+OijjwT+MqX9iy++wC9uf6a9WjJRNzg3D3UOH+a7omSLBPT6Pfyj/+jv4dc/fBOVg0/x1Z0/wrD5DLl4H5NBEzEaxKq+dL6GBC5FuIgAYwbgGqBo55x1n9V+4xFtL9izMOyKeQJkOZlCTvkN9IbMxJHJxpHNMJQjqevAAbTt8U5SKTsArommJNJ7uQC/mW5JvucutdcxzfSTGgSyfmb69ghTeVya6RDXOB7jdMz7j+xRY4LJ45AgmIb6YfQnUQQjBUwDTIA/j8tvfgexlUuYxHPoTsO6p9l+HR0TuHyIu/c4VOrqPfoaRkWEKTCgl8Ak1xwClrafWN9ufa1da6bAe9UK1Ziry0sCLnmtN9Y20O528XzvAH/1s5+jxb6ZdgpOHptF1NXNBJjNwkEqA8rBFe5Khj1rp5D8APnwcM3jz1A5nooH8MaVC/jgrdexno1jUD/F0zsfo1s7xYgBZ6MuObLyh+XT3u130Bv20O530ep10Go2ld3BcD0v9zUVjTGlNXhguC1zI5h5IU9Ofk+IbMT1gmsWwUwSq6xGMQuIORvOlKGsa/n5uK+ZhUzUkqR5XclUdMGc8sUXccL6Cg8SWlinH5778M4FibcbYEvOLVY+1zW+PgEpI0r5rxmgNvOKtPp05hfpcBPZG4hh6VVgTl7tPV8di957Ys5qbZforVqf5AMqp1zdbQxKF9hKMNRJyX2fYoAtQ6xMpi1QUgoUW0+NKTnv8azedHWPf1+HJbEVVb/HoQFl4uOBWd4pkNGGFuyfCIxz8Fmvt0R8ImGGgyo9oa7XUjYHazVZ8SW0tmptc/2RV/4ZY9QyHWbp3cotsD/3+yN0uny/odQR/E7VLEFKytMVHChVAX2KeV/yi4CkBebwz8TLEnEDJw2k5EDVwGRed97LZilAX02SxwjIGxbDL2XFiGxhPqBmWbBQQTvfVOvJaJ3lmPM+RImYyN/75q0p32R5dct8I3TyaZQbQYxsvFRSHR1PCAHF46NjFE+Loo6SkUM5diqbQ3apgHgqJc9GGmCTaTlqdZTAmklntPhQzry+tSEmJ+VK9LksnZ6ieHyCdrM5Ay5b3TZOigZcssDmF9lCZFwu5fO4eOEiLl64YJReXRSTiVuAi92UvLBhSsUd25A3GEFLgpds1Hi38aToxCugxrwYCFxKFkmzUaLeZOqxWCPgOQMuTXYp7y/HmHGiNldcmgzFpOI8R3HR/sW4PDnGlatXcfX6NTFOn794hpPiCUqVki40J9r0oWKRzCmhbTABbbaxSEygE4GCXrePXquL1TUDLpdWl+URqQVS6eGUdBt2INn6mFTkthiXoqCzIOfnj0RlXk+mRppp2+MpGrW6Ch2Ciwq8GfJG7wpcIx7Bc5vKELjModZqSyo+CoUxpjwhm5cvKuVY8WjINU/0tyS7lSlRlIVYwyYm3HAkMInAHhMxKUOhDJ1N1SJLx1iw5mNJT5Oz42N0Wg1M6Tcl/9GBphDJVBKZXFYLPAtqbjQspLy00AcN8buBsua3wUWSlOZkMq3wHh4bGar0duCJ5DFtnb+I5dV1JRqenpXw9Nkevnr8FC8OjtFs98RquP76TXz47e8ikcpoQWp3KKXp6PWXV1Yl9eF9USqVJa0i5Xt7e1ubtB5gx5yasS4dYOAX3lmD7ghTnunL4zXPM/scnWF3xgLyS4L925c9LhcBlK/7/eLf+dd5FbT0f28MesdwW/QmnDERvj68QgCBQl1sB3jJqyQYWWBcWhM8U0n7vdAgb31eTgF5rsQMdhJs3mti6HBNS6ZMguXAIWO8ERCI6J7koIQ+pNlsTkMUJryZqsA+l8mkp/J07VBO6t5D3DgBRSYpMCTQs9vMXsJk6VN56Qo8M0iQgh3dEwZymPaAaxHv8wf37smvZ/PcOfPDZXpiPC5msTx6+FkceMoC2LxYnLE+7Rtc1ByPjVNiTS6dr6UKXrH9HFTIiatjZdrRz1l+bDLECdRntEmf3k8bpE2PuT/4zV4bv2OjioFO1hABWV0pAyy1MTmiGw3LBSezkHLAMhsHA0ntTNrZmkuJZqisBzn1WQwgZkFP6TebNZKU+MVCwgp6Q3LD9MuRP4+WZwfqsgnm5zQTTg88uQujz6fBwix4xIHUowU/Sie/UBPrrivB6ghf1wOgzpffWCIWdKCCzu0/dn/yXjf2vmwHPGHVycl4/lQIjdgMWkPKgAOWyTxj2p80QnP32oJM0CRHU/nR8fdiry4wHXUv84QtDCFMSmRIuA2d7bhmz/9L3pdzThEbMgVPLQw8Xh1YzNaWGaPQAdP+37wCDr4MFc7Zj/b3dn31+eVL6MBvFqBOKj4DRJ13qdaVhRelK/PL6+b8PV4FMT1wuQiW+uLWD5W8LxPXIQ/AsSnlebHE65cBPms554FT/v+L2UAj925XFicqRmmL4TyvIgqVMDZFJpXE6fEJHn/1lYCnq1ev6lzQ51qm/FSlyO/XWFdiSTtw3nx57Yz4AZqXCPM711fuOd4zSgEHAsadJ6yzbJkPc+y6KNyFJvETWq0s4cGDB/jkk9t4//33FTJINqNSyYMMaEna+kZWKBstyfhYf1iwWKfTFCOdQNE5WuVEg2g3Snj+9AEqZweIRUaolU/x7OkD9AdtrBZW8PrV17Czva33IUOJgKaZwI/FiGSRTBY6m2IW7LwG3TYBrzo63Y7k+GR/8nMw2CEWTSAcZNoz1T5NBEN9WU0EJwG0GmQsVhENj5HOsqEbIREOY+/JASpnIxSyMawu52fKlnCIgSb0nWL6eg8JLYhhTMNRTAQqBdRADwMh9BDDxpU3UeoFcPfxc0nPVeppWBVCqcSQGSYDx5BN5fDht76lxufe/QcIJRKoV8r4wXtvovr8T3FtawqSDYNIotkZodZuKsDi+fOaksXL2Ru6b9jwkvlkwTBAJpvWMF1sVkA1vQCUYRe9yilS4QpySdpu5NCb9lBpj/D6m7+uYB36ondqdURqT7AWqeFcOojl6BjDetWYm60RWt0gqo0JGj1K5ELIpcK4vBrAcooAmC36HrBRAxSLIJjOozwIoDKKAJkVtFs19GrHasIKBSpn0uZjNhoL5Jdv7NAYW+wVKtUG9o4qqA4LSF76TfzG7/1DHL+4i9bt/xkb4QZi2iLbmEYmGEQziI3DiA0mGASmGM3njo51Z0Waak2lPdu6SdsWgTAWNWnBoNoD7LjETgmYvywbW0ow6R2nBFx6fw7o405W3BCT0Fg+hBYcwmc/iEg0qXAmsSaD7HtMMUZKJvcabW2z/dR+z2Mh46fZpOy7r+RlstAoO80zGCoTQTrGGt7YM1Iwsd4Mk4FD4oF5L5Ml3qMagA2nS4km1sNagR8hpEY4zZQyrRcE2DtNnpMUWp0Byq0qzpqnqHQGSKZex+bOB1i/eAXFRhUvDo9Ud/DYaH3ABr/WbAu80hDZ1T0eI/FrD3dQ+tJubqzj+9//voV4xRP48ssvJRen7JqAqxR1M8YlT4rtdbK4cPvKqNvB3//d38GPPnoP3fIDPPjs36Bfe4x8YoBRt4YYfU/dQJ0AmwVUcF3l+kV/SHq7GrZJsEDBUS1K3LsOJO5rkJHNxpBOR5BKxwRYMr3Zmao7uSnBpSFiAhHtORC5Q72M+SBK0eJqa4IFfg8xRqn1ArZPueH3hIMw1nVjTCQTN6k460tZPVJlNIkhCNKo6Xfp/PGCbPODGIwjGIzpcZlFf5DCJLSMc7s3MEnnUBtNUeuTyUU1G70UUwpGOimWEQpHlZdAxSbtSmyI5ofUBlbqcwjcMt87X+d6KS3r4XQiLsl4LkvZ+BK2N7f0c8XTPfy7v/grVCotyezDHALx+XKsXA56pR4PTjCcUJ3VVX8doRVEMGF+125gyzAs+p4nEmGt39cvbeHN65ewnkugWznBvdt/herJC3RqRQzadQz6HH510CXBJhxALBVBJM5BlNXSIiYhrBTzaJj+k2ZtQEyCQCWxAGNL8rL7XtVChflM97ocxPTddfcAkNu3nSJL3syuvqBtFFULXLftPuCgxZ1rnQ9vp2d4Cu98C6whA9Qrynw7ZCuHB5VtFTErJOsTXC02M2qckw48eOm6xVnZ5ocqntmo43YBkT4oR0xLz4BwfZa1aFbvKbmboKWSUB0rQR7iViPbgMP6E9M5GYjofWOtFrKhh6mcfD3pAFS9vj035mNpPZ8lhvv7lG/mwp44WJ7yXBpJwIbDZuo0GDKUhwAigcO+2MdiXJLlq3Bn851kfyrcRaB+VvuFqYvt9cw3dP5F6wC9Zofs5aHYlF0yKQlYttkjABFa1BCkFIuSWSj2nXY7+jOtaXT/McDOcDJiLArV4bCKnq9acyz0mv1pq9V0vqWmdFWP4axIVJP76+MUzpbpombY9QdGOOG5ZS0rT0zaKEi9Y3YvCor9u+/fnPIvzl+4qg1MU3DHuoyQ/RePWzIopgoeePFiHy/2DwQEECBhAIxAQ6HkTAqKWyM2GGFCSflkikwqjUw6jeW1VaxtriOVy6rIIcPprFhE8fgYw14fOzs7Kl4b7SaOi6dKFufP8EsgWziMpXwBO+fP4/z29kwWruJDk7a5+ShBCnotCshw7AoDMKxo5hNLFudLwCULdw+QCbgkWOkCX+gdsiAVV3Kc3wAce9Peh80dp3cGXAoEjsV1A1JqT5/QG2/exBs3b1hi9dMnODo+QPHsVJMrToo4ZSKr0L66kucTtOQXJ66clpB5OOwPlVJ9afcyMvm8NtjR1AIi6A1HWaQYQ0oGH+qmomSEhY/5dDK5KSjvUPpcJiLclAiYtEHjVV4TNiec+BHMqVRrei3KxAkO0uOyUq+jWK7I4yQYi4vKTPl3PMHFkQb5Q0nBKFkwaVfCUjfZwIwn5sniJOJ8DRbX9Cvi/9f9yHsxRL8eAy2Hg55A7rOTE/TbbQStKhAQawAkkyITs+NT8USpiJONc3LECRW9cFhQ+kZNCyk3boGnUU01+Es+DwJvR2oaNra2ceHSriaQnV4flWodd+8/xM8/uS2WZTq7hDdu3sLu5esClXcuXkKpVMWDB49w8eKuvDvJ8OTrEry8f/++JPMXLl7E5uY5sfFU7LiJBItPblwK6yCTkN6r2siN5q4JOQs3GTW/2t07MMJN2MmuG1jE8y815b4w+Oua9VeZT7MiyDW3Dh93i8+c7eSlmv78vsy0mjOrvv79BUPNAAXjjjmgSDXlfNrl/70HLsVc4GTVMWuVOsu1iWwfNRIGgPmFn88Uj5X3I9lJLCavXbtuG4RAUAf/OIb3NBxBc2gzTBXMnunnJb9Oyiz2hGM5GBDGT+S8E3mdWXIqedMWa7+Gy7ViPMDp8RFKpTN858NfEQuaxQqfEWPnkHFkHjgmEzdAkYAX12NLJnWACIMkBEQZ09ISzr2/50KBLk9Mi1pneJA4oX7a6lihZuLs5SQG5PJYBi6wegbuDglmMnHVWKmejWqpm1Yy+N8TUOI+Q1zJ+99ILiJAyUnNnWeLNjDdBg7Qc02FgbIGhopB76RxkRC9jBlKRGaFeTrJ04fNHcFdAckseowVaSxLQ8VngwLnfahn0HmEzfxvnOTaxyDZvW7yDP68ilMhtN6ryLFJfTATJ7COu//SczLzc3UFoANB/TPKY/ZyONqCcCGVWb6kORKZe+dQXW+F9jjrAvvuTRNcWr174cUwHikKXHMzKxjdcMEAX3euJMef4fvuitj5kxxF69bLUnK/Fti03cHQjk3hf3aRsThbtNxvdG94tvmCgf38/Mwn47Ywvbw+eia3rvF8abG1dWGN9K+3uAYuDnQIXHpm/OL6yfPmh0l8Zlncsbbi2uSDTbgfGqPAvvyATVIk3b+LjEeCCw3zpY5GNDzmOYzGYwJg+Is1j0CS8RR3v/xSDPLvfOc7WFtdxcH+oYao9H3k+9OHiINcTe91TU2yo3LePZ/8PT8b91E2VFSE8DyYpI0sD2tXBLJI8eKSTXU9bK+aA+JsuJhKPZa8+Pj4ROnOu7tXHEsQqiuVSBwhADLQs8kQQYYk8PWTsShGg64k4ZzkM9BxZWUVjx99hWr5BKN+C51WRcDl/vOH6PfquHJpGzvnN5GIxjDqD/Wsy4ZYQ2GqKsIKpxCYrzRiGybx8S1XKhrY5nJ5C/JjgCWBD4YchMLy7Q7TYiLABPiY2Jul0hGajSOEw10U8gnVv922WcWMewSiCCoHdC7oRSgwYEp/8IRYaWTSsW4KM1CHqc7hGCYh12gihFgqh2J7iPXdG5gml/Fo7xDNalnn58HDr9Dq9pHKFrC2tqkahKzapfySWFuff/45Lly9ikI6hR9/5xvY++z/wlL8FNNuEalYHpF4Bn2GJ47GePKkglZzitPUGwKZ1UTEovp9Yamgc8/f81oeHh7ixd5zFIv7GA/aSAQmiAWqSEenqJeaSCcZADnGUmYJ9eqpwM0V2lGRm9ZqoVltokmFFgfR0xESSQbXBJHNpGyQ3+4jHgogHef9Shm12WOQCSJ35ABQrIywfzZGdRzCJBVHfnsNmUwE63mG1Zg3KBs8rXvquSnhowx2gvHQgEXWc08Pm6iNsshf+zF+8z/8Rzh+cR/1n/9zLAcqiEe4NrQwZuBMLIvYJIwIfRo5kJoNDRwTSWDLYtq1Y1v6gDDHcLPBgNlNWd1icnGxZyQfp8ecH27xFjNGGMNfzDtvgiABxXBUNcBkSsZMHJFoQusu71P2ZPx3tKei71+j2UWt2UW92Ue7ZWAZWZRMr89kEihkk/LJ431NO6bxoIXRiCouU4N4/1+yNFlT8XmgvJe9D1VMrMMkD6fnppaUAALhCcKxMJqtCar1riyi2u0+quW2GJnpXB5LG6sIpYAewti58F3cfPtHSK+dw90nj/CLzz4TM6nbH+L4tKT7vNVmqrjVP1ZfmFXQbEn3hJRhD6sry/j+b/yG1jFmAzx+Qr/6n8kfk8er7dqtZ6qnvNWNU2gQKBj2uvi9H/0WfvsHH2LSeo4Ht/8NWqWHWEoNxbJLsI5Uk02WLM95GI1GB/Uaz3kb7VZHikUCQelMTOxJApM8/7l8AlGSPXSfslclo5kMShu2ziS6GiYx4A8IDFuWtaD61KkX3CYkcJr3lKtfTZq+wJT0wzKtd8ai4+AmECIQzk1NfyvQktL16TiM6SiBCYcC/P0khCEl7LyvekMFgHUGY/SHEdRbU3SHMdz65ofI7VzB0oUrKJzbMeutwqosLR4+/EpScVo38H7lZJn3joCdhaG/H4Z5VhbrNA50FXw6GtsQKRZDDmNcvLiNeIJs+CjWN9aVEn92VsGf/ulfoF5vi9FqLFcP2HOYYKGZxpLtq05iqvi4O8GgO9Q6HWFgTSxElw4kkmGkUjGxwsWqHPXQq5dQLx5i0CwjOu0jFQWyqRBSKQ64qIKQwwECXD/Ijma/LCYySQgJsZ01eBbT0uokMkjpU8l1jnX/YGAycV5G4haSl8sHk6QVPxg2lpoPufP9l4aTLkjHYzzeekgDR9ZRbnDJoYhSqGkp51jZAqrccMVsYdyXC02ZXSMBeRbqqY5JpRW9td1D6Z4xD0g6qZfzGJ3bK81rPaOEe6mx95n09ZofSnsQ0bxtDew0f1rRRZy9F7d5godGbuMaIdBRCrWQhhfG8rSMEi0Bs7Abq8/svLowQuFN8xRvD6zbRzVrJvsy8FOgLLs/DW1os8Dhr7Ha+Qx40JIKzaFUd7xv6H3KfddSt0mqUr3GrBMRozj4oL+vDT4WAUtKvC2gmf7mFlqm4DKC47Q8idFOMSpCj9U0TuYtwJJ2GnF9zWpwx3r2bEqSaITLDM1KkP2pLNlm9ewcMBeQ7QBfWZVRgevvFW9ZonPm6kfHCLdehAmxNuzTe48GCPyDj74pxuW5rV1dK7J5CD4yVTxG/4REHF3KmQZ9tDpt7O0f4MXBgU7e2vq6ChfKyEnJNg9FpiQbYMmvWCiCLP0pHHDJZPEE5RsCJBs4Oy3i7ORUwBOBS/pXVupVAZeVGiXLNCxty7+CE9LlfB4753dw7tw5Q5qdKbxRYQngGMuFF4MbqoAMN1nwjEtXbWszN6k40WM2sjTlt+Jm4kBLfhfj0gGXRMzZ0HuZo+cJ+xMsM2uaaXOTExMmhGicE9AgDo6OcHx6ipu33sSbb9/CafEUT548xsHRAYqlUzW329tbyBeyWqjIjqzX6qKUS05CRhT3E+fvQExhc3MLl69cRTKbwYTJlaORZOLccxk17xmnbFDq9ZrAUAKXPF4u9lqUKSslyMEQHhYGnY5uRqYScgEjo4MSqTJDeAh4xmNqOAiW0tD8rFyZPVQ0hycTUw8Ek4S1wBF9N8kEj4egINkivD7crPgA9rmj8EGNRAVuyuQ3yKYlrgWc553H0ut10GzUUDopos8CgJMxPogEbSfmdTqi6X8sppTPXN7Yl2qg+fkceD0cGihLCrNnA6lhc9NvTTjcQkYPCKWOU86dSGBtfQNLK2tIpfk5Yzg9K+PuvYf47PMvUa42kEhlcXH3Kt5+5z28/96vqAF79NVTXLhwEalURv488ih1X0yb5+L27rvvYf3cmqP6W9AUF30uPKLsK+3Vp7DZ2srFl8ARgRbvtTEDZEfckI26rZRVcEHsS9rH+yQSpDSexSV99MxDcbHxXvzzYtPuf++/z8Ad583pz6MtVh7kMmB48cuDNL6xdbOPGTg5A3O4cKnQsHmr95M0OGfO8DSFgRVn3veT72f+ZPTXTkpSxeAqnlfeY3xv+cnI8JlMaaBarakZ4z2we/myin8v8ZVPKmVTsSTq/RFkce6CFyVNFuPPGEECM126nC+mxSp1zbyl6lKJEp5FnMxly5R3AI1qRRLPb3/4TfOiHNMzx/zz+MtYTm4aTu8ZBrpQtiOGPI/VCjS/OevaeFaik1DbGjbF1Jkd2eZvPr5OsGAJ15RjGaxhS6gD5wykm2BKTyAXYMNmYjCmDGKEngYEvBc5pTfA2TMuec7E1HVekoJQnR+Z2h1XrSo4wLEt3eG6voJ3BWXdFoDEAZf5DxuAyXNFmUwsTLDCWVIzqEj+xJRlOumHTif9gLzvjQfV7TuDmLzPzVBBCMbM9/eZTZgJDhtTT+fDDRL8xNFAHHuq+HcmSbO/sKG0YzP6Gs8Zd/NnLN15zvrzxYRYItxrla5N5oPJ9T0LQ+eF6gI197xQBC/ZTepsWmHK45kxQwmy2rBPDLfZpH4OAnJ91XtIPmNTfvsc/mt+nPRfo5R5dux+4OB+1kigLgyGr+deZ16QWvGjdPiXrCTmoPLsfLtz+TLY7KTj7j6z59CmBMZid9d5UaqiF5wDhovrnW8EFtc23tUG5M+PiefQJy5z/SVQSHY9lQusafjz3ityEQS1+8KtlQ6418ABU0lxC7m8De86LVnwaP13Vg4scFngP7j/ECfHx9je2hLLkvVTpVxGLptHMp1VYc7z2em2kEglZrIeAoF8bw7KuBb67o6Frjde9+fC75tWpFLZQDsWKj04GLaBoDnvzj1qebYf3X+IJ0+e4PXX38DW1rbqI5nUO+CB4IsY8wSVomz8jUHNUBoWyoNum/x0eVMuLWWxf/ACL549RbNex1nxCPXyGUqn+wiMezi/tYYL2+eQT8dV7DL0hz6XknBRieN2D34G+try8ws4CoVQYlhLs62GgZ6CZALFY9ZI8meoRCETgETXVKSLyWCIepm1Wh3R8ATpVACJZEABEpRqcy3f2lpFOpFCq97GuM9nNIxokMNahpcZM2QUiGBEWekkgNCETUAYU2qBXQIoz3OSrMLuGMvnryOQWcNRuY6zo0NZ5Xxy+3NU6k0sr22isLyqdOH+YIzr165he2sbn96+jfzKEkKTMX78rbfw5Bf/G3aW20hHOghPSVKIipFZrNbx/FkDZ2ddtNY+QDaTwcrqipj+VO7QD5rXOOToxrQh4c3Y6LVwcHyI1UIOB08eoHHyAj/+1W8h2i8jOWpiOTaVb2W5eIZmpY1JfypuM4HkVCqA1ZW02ExsxtvNrgu6m6LbmaixSuZiCEYTArCazQEatTHaDYLNZEEFkD9HDWceTcQRzK4ikyHoeYQ0QyKjvHZDY/zSFsto6gKIQmQqRsIoV+rYO62jOV1BZOsjfP/v/Oc4OXyA1u3/BevhBiJhEh66GIVHGMWyiE4iCHfpXxfASGoZ32D5tWCexDt7zrkOT516gUCRa8zNi92Ycaw9rGHzTHxbF6Qs0SbM0B4G5lngB+sa7q/haBLDCe8n+nVG0elCAFCJAAAgAElEQVSM0Gz00Wp2MBi1MRjTkoihSwQozX+eewMDjhiWYz6YY4QmrDOMyaeASzaN3p7GBXhZ6q6BpGyo+ZnisaSARPZjve4I1Uod1WoL1RpZtF1Ek2GkM3GsrDKsdQm5LNejBEZDKqxCmISBDtqodgaIJa7hxq2/gdULu3h+eozPv7wr9RLDqvYOjpQWTdYid3W+p4XZzIfyVqmYko5AOUHwH/7wh1qHOex4vvcCf/zH/6/sAVSbOD85D15qj3A1CEEQqmz6nQ7+1m/9AL/7w19FdFTGw0//GI3TB0gE62JcthsNNGod1Krs3bqSXmYzCWTTlHlHxaTMZUnucZuMk3hLHszQHgdwmCKQgLUBPxo6zoU/FkzCcFmNzp0vpxSIxtTy4I29i9nESM2lXd/3yqZQYs0oW6UpVTlk99q9NpqSfTfBgAP6QRCjYVjPYb9LuzKmDXNNpfR5gGQmgmQminiGfdcSYikqMFdw4bX3sbr7DcRWLmIYsnAevl+z1RWZ4+79R6g3WqrFCdb4lGWzMJgzCG3fsVplgKj14CSajDh8YN02FWC5c2FbgVDRZASbm5tiADMI6E/+5M9lE2HCDwuQ8bULGZf0JKWdx2RiJBv+YJzYBdV/Qt2YpTFEq91Eo1FFqXiCZr2KMD1GI8BqJoGt1Ryu7mwgFePa3kM0xKEBBzBW03LIyz1awVT0jqTPLwPUZAlhbFnuQXr+GQDHNGYNNEi86UklIFE+1QgaUFpYnAaGjoSjtcSH8cmqwQAzBc04goEGd3xdJ7339xX/zochqU8e9GesQg3zVSvNB5GLA0krpKy2FWipOf08A8Tm5vZvRZ5Q3WhroGon9hcLrzGbG7i61MuKjXVpwOj8jrCWUbeIV/05KfZEHRlrRx8+Nq/r+XbW6xCQNBn4/J7zH8c+lAfN/DkzENL6bvvl1n13TnWe1O+yP6S3MoF2AqLs9cICLeUfKWIUJdSsk8xmUACqnhML72l3CFoP0esT/2BADqXdPVlmdDqmtBSGQ1/+iMm7uZfpO7/oMUm5NYlqxBH4e1oKEfsRaGnAJf8Nf1ZhS24YYo+dDaHtnuCXgdpc/z2hTJYxxBqoCl5g+Prf8/5hqBVxCIXUKV2ddaKpEey7sTcF9rpAHhsyGhNYajQfLPZf/ejXxLjMFTYsLTCZEHBELT1N35ng1mSh0mmh3mzg4PhYXo0EpxgusnFuQ4Alkd9qpYJisYiz4pmmq7xRSTvNZ3PyUczTJ3BlWYw9ypWI0JZLZQGXPECyKM/vnEepUsHJWRHVem0mKfbA5UqhgK3NLayvrxvLUnIKW4jNo8QkXwQuKZ3WRib5OE3WTfbs4Q5eJHpFaJog6aAHLkczf0sxLmWWa4xLJf8JkDD/MN+JGlLvWE+iobOJnAOX3Fx53s7KZbx+4w288eZNHB0f4cnTxzg+OUKpcqYbiMAlqe5cNPq9rsBdyrbD3MQQRKdl8mWxeAIhXLx0Cddfex3pXBYBsV+H8rjkZsXpOG9kPoxkR9Azj8U7k8p4/AQFuVHxZiLjMsICoE9acVsAJgs83qQELimZpVyKkhSCdcl0WsnbpXIJxbMzGcezuGdxy9Am3kN8EAyEMABBjQfZl2QCETRO8h5LqOCQ7FWmvJaE7iUAlGZlU0z6NEZIn8AlPSJPzzDpDxHiYuwDHejtIelcT8Ac3zhbIDM0i1Q6rWaFU3cD9ljQc8ph4KWX9C02n5pUsxmULHci4JLMS24+ucISVlbXxXilR2et0cKXdx9qglgsEuANIL+8ig/e/xDnNre1CF28eFlJiCfF4iy9lVNqntuz0hmSyRSuXruCCxd23GTUp4H5BEjH3nOMLkuHtMLYFxvGfDHpO6WwPH5r7MnAY6IlpR8jDDWhi2iKOh7RD40+EiYdZBzNZMpNsoeeS7q0zW0OEr4KXrrVfb57zRLh5oWkZ1h5VtGsQXeybbcDzCc8jiav9/a+Jg5oUBm3YLQshpIYjTZBMzDXPOXk6Tqd6vyyeekOaMDtmgOyHVk4OGmtyZ+navSf7e3hrTdvaRf2oT+WNBdAOJ6Qnxa9Ls13kQMNz/YLWQMgVraHVl0DIvPzBdCFxy2diiuSnZxcATFhpp2W8ezZE+xe2hFrnSA9WT4C2fRZvWeLcT4lF6MNtAMuuQbJb9Ilntsm7aayTkrsN2VWWFRciUknMJErjr/3aKNhvsDi8qlocpNEAacELhMuyZRFHhmYXJu5DrpnW8fhI2gcS1X+TG7q7UmJ8v80X8sZ803sTwOvZw2go6TR8FoJmZQXMOGOPpVKT7cCUNfAF1MqrFxQDzdoGY0bMGTTZSuqBFB5/1I2AhOThnDcbXmc88AcAw7t+WBKsC+ojA1oTAk/zbZ1xslQPHDpjb49m1gAnDtXLjnaUvxsfTM6iRVwAjT5/KsQNc8pRT44RlEA9DDleTQv05D+P6UrxqR1DqZ69CzV2Sbrr+J4FmJkjflIflDer9NAVRYe/peB3fazFhc0Dxbz66sxduZm7LYnE/A3tqNJcFw16uxJbB2z4Yd/HW/58SqoubiW+P/H+2N2jAvSbIk2PUDuf8CtH3567Ats/90PuPhdEJgHGx3Y69dLf7w8pzxWrvf6N0oQdfIXHxC2AFpqPfNAPdn3DBth4rXujIlkZK0mGz7unWz4LLn9X/yL/wOvXb+Ot996W/sabXb4vmzWCbRREaLmUa9vzbBrbXWvslFSIctmVhYQ9jMesOWftY+6RomDbq41NiDqqaA1oH3o0kyn+vuzszPcv/9AHuU3b745Y21y77TkcQNTZU8gFjoDDcaIEcCZTFEunaHTauLC9gbef/dtDHotbG6s4Q//7b/C55/8DMcHL/DkyVdIRMM4t7KEne1zWC3kEaGnIM3w6aHWbysshwCrWCcuRZUDVjYDrFVYy5JtH0pkEE9m9Lm45hbyOa1TDBMiW4Bri2qaYQ+ts2OM+00EAj35nrF6aREsanWRSoWwvb2OdIEhKU15dQ57U0QCCUSDMRtysWGktzUd0ciW12xnigiNPkNRSSs1HPPBZ6EoupMwsptXkFq9gJNKC912U9ftpx//AsVyA9NgFCvrmwr34ZD1vXffk13TH/zL/xPnttYFTP3ow1vY//x/x85SC+hx+JxGIJpCIruETz+9g8fPqmj3gdzrPzJbDw4/OXwOBZ29Ei+VMW3VwHGdjMZxfHKMQaeFZ/fuID3t4dtvXAJqhwg0iggQgJwGkU6SUUQJ+BgJSv+Ztmv5xOKJR+IcMDLEIiwmY2cwQa3WwrjHoEpTJnAnSidCyGfCUmNx1elxpYtkUBuFcdwcYG29gFSCLF4DVi2IwtRW/W7PGik+fxpUQGE9Tw+raIeWET73PfzoP/7HOD16iLOf/A9YmpYRj3IQ3MfEScWjiCDSZT01ls+lH0zZGjW3TfD1pQ08XIPsh3VuLeIz4xkrtj5wZaE1FNnGFibB/Z17Ovdp+bexdNBQmyBIEJV6H/W2sRLFMB1bqBOVavkcgbA2YiEgFjHPedpfcZDF+5nPiakUHPOatfuUqokRegyKIagdYoMbk5RdA0yGBwWimodRZk7pY6VS0zpgpAneN1MByIk0JbI87qjuSzKUWXMOB5Q9xjEcBdDHCD100RyMkUhfx41bP8Ly+V1Uem3cf/QViqWy0rS/eranMCoC2DwJDI9RDeUkhYvrv3x0ey2tn7/3t/82VldXRD54/vw5/uAP/h+82N+3GsB5H/praNfKVCF8HttSjQXw/s2b+ObN6xhU9vH5X/4hTp9/jlSkgUKKvW4E2VQY6RTByoyGEzaLY6Iw7z3Wbqb4YF1g9YexOz1pRuw5B+7oHvJifr8dWk6IfoXIfFSt4EgMbPq55jnbKdYDskfj6zkyiEmEea4s4TsgX86wwJXJkAQWoNfvoNNvS1UmmWmX2QQjpCldT5EpGkMmHUU6HUYsAQzGfQ2oe5yJBuMYjGkfkMLlN76Lld33kVi9hkm8IAYZgUvKWMm4vP/wsdiXJKyoLvYIFFn9skdwiiEPeLl6kTZAEeZHBMn65CBwjEQyistXLyGTTSIWj2B5dUX7CvMEfv6z2zg6KqJec+FlbvjUpdS6z8DaLlaW81hZyiOfTSFJRRPJQ42aWLYk8xhY1Ea/39VghWErySiQS0WxvV7AuZUs4iEmhfcVyBIlUOmksVT2kAFNj1YLwWFvQjk27ZW4xxI8NZKPv+ayrtNgxYUD0zuWAwaCQNwzVB8wgMnsY+ZDdLNpoHLQ6hJvV8H7zkgC1jc4ZZ+/z2WTYinuBlK5gCDHkBFYp/O/oGTxYKVjZpoQygF6i6GTmpk7SZbvDWmJQSs0sSNtz3M4md3cDoTU8+FUP475MIs2Uxs4U6XM7SK8N2QgyJqHZA7zQzAmtpOUz8JNHctE/99YlDM/VZ1XG8Tq+HQovhZ2nqsizfmsAztwV35baveY/rXsycj05V4e0hpOZqW8ealwEKGK4CAByoGC9QhKNptklRO4JLOYe0/I1GNi7Rp70tiUzovSJXt7z3QRsPRl3uciQbnvsldxXwQyJf1mXgwt/FygrQcrfdK3qQ8XApocw5W1AXtrAupmh+Vk8tpDeH+bBy9rLNp3eeCSQwKyypk+T5WJ7kkHxBspw4B6s1Ox+16h0f/0d39L4Tyc0PFD0NibEqJE8v9j681iLE3P87DnLP/Zt9qrunrfezaS0iziUFxFiktkW5YimYplxLlyIOgmSC6CAAmCXAhQcpEAlpEEBnRhGAHkQLJsQYstkpJIyhLXme6eme7p6b269uXs+xY8z/t+5xSFNFHsmu7qqnP+//u/732f91nyAqcY0lOt11Ely+3kxAJm9vcEHF65elVAI5t5AoJHx8fY3trCzs6Oh9xYM0lmH0Ey+uPQy480Z2uWx5LhMPCHC2J1dVVAKCXiB0dHaLZbQnU58TMWTRzLS4s4t3kWy0vLrumfG5GKzeTNjhiXDDtxtiWbKwJwvBHWME3VqPG1saBXuprS/ci4DB6XBmDOPS6J+po41Dwunb0RdPwCAhxVpxeaAjGT2qwoBSXb8qRaxa1XXhZ4+fzFFh4+fIi9g12cVI+RzaVx/vw5lIoFme5ysyRwSWPxQj6PXDaPetWSvwW2jCa4eOkybr30kgJxyJjqDQdixnIjoHk8i1kuVD58zVZT3pkEY1lnksFKhov8fuIJFDKUATD8pou+S9T5IJFFQTlFvd4wCUg6JdCyUCrhpHqCeqNhQHcqo9fJaS5Zu5rCy+DXPP1sQ6TRtAGGEf0UyOxlQA/Zl3xweA/oyzOi18NA8iyuG01GmOo26GuqWaNR9zSObDylAnTQH2LMB8PBh757W/ImsbkqL1QsvKdcMPk7Kfbu52EycpvCB1BNEj+Cf3wgOflKRZoIdno9eVEQOKDcZG3jDJZW1pHNFnB0XMPjZy/w3vv38ezZFmrVJs6cv4hrN27hypVruH7jFnL5IhotmjJzYsn0sAGymZzWLZmXvGdXrl5GhZ6x2YyKG/MCtbQtNlnWRJo0JDTGITBBPheUPRHE8Q1LbFVuSAMDvPg/maQLRCKzhkCfZtMCO429xQOVUkCCfEyLJlhBgJSgRgb9EQ/guS+bC7h/gnUUmvcZKOCA3Wnw4Sel4/NQDdscWTTOE7f97NGhwGY9MP70uawZTNLN+8aDJATY0PaA145ScbEuOOHRM2vXUvIxD/jh75zScuN++PgxyqUyFhYX5e0hqRALfV77RBLdScyAS2ccmvTQNlk2Avb6A+QagEuCeOG0Z0Ec0zCA60nv1D0YCR5z6kSm0NHhvvaDG9ev6XuzkOEzrMNLzxWnqoQYLZnbpBExOxw12BHvST8jADGcfpkHkjlQ6xomrYBgV0Q5tbENXKAf6L1GebX77CEEZsqcQH9C7ysOJ8ZiW3IQYUcWpfAs1AyQ0/98mm5AjBvM672bZHs+yJynVs9hJ/9MQCj/3mQ+BItZe8lPl56SAi8DEBsmo35EsPlWiImvOS/+tY4dRJ4lFVLD7nghrwYZlwrK0NTXgWm/XimFkPl1nTUcxo41abkVb5LxB49QBzANkJ2ja4GlaB5DLKDcR1NJkZSbOJCpQvA0g5BgjbEEWCAkJH3ins9kQ2uE9Du/L/8n+Z8xADnIMzaHAe+nAUG7JyxeTdpuSeZWFJs/2Fx+Hu6VkiZlzjnfK37ie3oRaOyWGCIO6HQZ5vdL+8gp1NH8FK1YNC9QA9gCeDgfJvqu5OtV6uBAC/BBjE377dXqJ7rfFxWY4VkJ6d+nATxjSdn+EVLFZzJvL8wVHOMMfp43PGd4FgVGa9j7TII1H0AFSR8VBFRJMNhQPlWYYnV5WeoF/uL5zWtRazS0VzGg5tVXPyaQkmc4kyF5DussTpF91TGJoTNqWb9IFaG6iaAlQ2a8sFUTw4FnMFOfM8ek+vBAAYUDKXCuMfN34hnNYTD3yqdPn4i9vrS0JEUNvSpZrPOc4r91QZmGnnaGcXg8xggDZAoRXjzfQrvRwtUrl9FtNfDenR/Lr2466mFvbwvjUR/7zx+glM/i5vVrUl6Uc3kslkvaCSMWueORail6lyUSY5nKc03qujOyYDQSwEtvdSpBWJ8moxyiTE57LEEeApbDHv+eaehjDBWuUEOv00QxGUdBzLWYvCarRzUU8xmsrOUQpQ1QSWdyKBTLYosN+kx4NsuQ+JR7J4MIM+DTyXCSMUFbPQI0VCRIbBJ6iqK5CrifZ8orWL7wEs7f/AR+8O491OonqNUbeO+DDwVaZgqLOHfpMrpdDlpTePWVl7G8XMGf/fEfY2Gxglwiwpc++Qkc3fvX2Mg2kE0k0YhNsXfUwGSYwO7WPqbJEsaJNOrRNcnKCvmcMTZM92fAiesBWdtpL+ejTkZjt4WtD98HmseY1hu4tZHGmRJQSk2QSVjSKh/p0aSnQMkh/aIJmmcz9DtAk+yS4RQnNcroTN4/GSewUsrgzArJBsphJhUM435Pn5P116ZcNZZGdZhAfZjAmfMbiMcJZ1o4nSx4YjynyG4zlkg4z3h1q40Wnm4foTopI7X5OXzlH/8Gjvcf4fCv/yUWcAzin+n0EEhP0WOq+DiBZHdk4aCU9Yr4Z4M9fvB6GVvezhmdla6YkhCX54GHxgV/Of577f3yICRryvykp2LjQgnmCvpokZXaQ7NGr9yYmGb5UhaFhQxKlRwWFspSe6US5i0fH/fRPt7DeEB1DV+bNap8hvgDae0kcFd90nw4RTLBaJrDOJZHIk7pYCSvQKZ6UzXEeoR9BT/P5OjLmEIuz6BOKqvS8vAb9txfODExW5w4k2mZjMvQBzLHM2g0e2gNehjE++hyjeev48bLX8Hy+esYJBN4srWFp8+3xE766NEz7Ozvi4EpsgMBCgcuDcyYh76ROTrutrFQzOPrv/Zr8gtfWl7G40dP8Id/+O+kIBSYROBS0lL7JVb5sI9RvyuSwzACDg52cW1zE1/9zKdwbb2M5t59ScYLyRNkkiSY9AykDNJqJl0pyNF87vi7mu9T9iAGUBmoTvBaWQ2y/rA+9SfYaX7OW00dw3jgYIoliqlvkqJFzHWum6nqMaWdkagwpfURa17+ewYpManaAuI67Z5yE4a9AQrFCPlyAvlSEoVSZMBzlkSHuDJsgpx9Mh0oOV3JxAwXUjhPCdN4EaNxHhdufRJLF19Hbv0GJlnaTZBMk1Ho5YMHD3Hng/vYOzwW+SPG88x92mU76BZMmhdrr7FhkdXIxubjVsTwKbYJpXIOl69cQKGYVQ9D8gyHe8zl+MEPfoS93QP0On0sLS5hbXVVeRkL5RKWlxawWCmJjX9yfICj/T2c6GMXnVoNk2HfpORiSjM7gj60QDFHkDqFcj6NpYUCcvI2HvreHlQvtg7FYqNXrYBbIxwwvV0AmYg8NqwN7DNeX8NIAv5A4tTIQm9mNZPXLb7XKPjPrX1EuNHZbmvLQE0ClzYa4uchyVnX13sD/kz2j6rp2EYK0Dfm9zxcIICKDlDOanA+2H6dNAy2YT51Tfz3pjaz16z3IRagEZWs7DXAS963/qViqVp4gr9ZAwWDVijQPayXDb2iVoueZ5KMjAjlDMnQf4RAGK9L+XOtjrWPkJIewF2r/fxauMLNJNNBCTVbpeqfBFBOyARn32MesL2RKdCohFMgDp+5ruEJVOJwz5V6zlmyZn9hvRU9J7lfBlak4ToEp80HcgZKyurOWZSy3qPy1f7evs4yILif8WcKiyEmwwBb4gw9gpaWCWL1r/18JbqrbrQ/C39HybkxKY1tYuCjMYgl+xYgybVrOST80J+T1UyyA8Nh2bvR61KhTvZM25p0paArDMN7Jxky9t/+0le1lOKJgl4M/ZLI1CNgmeNHoSAvxpN6TWzB3YMDfRC4vHrtKs6eO+fx8HGxlJ49e4oXL7aMFkyJpTMZ+caC3EgAofyUTP/PBUPvJBa39M4hGHZcraLVZjR8X+wwmtGyUKdXE5mZZG+KsqpUVQMv9cuNUgmu8UMP3Yxx6Yw/9/kS45KhN7Nwnrjk0ly4/H2WKh7CeTTZ4IUOjEuX+p1KMRXriWlxLMCFgpDCm1Fxv394iHqrqTCdl195BY+ePMKDjz7C/uEejk8OUSjmxbYjcEm2JWXdjToN0jsKOMrn8kr9bjeZUmlsyEuXLuPa9evIFgrsQhy47BhwlbYFyw2C14lsS5OaJtS0Z0g3H4/lZ0mGbIqvmwAXFy89F7rGRmQDonAeesGwYUnTAzKvwBomzVP2T6Cb7FyClvlcVtdVCg0WiB42ooeGxaoni/P78hIRoKMRfzrn5vQJTij4cPckJaeknM2XgUwWzlM/riIxmiJN4I0giaYXlrAr7zdR+2lyS8+kicDHQrmIxaUF0aL1OqY0lbUpd2gsOToOdPjQAPNBFYOXAPCE4UcDtGQKPlKxfObcBWxsnkeGhtPNDh49eYYPP3qoNLvBaCqA8+zZC/jET72OjY0zmqyQUk1fHwJX/JzPGr/uwwcfisV68fIlbGysS5LPe6dNRRM3e5jlVeO+ZmFTNU8k9z9y5iX/m42Y7B/o8cVUPTe55vczNqyHrWjAHqjxJsElmw2EamL8PXjipRGb0qCbcgUOIVTmITbtYOhN+OnCMYAYp9mspz8PDbweXz9I7Bgw4PI02ynwF3nvgsegZBY8JFhU6ACbA5c8BLgpW9gC/WJYnNp0bHYQz5ikvjF740B/s6dPnuHa9WsC0Cm1UCI9mW6cCE+TKsJZtMk7JXg5Eg52NiRlnnr9Pu4TK85PbxnqB1aZGlVjH2r3kA8j5TDjGevyC5//HFqNhh3c05HuK9eFZOPhsGQqHgsAgrcCLzkNJ8DjPDgBLsb20iHBi05AlkUSAWuxLXlABx9IKxKtSaXPkcmkWYxTPi3zaE8EHMP9+wYjSdUZXMTlJABVBpZ8Z6d+zfFbSbttsGrTYIFXAfibwXn2D34CMA++oDE2wmShUi5ugCVlOmk/DF0U7GeETVzJjpwZiHuzY987TJTdQ9KBadWtXOlKRjXZhRWRJsBSKyCzaZPCB46oQdLu0xkmsw4mc+0P/Jk0VnTwqv3JFEZjtVnSoREuzdbAr4itIz/gtX9xMurND1mWZFuSK6p09RAUJbh3JCCf64GFvp4RZ9BK4u7ydEt89J+oZNw5A1ueSME7Wld4zooNhZgBl3NgMKyC04xGqxUYYBBAfpOka4kGybF7MVpByTVmjWaQZYs9P7ahxE8sNbEFjD3IrzfGi613fwost8z/Ee+1ijVnR87AvkB1OcUoV8BRYILL88lWefDHJWDIfZhD2yBPD/t0WMt8n5IsR5HeC59rKl3ody3fMUylWiG4wLVFRg/3lnv37+GdO3fwyquvYmlp1VJoe/Qb6ilgjCxz/gy7Pjwz7F5rUEugSOwp83ZV8Xs6zEgAjw3MwvubsVfd95Lfm8M8vmeyKrl+GAT0YnsL3/ve38qz/M033xSoyn2ZDCn6SBtoyYTx9Cm1gIVKENysto5wUjvGhfMXFLzDYW2/28K3vvFnYhwcHu7iwf33ZQGxXk7hxuULkjHx9S8tlLWf8AmhP+Ko31OIAcFUMqbEomTtw2Hh9gs0ag0sLC3KGonXhns9X4PVStwKh/rIZ5NoN6vy0JyMeojiUxQLWUTjGA52DlA76aGQy2B1qYRMJk5VmNiZUxICdL7n0Rnw/nTFpkzG+P8GLvB0HccSGLPGoeyYwyMyjmJJ9DkI8vfGuooskrXzV5AoriFV3sC//9NvKXX2xo0b+OjJE9x7+BiF8jLyxUWMpxGymTxee/UW1teW8If/9v/F5voZDLtjfOb1lzHY+j3ku/TIbGBQzKBQWUU6WcDB8120+nFsH9UQW/0ZseOUFM1hv/sr89xVSrVYOlQiUboaQ8QwxF4Dux99gHi7iqtreaxlifV1kMYQUYy+532lCI+yeQyTOXSGI7G72n2GwwwFkGTTCWTZi6QIlo6RjhJYqdCLnXI5AgTQ/h4b9iUbVXAamZSJHA47wCDKo7RUQSw5Qi7LYTrZfdaU0TefNklcv+ZTZrsAh/Bbe8c4GpSROft5fPEf/TNUT55i76/+BZYTdWQVYDDCJBqjncgiMYoj1bVGbWARxKq3zYeS7FRjV3kGoHuqefPNECjeeU4+hJ8aY5OMc8ob6VU5nVBWCHR6DNckQDgEh/I8u3PpLBZJBilQqm3ehPS8HPL7siGkaiNl6jmGQqanU7QOdmUXYkngCa1FgvpydaVcOJzxGk6w5o3QaBLQGaF2QsuojgYgdC8olVNYWEqjspDGwiJ96S2cYjBiUAN9I2Nae9N+Gt0mlVdjxCLbs3l+kT3EzSxKFDEep9HqDDHkWZqZoDOeIkpfxfVbP4/li7cwTqcEcD1++kzhPA8fP8WL7T2F9HBkdhq4tD3Ka1XWO9zVh30sV8r4ta9/HefOncVCpYSd7W38+z/6I9x9757qdKI+AfEAACAASURBVAILveFIjCfeiJDMrTsYHyNTzqLf7+C1azfwy1/+Em5sLuLhu3+FnYc/QCndQCbRxHTcQlwJwsYCFQaj84zAPvdgUzvoKHTwRPWDS3BVG56eX5rMw21kTE1kljLGLiPwTwYjGYuyCBoS7DKQkjsgQcrBgGFuPBPsgwMtSrw5YOI9LJcpYU+hkEujmCPJiGYcfUxiXUxiMsYx5QhHJx4wxD9SkJSv28GE4P0Yo2kKsaiIMQroDVI4d+MtrF19E6UztxDLr6g2TbIPmQAfPnyCd++8h72DIyQi1ua2/nhGGtmFZ53XUlTKDfnsDpUQP0uPJ1uN3tFca7kI5VIerXZDuRErS8vYWFsX+YCEjNWVNZw/e07nfaveQLNWR7fZUMhru1FH7fgAJ8d7aNWPFawTnzCgx+5bPD5CLEHAkgA/ZdxJhQFxvy9wOMjEZfbauk5mSWR2QbY3qCZkbehKi7DvGBvSgUuRA4zQpTAc95e3gahJafnMmt/jPCk77L/BU91qe9amplzUUDQASQKRDEDnNZT1HVm/BMjC1xNo9w9jH7otkGrMUAOyCHVwnVJ7PtsCLQ3MtBAyksF4zrldn5I7TYUT/A4DM3g+pCdwaUGUXN/CL6S1t0G/fZ0Xkq7IMwjbwqKMphmG0DEkIhJD+PUGqAYSjX2Nh70oFM3CZExR57L1EF4UbCylUjFAkoGASicXmYD9F3+2AcUKb6W//5AZHmRQjtDpD9Dq9tDjMIRBpmToD4hHWchZsHvj/kmAjgQmnvXq2zNpne9UQwcgUnY+AiPnwKUBk3OQkjUD68gwmAiELaqd+Tnfqyz5Zj1o6H3s2bPAIauVpYTytHgBlfzZCpIy/34O09vtOtqdus72YLlggCXl7ByomMor2HhFGpRzMMz3Ys+8QFLv97gepQJzFqnyTvh+2VP/9//o70sqHou78TgBP1I+6UOYZ9pzFkfVY7Etj2tVgZdkQ66srcqPcnVtdRYTz4THF1tb2N/b8+krJw32wvgmNf13U1nKn5WS64V+oVgQGLq4tCgwrFqriiEow8/hwADGdBob6+s4d+4cFhYWBFRxOiBWpgOYBupbAqIAKjdp5SbCr6OfhElsJ/IFkMclZUNezPOhls5ejEbzutQkTA2R/Z287II3w4zC7hMBMcQIjiQw5c/WAoiEsvPasci/9dLLeOmVVwRS3f/wPg65YVaPUSoXcenieeQLOXkjEaAjcEnGZTFfVPFFqXi3zZAOevWMlFBOqXjEEKV4XMBlu9cVuEI/JhZR/JwFCtkbvA70KaJvZCmX16na63QwGYzAoRKDgASatvlhZqu8R/YADtw7lNeW09JILFt6nBbdvJ4ANB8yAphcaKKei/prU3MxBp1dw+vKe8sHl6+RQHM6lxVT1oKV4gIJWRCyyaAng0y0+eCzyK01MGz1TO7OTUaJYQZgKtGP0yOyKnnosYIgEyublvdJqVyyhoF/P6QUoitJm9LkT0l8AqOI102yF38NvB40xW22uyiUylhe3cDZcxeQL5bRH02wu3eAe/cfyPeSNgqcfN+48RJeffU1vPaxj6NYKKn4oGcFNw+CwWw0T2o1fPjRAzx+8gQ3b95SM0KAOCR3iVLvwAJft03xbcIvg18PTOBq5IbFAp33j2tndWUVOUp0MlmxTurNqmSf3HiSUUI+QQRVWX9rI2Wr6YbMgaXsbb+kJZjSUNp8VDSGRdfBTjtcBMH580h/zdNgpphOgXnoTX8AGgzo4xnpiW2nwMwwmSO7UmChP8u8lrzHYRLN+8pCnOxGApcEnAleWwM+EwYHmMLBRdsyBdjomeljZ2dP63ZtfcOS7uXD46AgDbx9QixgUNknHjTiNC4rwAy0MdJimBe6FDswPlSk8Nw3r8bAHmTBQy+dp08eKQyBjXgAEfg71zZZ8jFnfqpJsjm9QEUyHQcCDm2oo2AdAZfB08VDOSgtJ3uT/zIEBbnXTjCkNpDTPAkJlLIY1Pcc8e5yAGUNrDyujEcpYNeASwJvwSzbwa0AI034aFrBI2a17rfdJBX5gfUZ7pazJCUj579J2tdr5xV4yf2Z34tpxHydZCjagWjf1MB/SnkCa/DvAjNBGmvP2rwRMkTKQDtj3YdEvMBAChPxALLyLniwE9O1g8+lh7fxe1NKb1NxZxFqiktGpPkp6+9UfPpzJS9m4sBB/x4m1lZkqC1W0ex8Vw6OLELFgEvdGQtmIgDOuxemtoGBJFadWO5WQM54oDG+Nj5nDiCTzRL2XB+k/N0BhTy3/g7jMuxb4fdw/UPBbQ0alRyc0rJpmD+XWobOmha7eGaPwQm3Nf8za4ngw+pBMRNPFQ+A6en7HvygA/DI2oUfCqeRbYhNnkPatuomfRgDMTAbNESNMTXWmkO+JzL59PwLxJh7h/L98/pZQ8JwAjuL5KPoQ7TFhYp8uGkfQRY2B5snx0d4/Oihvv9rr30cqVxW4S/c73ntFheXtD56XTtfwp42GZs8NhSJDCUTE4M1k8uFAvuTVg9k+vP1hn//d1mo/Nr+yIzZyaZhGBA9LFls0l+zkC/p/fDa8nrEk2kMBiY3llR+MkaGXpHptH4OvRM5SM0WM1hZX9Ua5H/TNoNr99FH99FpU3LNa9vG3Xd+gFJsgDMri1heXlTR3O00kUpQot4FRR/5rPmBGVM0km8mQ45aXQI2EODL5oCMfJPvA0kCceM+skzXTMZQP9nHyfG2WGtlhmrkM7Kt6bWGaFTbyGXSKBfMM1DFPhlgibT6mXhygmyeKqYs6u26BRBFtmfzC9hADOUdzgE3XzdZaTGkKFUneMy/Hw1x/tymvCZZcx1UOzhuT/Hpr/wiOoM4DvcPNfh/5+4dvPfgIywsb6BYWgbFIclkGi/fuo7z59YEXLKW7LcHeO3KJjpP/zVeO5PB5vI6tnsNrGxewNFuHTuPthBLl7B9WEWn/LrqJSPFkAXgig5eXNbVw4E3Fwy06CFGn7Z+HdXnHwGNI6wXpji7mEcafY62FGZExUm9PcHxMInGYKykU3rCnVnLYqlc0D5u+7WFcIyGMYyGXZxZSiKKNRHjmqSPO1UxBOPdPmcaRWiMI2zXB5hmSyivriKZnkomz3WuNRiPyfdVTB6pN6geMGZbvdHEs12miheRPvsFvP0Lv45G7QUOv/t/4VyBifFM/B1imBigGUsjMUog0yOAS/UFVSpMZibb2NJ5uS9oyOy2D7LnYMPP+oDbNiXb7rFGO6iuPCmHqNcGshugpJZ1XKnENNkiclxjOTa1EbKskTlgJBgWH2EaHwlwGo772i+lOEtmJZWMMwSE50eP0ti+6jrW09ao22CIdTXDOxv1Jo6rbbSa3DsoAYyQieIoFmJYXOQQnH2VnaXynCOpUOcNJYwZ9SUM3aEtUrm4iNgojk6zozAhBvT4K0acQCuvyyglqTg9OeOZFKbpKZq0ZEpdws1XvorVC6+gl0ii3ulie5d2WycCLre2dgQGKIhQ2LMBe7anu8WNFDDAZNDHUrmEX/ja17BQLmof3dp6jm9881vY2t5FLDLGM+F3Baoq2ZkJu5EUHGQWddmQD0Z4+co1/L3PfwE3z67gox/9BZ7d/y5K2ToinCCV6GhAaHvoXGVBKSRAprzvQ+oL5yoJaTccnHG+kQ87PSTI7TQ0VOZQbmJMrq4CVLjnpFRf0Z6CzFeuc0mb6UHZ7qFQTKFcIgs2Ulp5LsegVNtTrdZib0uykdehVL0kRgoL09lEcgPr/VFCyk/aBMkOjiwrAuWToerMTnwNYOp4jISGCOuXXsXK5ddRPvsK4vklDa8ZVssF9OjxU7z3wT3dTzIReS6FwFbW7GR+keRC6ShBPzKm7YxySwBCipOJcAUC0ZR6r64ta6jHAfJieUF71ohegt0+eu2OwMpmrSaAkkBlo3qAZv0Q3VYNI4aKZaZIJ8dIJYZIJ4ZI8Rokhi7H9QATBuWmMgrJy9DflcCxrpG7jRLIm5IAZeEl7EVN7mregmZfxxrOQEuBhyQReDiw+fnZexZuPZMuB59MqxXCMNyS64NNxVzGG3oheyCMdMVracQVAwcFAs6AQCNzGNjpOJOPx5XSzZfN+k+eoDaIsHp6LkE3QNVBWq+PQ00pq71TQUCq0pwUocCcU+nm8njkYI8sVQWTuSe8EEcDLsP7M+l6ePbdc51rOj6hYEFp8UbCCaQdmwyYUsfqbtuvHbSUjQKfDe9v9LPtg6G8tO1gDUP5NhmU/G/2PHwmGGRFKwviTPL3D96UHEZzwM/74HZOVEJQ7cv9lYoGDgezOcPI2KtynzXMjMFpOdkDWUiS1aKmpB1rSMQai887MQwDKo3oRIBSx3ZQuM28RUMIkXQfM/l7sMkyay0jYQSgXPdcrHEDvvW56nDiO6wBW7Jc4GlH2MmItK6m4wmoBpl+nAxKtcwa9rNKLpe3ptWloevgfTZVkwHfOq2d0BL7H3/9lwVcTpGzSbybdRKgsXCbpPwmD46PUG82FSxCD8X1jQ2c2TyjcB5RgEEa/aGk4vS4lCadPoo5Tvty+r0s1iBBua6ScimrEV2139ONWVxcQKVS0eFJMMxuBv0nhgKcGOrCUB6G81A+JdBzxjAL6X3W3Uqzr6LBeGJsaBgAI5aZ/yLgZani9Lg0FoKAKz3g4xnrUga4Q06BnXHJhj4wSE6BL3abTG4gs2OCPmIZJbSAT2p1NQKUdt+4dQv3PrwnxsTx8RGqtROxAS9eOo9cNiNQl+AugUt69DGZkhtlu9UWA1N07uFIyccEQuXDGIvpPfKA5QIkOm2hFzF9v2q1KhCWC4RhSfSbIuCnKTRpygJqaVI8lFScPyfIuiUpGAwFLpKVS+CSa+OoemLAZakspoLYfek08mRQprjpcDphAUea2onhZyw0MnXE6CSrw+WqXH9FelMRTKa5sNgHEwXckNlGqR0fajaQfYKrDbJPBzQxNXkkNz+ZHfvkSiwlymVtEs3G9ey5s1hcWvIt2bw+WHzL73LASYRt7jaFMb+PQLUXsCXWKQ/fhMBCyr849VxcWsbK2gaW19bl/bO/f4gf/vhdJX2yID67eR5Xrl3H1WvXkU1nJRFn8bhxZlPBMSyg+XV7B4f48MMH2rRox8APXlNR0wMDid41tD1w5g+vJ4H+Zovpj8bG43sg02V7e0dJhmQWn984h82NM1hbW8Fg1CXcpM09SiU0KR+OCMAltfkyNZCyoJ8Mw3HOnPG0NXkyUJNghieCqXB0KWz4PfixzGRmbO7JCjMgLmyuAcwMwKWk1k4dNyzQDp3QCARQiZsbDwUbtxEMol+T+b8ZcMkJvgOXDl5agTv76e6/aGxWTUTFzI4pHIdBEjR0F7OXTW2C1gFcbsa+NG9Me99GuJoDs0qqdq8b+2lzNoCAJvcAmQeTsLQ3GR4BTDbg22SxT6e4evWyrcU4n+mOAiP4HmQu7fBSYOLpvYVUPe6BzroM+xPXrFjMZOpOY+jyazxp3cAp7nPGHLMez+6FAYo8YEzizn1Rzd8pGbQJhw04lVxdILNO0Bmrze6mAb1sPMPfBIaqwDFn+oUZq60TA8LIalVoUGCM6cwx1iUbOu68LGDFwJSfHV+/XXtrFufZ0QFUNrnz3NPP7le4og7jeeigQCwb0f3EGg7FWJBaW6K3sXx1XfhMcN1ou3K5s8vIWbhbAjdBS0q85b46exW83pzniwSnptELYb+Wzrf15Fw5onuYnAGWBmcbwGsPnUuInIFnMn57MMRdngHJNteWFMhTfO3fG6hrDMI5QzKsczVvIuzNr5GecTFlrWCy59D2aRaqAUTlnxOYE/h3KqnQwCWuWdq/hCn5nMtrz7TL3AXoK44gLNzZXhPA6fDz9XqcMS5g2sFE2YXICzpuIUZmMWpSruFIXlu6XnEOTwjSj9HxqTbPK6VA+jBGE3kOUTRFZrPp7Mwo0vNMRjXXhWxRel3ZmxCkYBHLxi2fz+Avv/UXOpteI8tysSLpJMMRtS8hbmdkKq3ilc+dXpf7HkcJDi5tsq2ahw2x+6XR948NAGsfnrld2T6YZDRci3Dtwz3i9yWL8d799/Hu7du4euU6Xn31VTdw572xPVT+jGy4E3auc0DKApaJ4ZzAb2+/UK13ftPAOSkm1E+bZEnPe5yDVQZe9PDw0Yf43Od/Fh/efRd3vvtNxEds0BtIRZQEc3scIpUiM8aKYdUbI6BWbaEjkDWSbUuhSC/LrIKAxJrrM884hXw0Rj6aolE9RP3kEOmkWUvwTJE6o92UBL2YKyBfIvhC+XOEdI4MS7qfFZDKr6DVI5DcRjGbRpTISI7O/aqQK4odpfqQg5sE5bUF1OotebJxr0zl8tg8e1a1Ff3Q6ifHePjwgWyS1s5dxcr5W3jljc/ih7cf4MmTZ1hcXsL9hx/h/YcPUSgtYzQhYJ1FubyAa1cuYXmphN/93f9bjVApW8Y/+aWvIHb4Byj1dpCLpzFdzCPKlvH44Raq20eIRSU83T1Cb/mTWq9cAwTN6N1XKuVVi7OB2t/fQ6vVRKNeR1f+bx3kJh10dh6i/eIBLizmsVEpodtoodvqYNDpaX0Xc8D6QgrZyNegM2VUs7pqwuoQG0qPekMsr5DJOtAzaM/iFCknAul8iSLURgnstSdAbgHF5QrSOQb/UJ0wkESOtgTsLSTzk3e6h5ck4gL/dw8b2G1kMV1+G2985esYj46x/51/ifOFLnLZBDLRBMPYGB3K/JFAami+vKwFpPaZkLk3wJjnVNLOVz3nfA7kTZ9BfBIp7KPRqaLHZNhmV2BUMpkRk5IJ35R+Z7IEwI0xRG/y8YTPFLcT+hGz4bMgPY4K6SacSNqFEZNcKeM5jJFBIkkwGOi1DzEYdCwkJBnJIuHw4FhMPBE1WIuI2RVDuZzXkCSbiZCMEcTsmd/jlKGbfKbZQGfF9iMDlu8tFWUEPtGqgt+ffQCPDCm4+i1M4kNMpYhiHW0NNdmWMTDANI0p2aqpsYDLeOoCrt/6MtYvfwz9ZFpp9yfVGp48fY6Hj59JNt7p963OIGLgQWFh8KIBka+RYZcWWQO8/dYbYsdFCutL4L33P8Du4bECn+gny/1J9RFfH++f/IgIJJGEk8awN8TljTP4xS/9HN5+7QoevPstvP/DP0U5S9DyBMl4C6qkBIZzqGae6Xx+6XHJZ9/sj0wlE5LQg+9hqJt5+vL+ssbULQmgphQ1cQ/27KHaJEBpkk/u9zlK9fOUdkcKA+Ln3AeJUvGqC6AU0BVYpW5d4N8/lWRwUEpKjAn6rrTyA49qwhGHTTH0EvQgtkGc3uOYvWYGQ+rpwd6IoZ9JrF98FWduvIHVqx9Dqrysvok1C/1Jb995Dz++fRu7e/va7/iIiAUoKxyyrSKRbEiyKJbyWF1dweLCgvyGK+UFlCsL2tv0dJC4RAsR1gSdDjrNpgJt9l48w/MnD1GvHuLoYAfHhzvotWrIpoFMeoJMNEImRTb3COkk7ZfMI137fcQP+geyTvb7pWAf4gX0gabFnDHfrL73esjDfmaSYw1uDYAhAEwATEAdsQbZVXD/54rzICyXKysr0xntgUVMj0KxNp0pLsWp2N0cSrt1TbCEko+H1Z7GsrS6SPVQkCPPZTtONgl2Or6HOOFiJmUPtfApeXhgfwYJcQC/lJOqwa5J3kOYpTFDDSQ1qjlfk30YCGl5C6wFbRjsQOuMbWnEg/nwfK7CCv6TYmHpkLB7MrMn897UhgoGXBJ41O/+nMkqS4omEoJoJcMBLjEC86UcMPCub6Bkt2fWWAQphwMO2smkJGZAJiVDXD21OxMhkabtHMOJyaIkYElgktkgBCnTwsCosLGMGUv2tvR4wyAGHMp2DZdhrRiwGf6Zwk8DwUd2W3MwUvWT+/aH6yMV3QywtnPLAHXrB4z9bwDlTPJN+zjZoZhXpf2d/71YxawtWX8xpIcDL4KRbovBM9pttYiziQjgqjXWnfZ67JbpPFbgibPSvbM1kN3blv/5v/xVeVz2B+Z9xMRoycWkhaeh6ARPX2zh+c4LeV2qMB+NcebspmTiZD5a4Q8c7B+IcUnJUGAr0PNQwTzlMpYWF7G8uKiJ39HRgSSx9VpN8gyiukSUeVODfJcTS0m/yI5kXHs6hc3NTZw9exalUkmb1Wng0jzJ7OEMJqQz4FLsAQvnYeOg70ngMkXfgMikU2yIBFgaaCm5uHtsclIRfp6SamcsMHvyZ5uCZfYiLm8FM8zm4UOzbIJSLGLocXnl6hV8cO8DvH/vfYGWZEOurC7j8pWLAvwok2cTwyAaNm7yjUyl5dlB1iWnNPy4eYusvFsCSSlhFHDJRo90Y0/25iLmhJnhPAQwCYTyoSjTwzSdRsQNlVMGMu48rIaMxl6boDL9D8huoHxtOAs94v3g5I8BSvRoKBRLuif01+I15YFjyb18Dgzw1apzXyGxBD3ePniWSbpCj85uB3kWTHnKz9lUpATf0yScQTZ8byy+OeliUURQjteqzb9zw2Y+DLwpAXQUyM3nMgGsb26gVGEzYIa7Acrn1/Cws6lFXyxbJSoGFqY30jwsorT5wKYylnDJDz4XZFwSvFxZWxewubN7gB+/cxsPHz3RNTp/4SKuMKmam+DAbA5ee+01nD9/QRs1J8jtTk+/12RyPsTlq7RkOKtNLCSjh1Qzbo5cZ5Qhbu9s69kjCFssmZcsPWTJgNl5QTlYDdcvX8GNa9dw+colgPJvTaXIdqXfjTW6lJr0ejwMeXCYcTcPW9s1jHI/m2Bx4/JIrOD5qidChZDZJQSGo8Ct08AlS84ZYEVQyQ4KsQdZkHtzEmTDBnG5v2KA/zR0sYPMPG4NBCHjkgc5mZks6Pg6JA9UsmKQ7wTZQcCd5uAKD2ECxzyMaN7ONcBGLZvLqUjmQSfmgLMunc/mKXLh/RubUQMheXgYKGTiVgfsWACIMWKMXkktdJkdIPKv5XBja2sLb731pvYDfk8+l2n65ypsK3ifBqgtyB0CaBQs3v29iwVyyu09pN2RoUlDcIGZzk50v04V70qbM5DUrYLnaYUh4eCUVJ1gKddoYKLaWWl+tQHgs3Q+D+RxmbABfR404wxt+zd+cInxaKeYgfdzcNikCJSbjwV2UNJJxr/5p9i/EdNPgRcORup3Y8oZMBd8OEP6pE94Z3/v8hlnUwapiwHvgafoa1JhOT7tFfBIZgfZBR5cJF8Y7ucmCTIVAr0pmfLK9WBeqAKOpSBgQ+TApUbKLov2EJ65A5Dttyoe3dTe2JZWEOvZI7NCLMoZgj8DwI1VahNX84410NiGFOYYqaul92ZM9yDRC2CgFRvzEJrw/IZ7YMwBBy7JovJkbJOgmP+iyVDDPQnPqvnccvDJfVevw5mMwTVG70n7Ft+wFetBLnSa6Tl7+k/d87mvj4HboZ4RpqJwDwvjk7WGsxMIjnI/5zCLQ5SU2HcEpoyRrNpsFNO+LKB3AtU0BBlfbO/oZXCa3m531DBV6FnHsMQcZboT7Gy/wAfvv49r164rlVvAQ83C++SDlMk5K45+pfQhZtBex4IZfNBKDJXsRTVbegZMAiQQlyQK9wtlUT5w/1K+PxbcrKn4ngk6sijlfT86PMIH9+9rr3z99TdA5QyBN2OdcRJvwCnXLZtW2SJgqmtA0HJ3ext7O9u4dOk81lZXBARzEELwTynGQ/MfjuS/Z89Fm/K+bgub6xuSZf71n/xbnBxsqfmMTRtIxPrIRPw3bDgzYBYbU42b3TbSCtCgyiaJXLaIKJVDPDVFd3ikJNhyuohJN4lumz7tdSQJMtNWIk6blSQePd6WWmJlsYIC/SsnXfTRRCpVQjrKS5Y8TsbQn5TQG+UxifUwGh6hRFlhpoRaoyqpJCX8GgQzMElnCJmRKQFJbETpH14p59Wo33/wkXzjr1w8r+Z9Y/0sdo9aSBbX8NJPfxbH7RHeuf2+5O4/uv0uHjx9hktXb6HTHaPVHomFtVgp4OWXruF73/trBWtmkjn80hffRu/Zv0Kpt4dilEE1NkSUK2P3xREa+3UgKuKg2kat8hYKhZw86HnP+gMCMxMsLSwI6Nre3hYThPfm2e4OTS6R7hwj1z7AwriF3sEexp0RKvnI0pWzCQXspOJjTNtN7dEy9Pf6wp43hsXQds6Cc1g+kjxSWAEYui4WCE+RIfdJY3fwGo4SCbSmaVTHKQxSJaQYlFIcI0sAkPAewwYTcdkhcaCmIacPKDm0oBR676CO3XoWlUtfxKd+6b9CZ1DDnd//bZzNVVHMjZClt1icondTkRB0GtJtaWi+JTrjuK8JmeNzk0McGQy6E9SrDbGiqWbqD1qIMkxDj5Q8TXCVTV+c4XFJk1sKqAw+waohuCcam41SYJPWBvaesbP4IMvLNmLwZQ7tXhyt/hStZhUHey9UJ7c7AyWk0xuW/mn0MKww/bpET0xen7YaVnp1c/Anv20pA4ypJKiWwBLBUfmP2nPN/9awuNfTnsNheYrDb1pVdWoCLlmvErCPJWxP5/uZTLLoj5jMDkzSUxB3jiXP4fK1n8O5G69jyOc0k1P/1Gr38IMfv4sf/fhddFmne6o4a2OTQpPwYh/DXl+9CJnQpXwO//jrv4qf/vjHce7sJo6OD/EHf/CH+NG7dzEhUMGgIA0TbehlQ047h1nzCNAbDHB2eRlf/ezbePvjV/Dhj76Juz/8Y6xVukgnakinekgw7Z1MuhFDhwhSWZAK/d7CmUTQV+BMjD+XbMYw/A6e6SSUMJeAIAWHMl31Waxlee5SFi2Qkh/lFIpFWzvjsXnImSSdoIKf7/w9KBEUBGRydYWDOZHEBuA8azh4ITo+wDiXmSmlZFXt9z74vrDXZQDUZMJ+L4/hiDZc9L/PotMeILd0Brm1SxgXllAbTAX2yM89SmN3/1CZGfVma9YjrK6tYfPMGanDuN+QYMFzoVgsaH9RuKqs23iNaXuTRKtely/l1vNHONh/ge3nj7G/0/90CAAAIABJREFU8wKd9gk1bYhNOijm48hnGeYVRy5LJQ690Mmu5JrlmQjZjijw0v0cNZSW8oM7kvf1XPd+74LlidWQtv5JjNHw28EyI4W5ukosPrdborqGijn3YbYU7uBzamzNmbWO18HyANeZxvMi1IvuK+5Nluo69yVUbeW5M+pX5HdvPedpt2/7pwGcDj2Qsw59YGwF46maWLWoA4in/SK93bDS3ENuRiZPN2tA7lHGODV0wNmdTgCwlHsya03ybBZpfi3mpZ9/pgJ+RjQRWDd7nVbPcr+QAkwWV9zuDQQI/amIA1RCOfs1/HewZSIg2SSLWcx3I2/NPvoEFCeWzu1EP9ZzSugW6JixVO+U2XhwiJXJ0hYuKwUk1anEdQhUim0rz0wLxyF5T3sYQXhmjgycrR0anpkKym+wM1CNHWk2YLSpCWq5AFgaIccAx4CdCXz0IDYDK82WQIClBh38IG7GIB3rUXju05aHdVkAKvM5+uAScCWuZh8zDEgcCrNP4F5nra4NtI28Y2QOU/TZmjD2r9nX2X/b4lKv+D/82i8KuBwMTVpNOQsn0EESSxPRx8+e4snWc4WKSLYyHmN5dQXr6xsoVypOJU0INGGBxXRxNtK8aJyeE7RcKJexsryMlcUlAUMnNDGvmhy82WjoIaC8m5RkTkYtnXLeUBGs4gI5u3lWIA4TdlngzQJVJA92lJbTeY97N5CWSagme6J5sQIDaJwdDEvFWnFvGQdDTZ/CgAxjIRoT0wIz5ibBxozQtjUDaKw15PWjbwfNWVms05el0WqrgGcwz/lLF/D+B+/j7nt3UW/UdR3WN9bEqKLev9msSzZF4JKMQpNeRwLo6HOp0iEWl0yckmJKjSjtorS6N+jrgZEpvxqjlK45p+Jku/LB4JYhibw3L2nK5pMpPSitZlNyD7IwO3yAyDAQ6m/ApT2kaRVNVUq7+n1kMqQyF7CwUEHWAwg4TSLgq+Y3pCw7gysEg4SGmQuaXiUhHZU/ly0LmYiZPE3u07qmLAhV+PV6KqJJ1ecWOOj10Go0BYpT7iC/kRj9XeiHZF6dLJiiTITVjXUUKmWxMCdCx2y9cJ20200DLns9sS+VIs9UQgLeIwLfxsxU05nJyJeSwAFp4wxJ4J9ncgWB+sVSBf3hBHff+wAPPnqoZp+J6yurayrwuBESiF2hUfTikmwZypUVlMr0emUgTEZJ7mTlnr9wCbdu3cLG5hkDtVttk87TaJdGv/0B7t3/AM+ePTOGLqVdMUqf6vb+KSEfjfDxl27h2pXLsiToDTpiSHDyz8aB15/nSjxOdgI3fbr70MvSTL2tImeiJQujETlB9iFZK8Esky8EObsmaWHzIYbiAEWg7REwEZDkYI82L4F2BooFP2iyV2PgVJ4H8QDxEQudAGMa6KENOaQU68AyqTj/jNdHjMsMJSzGdDsNrMxAmxmIZR4f9H/Tvx2PZOS+tExT73Xdf/nYivVFoRbBKPtgoWpbB/cc+zmU4XOTl49j3GS6AfSRMbGM2wNw5Du0gDtjkfMwIgD94MEDvPzyy5bW66E+Yl86ABcEvRKseP0Rro1eSABtZwWAg2HaA3igJ/VeCFj0JyZs6skbkGwpMpYszECDDr4L1T+89i7vHvVMOsav53XWNN4AUIcLHeR2KbgzJwU8Br6lm1MHJq1NEk957DjoJuAphAFKihOChxy01N2YmsyLIT363UXb/u/0X5LFBzDTgdHARpR3lnuBSgZkpur0uxIzUf/M5ogBuAzBiTYht7XJD7LyKOmRUfeUTFQmC5qMXnJnFQdyvTdzfxs9al2YKs88GXV95fUrWqini/to3rgnp0DhoPex383Q3hqWeQBPYD77QMCTIFUguK/pnO0Y7lLwCjo1SBAbKITz2MK3985neQ5chvU4Y1afkpALyPZCVP6L8oNy1qcDl2ZYbwUeV5U8gxy4DF6Mxirw98Mpvgc+8fqb76ixPQN4eVo2bo+Jvfcgndb10vNr64evXYqSwBaVrCkh5UG92bCAlyzTtu35tQGZ/cyU2De05KA/MsGwEaq1ugZ0NkUf6DygRHnSYyhfFt1eG9///t9iY2MN129cR6lY1toio58BbzzfUyz2vWg2mT29bc0b2YB9Y2bRNoH7EZt5MSwdqJTCgRxl94rmv+X6tDRrY4RwzyJLkgqUnZ1tPH/+DAuVBZy/eA3lyrLeK2sPNkzBe1xtnFB2A0jZwDAkjmcUC2gO3NaWlyXFVNMoqwpzVePQNwwvzIMvhlqthvsf3MNv/sZv4L337mLY6eBo+zH+ze/9Ls6tl5BLDZBODBCRCTyZSnrbb5MJUEQyn0IiO0U6Gojll0rmIOeg2AC58hDDbg2dkzaiYQH5HPfELtJ875Mxtl/soNlO4sLlVdURangJUEyHGKWyiMcqiJIMMOmj1mmiPcxhYekSFldy2N/5AKuVMponTSX18r4vLy8b4MQ9cjSWRQzX44Isd/JoNWrYefFUdefC0pLq7Uq+oEFqOlNAvTtFfukibv7UZzFK5vG9H78rpi0Zlx88fIRccRHPtvYxHMZx/vwlfPpTb+HWzSv4nd/5P+RFnklm8Stf+TTGL/4f5NtbYly2khMcNzrY36khNU1hkihi57iJ7uqnpNwgOElygRK6ecZSCslBebcjkIFWRy3K1Fo1NB69i2xtFzcqMSwmJshJfsmYBt7jCZIy5Sf0R5mzsdusUTIrJhvy0eucDMY4+sMpuoMpCkU+20Nk0zFkItoGjZHg2Z6yM4dp6wznacSy6MZzSGTGKGQ7iFIxXXc2T7zu3CuGQ7K7JNLROU4FQrMzwOOnh2gPC4iWPoa3f+WfYZxO4vbv/284lztALl3XtUlO6DU60iBcybUT+lFyuM46lsPSkYbPzWYX+/tk+DJFPSEmHP0EF8op5It5DAdmMcEseYW3sK5ygF4DPQ+sFICi8BhTcE0IBsY4iKVXa8bYQQQmGCLDpOQBe6waugNaDlSQLiwiSkyRTfawUGZT6Uns4wF67ZZYhRqguuWKpKoK7OJzyXqGzT7rQJ8Dqa8KAaUsgY1JTpUXf7G2NY/LLLJRBrHhGPXmCYasKhIc3FmKsBQYYzLPM+phRvERRklgmMggnrmIy9d/DldeeRvTXBlRrqRB1fPtXXz72/8Jf/md76LRaMqXklhMpKTy7CyMTP1PkuQGAkIDNdK/+Pd+AWc31lCplDQA/tM//Y/44Tu3zV82RtWOMRq5X0b8oNWMhuU2eOp3O1guFPDVz30KX/n0T+HRnW/jR3/971CmVDxWRSrZkx8rWRJkIQrUI3Ap+SnZluyFqESjG6zV1K12V8QS/s7Ao7aAkr4k3ZksbUYcpMxT5m2exDrHBGh5vaDUcsOtvapzcIAseg8qsgrGzma3v9F7Slr9pDcoT17zvI8j0r9QBcIDTDfNQDx3oJcNQas90AfveaPRUwoy1z2fsc2rL2Hp8qtYuPQq8svnUChXvC+eakhDPIHDLpICNs6cMQKCZ1Do3BCoYgG9jWYdVdrWHezj5OgIh7s72Hn2DL02A3TaGA3qSCaGyKSmGoxkI+71ZE8CdFjKpuMaaPFzVeu8p2GwGxjcYrfYFTR4L6hTWYeY36LZ2ZiE2foO861XJceHhR9CVwzMnPutGl7AvpjkKJ6jApbHdl/4oTrQQT6VFzOvdCt8Z7DiqbppXmvNA8ACeBmAQYG+E8qhyVCm9Yt5eLOP8Sfa7rMG0samtg9jijq90cBLH/zrtcxxTmdyGpVR53YYxns6NP/b/q1dN1O8qLqafXvrHzQdtnXgoG/oIEzeHggL7E3MO97IKM6sFMPUgEqeH0OyhAVWWnBykIBLvSTpN4fNNvBodfgsmkVHuzuYAZYC6DL0njScjNYyZJqTVGUJ7s68FVBJrCohghVtrFT3palYMF9hkz4bqWWWsaEenSxoezaNFetkB+dChOGzLAdO2Y/N1GOnAm6MIODMyZDb4fZRIXCIezzPcP5ufYezLP2Z43nMAaJ5s9JKKG61Y5Le6OyPyax0b0r+GQfiClMyD0wO+427bmuG94SWLG51aSDlqX7frHN80fsuZoDl6f7Rn4P/6Z/855KKt7tTTf7zhYJ8VPKlkrz12HQ+29rCsxfPcXRSRbvb0eSHcmEWWCy4zcQ5ITZgrVrT77YcIRYeizHSuxcrC1heXJLfIgtQgnOWfsnCghRaAgvQn7EYEgOMKWkMMHEJOxmXNNjlzxb12GnS1sDP2TQC1yTRmkvFCVqStSemH33kCGS5BCZcrjEBO/lqGPPSKOhkX5Lbbbo3ghDWuJivmh0MgcllAAb9XZiUTc+iXn8s4/FmuyMA7satmwK2bt+9jbvv3xUQxeCczbNncPXaFVHHycBs8qNR16ZN30guenp0kGHIxcsJ/c2bN3Hj5k35i/QnnlY1oL+MMS7JYOUBzkkVATnzxuSkx+STgWHKAzWKJ9FttWbA5WQ4VqFA9F8msqOxXj/BS5MsQuuBjCoF8+QLqCyUtVj5EAr86/fEGikqtMdSOpXabrra2aRBDSOTiQcDyXwNyBya5DcZobxYEViqcAPKxBnaRDkJ09BzeVGP+X3JPuE0W4ee0+HlwcZ7ynM5FWFtwxmXPIu5FligCbiEAGTR7uPGLKF0TKbQNJPvdXTY2IZjyZ98bdlcQfebhzAnvrznBCErC4solhfwwb37ePrsmYBfJZIjrudC3oS+8xPgiydSWF45g3JlCaXKogBpysKYRP/o0RM1JvTHDMA7y11aNpB9yqb88ZOnuHP3Lt57746AXX7rEODCifP6yiK++sXPYnVpQUUc10Wt2VQaKTdteqMSbC8UKxjLe4sbO70sWVy78bFulAf2SEpCeQYLDDYlLHTmzL7ZxETHUPBOmTML9a1CJezTYA0DnRJuRYMxGzFNeygRpUZ1p6lHmIzZjNAfJ4Xp6Mikq37oBTYXwUexdpgoHl5fwAf9tc2wPAKNSuudot8bqLHmtayeMCysLYA5x/stPx5u9HMGnZh0YljTBsHSvEOyMGWeNPZWeAwVkwlOvbl/9ZHhfuIMTIdUZ8zS8Lr4fZ5vPdehfvnyZd1va+zYbMwPh9PvQ5+fri78c4KQp3+5oyji06TLuxW1hO4kDho8DMjCdM9KQYhkuHCPE5HNJMXyRBm23TuTTBALCDKm4LywsCYtyMLdTFOT2bnsWmeZpMNm5m0MeQMCQ1FzmnkpX1AHLrUvKyDHvRz5bBOskUUFASdjvrIpkdydhYJeolX8AcTk8Ihv1ICzIJ82Wii/n5VWdtCGQopbjoFn8zTuENhkPj0MLrB1wQZpxFR6By5DMWGQjU2YdV/CxD6oXnwMryCF8CsUnzr+hlbUuN+Simbfa/V+DKlVorE9fx6a4ADr7AxV8Wqgn511Dk5b1zO7D+EJtaIx+Cw5K9vDjCaSFnoheorZaUWsFyLumSmPVZdp83wytmcAth0YdamRfFVlZO/Mz1DoCgg2cDPkl5FZarL0eY0QWLUC7Zz5GaTbBLplBq4mzpin+td6j7aONCXnEiVoyXRbMgk1PTf2GF8b94EAWvJ8i/ocKqbESOJwg7/Lo1tNv3kaadkT2IwDe7vbeL71DD/zM2/IZ5DXkfVSo9EQqzKfK+reEACVH13afj7PUdY7Shrl2c73SBXNdKwzWMAl/bYErtt15ZqQpFwLI4l6qy0gNc8gIBbi8Tga1RN85zvfUZDgW2+8Kaug0TguRYlWH9Ol3a+a+ybfI4FVnlms6/b2dnUOnj27qXtbKBSNAcqCOMFzxhpya2Yc0LI2Ro0Qmbh33nlHNjc//6XP4/nWC+we7cmzjLLuTvUQtYNd1I92EcXGyKcYREi2TRqpXE7WzIlYS8OiTJRFKsqi3a+h2XohX7O18jJGrUgJ4myImyfHko4vrxSQLRV1foxjQDaTRCYxFlDbT68gES2jXu1gMO3gzIVzWFi7hmaLsqkB7r7751gq5MBpEP0HeZ/W1lc14OUvSqxZD1QqZTx+/BjVowOUyyUUspEUTRocTadYXlgQ2JzNldHsJzCKlnH1Y59CP5bFwdExPnr4EN9/50e4++ABNs9dQSpdRDIqquF+46c/hrc/+Tr++T//3+W3nopn8Ov/4OfQffi7yLaeIzNNYpiP8OKghpODFjLxLBKZZZx0R3gyOq+1QkCe+yLXj5QBNgsTSK/9a2j1eGY6QKGzg0r7BVYndSQ7VSTE/hIXUPc7Rd+xUQ/TJANlHBdxlr+Adlp7kOEmYD1u+2ZvhEIhpvo1lY4hlyFgKM2lWIJcNUNyrBJZNGM5dCmPJrMzavjfkH0fV+0jYSYHCAS1pvz+9MsDqo0Odg8a6AyziBdv4tP/xW8iVi7iR7/3v2I98RxL5QESoySS07yYNAkyTRGhdtISW7OtAIaepUen4sgVTObKNPtknHJOq53EPEEWiVjRGjt5VTqlzc9t88ONYyjGPevTpPYaJNMYE7BM5tEbJrCz17DB1nSMdv0Iw24VhUxCwVHlpRUsb5wDUll06gcYN7aRTdgQi0MI7mes0Xk2Co7i/wnUHQggNhCZhJIsuWHa7zTCc89hO9sdjOFX0LKKBIpeT5LWMlVYmRwGnT5OaicYch3w58bNK5z15WTEQWwWUx7SqSmm6RQawxROmgVEuZsorV7C1uEhWv2+7BRKC0s4OWng3oOPZLEw0T5hLE6d5G7zxHMhqAtCSvMv/YNfwPWrV7BUqag2++M/+VN874fviPXIuo1KCH6/MBiV9YzODErR2XiPsFIp4fNvvYmvffZNbN//Pv72L38fmdgRitkuosSAd0lJ6jFKpvkxjZQZwH6XhIMmA45aBEgM0CZAmc9T1k3iUIRclr2rJZEbOyooGax2DkO3UN6pHHfAwxQArgLwUJVgydKLTJngySeqH2UxJNkm7zHtCxgcwjOZZwVrf57d7Nk4BOppDydRhX1Oo2lJxJlcEplcAoVSRvefZxitxCiXXThzA0tX3sTC5beQKGygsrAkNjkLRnk504rEz35TnQwx7DPfoSEmZa16jJNj+gsfo3ZyiEajinajhlG/jcmgiengGOnkADkyKTO8dinkMyn7PJ3QwFikGan9eC0HBliKYWaBYrIYEwvMVF8iYGiNApOE+XhquDI130WGpiUIPLv3olnRWIEW56EtPNq8IJW1QGJIqHs1oGF4IsN/uWdOMB2YfYDYmH7+BWKGTdZdIeTMWLNrmRV/PiCfq8gs+dk9pJ1UZYNxC4ciDmlp3Und8znz0ZiI/oQLWA9BsPb9ODTxsB55+Ye63P5Mykmx9czPMPhZykKKfYKHR87ChULtJ3DSnjm9LWEpHvCoHiIMwYO1kvUE5qdPGyqzF5j7YIqzr3CzXo9kJD4grJcNkJcNif4dmeEDKRybrbaTeGyYZR7AxIdIQCOeQyIY8RQLryZwKWCSpBSCeKpheD2t9naI2mwi5FnPfs/xwSBRDyzUUHsHFNhxEf6nyAY+JJ/9rr3X9ofgf2pDjCDxtgCwEPRkjEkn4YX9RMxbzx4Jllokdyh4x854gbUp/11AJTEnC3U0j3Qjg4Ske7OMsvqRNYf5wft6IhlJoKWplMQADrkQDmjqGdSAxxVeXOenekfHMg3Ap8clF0yjbZN7SiFz+ZwMdGVWHiXRaLVwUq8rPZrgW4vMAKV9+0ZoT5ZkPeYTSM9Be0DJwFteWsRCpYJKqayEL8qVBcw1jQHI4p2Ji6SD88ZzikYAqt1pCcDkBaEHAOXNBC7p+0MQTKBlkIsL5bdiSoWzI+Hh+WYTwUKeTUKYkNjCpI+nt3HyHfc08QBcshjjRE8SJjMktqmZzaL4KKvJ9IdOhdY0hiiTRZTOyjOQiVJKTOx0lfB3/dZNrG+cwe07t3FHIBPNVds4f+Ecrl6/qg21XjuRv6U8r5i6nsloY63VqmJc0tQ1l8nh2o0b+mBCIz/IQCHrkhMAM311nwSF0PR9UyF4wkbBGBbyt+Qkejyx696g+b0VoaIri31oaVhcEwT/LC3Ykr+ZsEuAzg4s8wsl+FtjGj2TRqOkmLcbq6uouMm7QnTo0UjZXTJp5riDgfmSytzXUq14zxhoxEaMCff5YkmsYIJ4kk4MBpZcr0RUez8ypeW66vbUSGnyo412qs1m7QyBy4rWtoocMaFogcDAnZYaNALyIxrrero7U7N4qBLI5KTWjHhtw6RkvFgsG8OSXqbVGo5PqmJiLq+uKqhne2fXQwoo8bFGhAuHBz0/Z1pkbzDByy9/QuwVUtTJrDl77jzOnT+Hd965jUePH2tD3NjYlBSPXrNkZJ6/wMTyn8LFi5d07bZevMDB/r4kzmRB89otVAq4cG4dX/jU69hYW/ZQkTiqtQZOavTG7IgRTB+ybDav0osSKPHWBM4ETx6+bgNXyLacgEU6WTIs1NgIs8ybF+AhBXwOV8296Aw4sfJLzfLMx8frK8otdDjy5DKvzVhsCCSaXqmlMB1nAfpkxjjdJnOUSekELOglVdR9HwwbiMeaehbIItJe6j/3NPMr6JDFWAKZ332xLtlosjh58uSJXiuTclW8h4AVApb8+Ugam06AlEsUyJh0k2PjII4EfHFaJXIZ9xMlTgYwaD7CnE8Zbfp2UqviowcP8JnPfGYW4sEwK4ENPs0MVHrHZ3xiO/eAMazNi4QwufRNkiwAS/5WjAv60wT6BHCdhRkaF335JA7aacna2ZvYfLxjfjqqA40dwr1BhZaHMel6e6q1JNmzIKx5wrO+NoDd7nEzY64F1m6o2/T97ByyKa4DbSrMmDBuYJ3CemLueSmQJKH7Z+nvc526yV/I3qDMz71I9Wd+X5Sk6yCWX7fAqpTfqcBsAy5lNq4iTitdfrAmwec7J2OXkh8z8aelAYtLyskkZ3bMOQw2wjo1n0nNxOdM1yAj19ljTBcBfl5Mskh3QfaMpSrQTteYTA3e7eCHZBd2JuGYNXEOZOo5nUv2w3sPPkL2On3k4D0UAWy7Dq6gOA1enmYO8H24L5MRL+1ean9Xoeb8Bz/nBQ46IBJk4vbq5wxYmd8rXMYAOhbsPCtmzZ/YhCaD5vsS0DexNGrJVX3dstmZtwr+rMqSgkPJAdLZHJIpS2jUtJ9cmJDIyYaa2yeAwhSW+q3BGwEM/ndPfl1GPLfrfHh4gOfPnmJxsYLz58/J+4jnE4cpPJO4R3GfVuImm4IZW5xJs2R52jSfZ6gFbBgzQL65ZI+S/eYMZPnnEfj0RHGen3y39LuVlBlTvHjxAjvbO1pHHJysrq7ZIG9MP7KkUnl15Qkg+bBBwwt65zIYsNHQ4GehsiQFjgaQvo7kIZpKCkwNe3CCqe7cH4Sk2NktD9XxUMDX1pOnkgf+2q9/HQftKnb39pCOp/Dw/kMM2h1UinnsbT/BzrN7iKIhFspZ3wuGKOWGyCen6LU6aNWpOqhjcTmJXBro1TtoHY0wGnRRLMSxWC7KFkjnYTrPTGykCwUNasejngZ+tQlr5XWsrGwikZ7iqF7FUXWMg4MW3nzjGp48+A4S/TZiw6nSn5eWFnHp8gXVSQ2m2VZPZJ3EBps1MH0FuY8RINg4e3YW3lTJF1WXZXMVNPtJjFIreOmNn8M795/ie3/zN+gNumYXBKBYXsHRcQuIZ2RL8/Nf/By+8PmfxW/91v+C/cNjhab803/4ZRzf+R1kG89QiDJox6fYrbbRaUzQPOlgEC9gr9ZF+upnxGRjfcbnkp8TQGZDxJAoDsf53wx55L66kBxjob+LSvMZFgeHSA872n+lTCDjhUMByaxHoLp6Ijav+yu7c4+l3FvNIZ8xeof1Y1hdJUt5MLd+4V8O+kjR6zIO9EhaySaxP0xhUtrENJNAMtWTQoSnWtYtjFgL83sP5PtMsIqJ7gnUmx1s7x6j0y9gGF3B27/6G8iubuD9P/o/sTR+gvFgB4PGCP0mA35aGPH8SOaQyRGgZMK2fU6vySkHUPEJBv2ue0ea7MSGSq67UMqaMfHkI6czjCatBArocZhAt09G0Figar3Vw+5RF1t7HZSWl3Hh6i2cP38D169fxepCHofbD9CpPkNy0kC/V1O9vrC+ju4wjuO958gO6kgw6XVMr3s7I/j6DM+iusPksqy7ROwguQEJ+brR443PohpXZQjMgUKyuUwCbMAlbWx4jmfzOeTTeYHOzXYPI/qmExSivl8M7yS6PXo2TtDottDoNTFMUPKfQ3+8jLUzb+LWx38GhZVF5Mpl1dmJVAYPHz7Bn/35N1Cvt5VmzSGOnZomuQx2IQKtfPhIxdxXv/wlXDx/Fgw841f/xz//Br77N99zxmVSntxquhUcxiCpmEBxnqt8zdyDCuk0PvfGm/jV/+xLOHx0G3/zF7+PzPQQ2aiFcb+GjlSE9CvuocnX1xuaT3GWtTWHKLQGYIgpB2bmjWiDSmequdImkHGccGXKAT8f/Bi2+9ELfuy2Bw9zFiKp3kp7vSl0rOUwb3ILtJtiNHR/P35OW49kpFBZAjoMtOmSedZmjW+WBsVCErl8hGyeVkoMOzUlCc8cgsjk96jiYu3YG2PhzEtYvvopVC5/GpPsqvpE7h9c/b1OG6NhH6MBJfBtDDpNHOxuY2/7OY4P93C4t43joz20GlURR9Ipsr0IuMdQyCZQyMdRzI+RSZmlDgFH9oAk4FAVxNrOZKi8FnZ2xJj4rnqbw24bVFstZEw4AuBiwlLVEp9gTFa1aRbU29CfNhkne45Bbh4cI94rz1ySKqji00hVa0bgkDPaTsvCeZVIjCF4GRuZ4sksgWZlxil2cwAi/TUy/TvUnlrvDgI5S8+GfmSQh/rFaifudAGQsvrH7ABtLZl/oMl0TynfQqiYvigQEALbNwBl7E88/EaD90AAsAJQHp7cG9jTz2r7ueWXgKgQMhtqRtWuTmxwGzCuaSZ1E1Ohr7e8KWdzeWMGc9DDQfmYYLtbnjHsLnitK/RQOJAl0w+Yv+Fz08W1AAAgAElEQVQBSsIHknFZ/JBZmcmljWGZNhYliWAELeUz6p759trnvYfVKzyShsJMZn6XQ9rWMTfD/Gp5j4RZyBLJ/CgDUUDfz/cEqV0CocIJFgrEcbm3DTfMWsDCo+3zIPUO98XIdlZHB1strn1hWCTTyNPV3qP5b7rcm+/dw7UtUJGvnwMAyxDR7z74NuzN1qrA8CCm9Fm0YakhxNZAXOEyPjhQsr3WSGDi2r4mxVKwCQvP7H/zi18WcBlLcoLIaUlWhQjp/Gw6OX0yw/mJ/ERaBC7lK2XsRRZXLKbFanKqrpo3l3HTo4felgQui4U8ysWSaPFkDDTpVSQNf0fBPEvLi3rhpJCHv6e8mReHiUsMrTlzZhObm2e0+RFQnBu+Bt6pNV18L/JGdIyCm+uccWlBAPImCIxLBzMCizOkiovS7YxLAy65SXrDq+CDYPpvzbZNrKZIZbOIMjml6lI60u7ZtSOL9dr1Gyr8ybik3KnXJ3jbVTF7/cZVHY61k2MBl2RcEuQjcMkbLJ/KVhuZVBbFQhHXb97E5StXBFZaAvdYAKYWnh4yvsfIw2doim4PSIbGsLw+An/H8oIZ9ftoN1poM4makrHhSE0VwUsyLilxI9OW31PT7fHYgk+UiJkVO40fkqABSkVnYcvJGRkkpUJevkhMv6S3ppLQlA45bxAFgulEMYCFGzR/jhiW7udIRjCvo+4vPbfoFyYpv6WfcorI78vXTukeAShuUtxwWMhRilcol7QJiZHLtd2llL6Fk+qJGqhSsaSm2VK7WHyQWcp13lNDqA1Q4QUjvV42MmTjMSmMh/7O7h6Oj0/M64eNcYqp4aXZzzo6OlYDy+9PEJb09H5/jFJ5DZtnL2L9DJvVApaWVvDaax/DN7/1FwIkyVZZWzuDi5cu4/zFi2g2Wnj2/Dl29/dw68ZLuH7jhmRlfIbvfXAP3/zWt/QsnTu3gY+/dhM3r5zFjWuX5Dvb6w/x+OkL7O4fodmidI9JlBkB7/QpI/uaAK5TcPSzeR0zaU6uePDQs4cAJp89Tu7MqycEeBj70YAEPYfh0HJpuA8T/TQ0QMS4VYGlZ6EaJsWVJsuAy3jbGR+UsWcEXFKOqmkPx8+cdk5YnjHAi4ddDfHkEJlMEqN+AAitQKA8yQ5a9zD0lxHkz1w7ZL2QUUXmK69lpVzBYqWidS5fLZf+jsAU8wSGZCoSvNTm7tJUgXts3UbmcCj2nx1KCU9ItddhDU0oTI19aEUon4Hvf//7ePuTn9QzTUYzD1muQw0eZv9yXvyEz+ww9GmWwKH5M2cTY/PhUUSo2B30N7b3MSCLVGBkUmxBA9o8TVkDHLtjqTh5md4+qNqWNt4OIpeF6LBSBW1Ftcm9A6zt79suxKlGxNiX8muWgnrOsNOXeqEfQLRQSPAaZ9OU9ViAA82jyTKhfyAPaU69WdzK48nByXnRcNpP0ybu4fvSYkMWJWoOXKLijFC1H7pGIbCGLAKTrNjcy9j5drdYZNld02Tep+JzgG4mInCw0s4280GdG2qbsiYw/im9NHDK8FhLfDRms7F6rEkyFgLXlm6Pij5LVRQTg0WKA/g2QFZpb8+KjcV/glnKSb5NvWczUgvtcX/OGcDpwHMAYsOzF36Pk+nq8+og2TaJe6iCrCjmCcPwC+0Qnso+f46Dd5KldgYwVc22pspWeJ6Wi4fnX69TPszOqJyYxJW/uL/wQ8UmgaVeT19rYXWR6iUVZu6xy71Sk/sU2RlWhMX7Nhzjn/O1af9Pp+VHSSY3h4R3bt9WcvTnPvc5+SDxnOB7lv/heIIygT+xUm3oRRRH/tzuSRksM/i7PKMoVaK8SZJyLyy9UeBK5H2XxHNig2fee25O9KSknc+f/dl/kK84rUqobuD15s/na+HQU8xTnsNDk7/zdTGgiCyGw6NjDTTJslFTHItUT7GG4FCaADEBBZ65gfmqexPY+NqXzSNOXqz0OCPLJxHD3vY2dve28F//5j/F7Tt38f3vMxzoZWQyJd0PMkyajUPsbD/C8ckeokENC/E60vE6erVdDFttlAoLYj11evto1psYNIdYqxSxsl7EYNSU1U0mlUOUqWCcrCCeWcI4nsPRidVlGxvrKJ3ZQLU+wf5eFZ1hE8MY9+oI1eMOPvOzN/HkvW9go5xBGgkUSzl5mdOS5umTJ6qLyuWi6lsa2vOXwijKZfQncWQL9A0voNduI5uKxFqI0gXsHA/wvbvPsHr5E6isXsDHXnsZjUZNHpd3P3yA0sIqqjXWLFy7CXzxC5/Fz37qDfz2b/+WwgRT8Rx+5SufQu/xv0Kp+wKlKIcPD3bw0XOyV/tIo4ALNz6Bp/t1jFdf0r3ifVHacpSUh/b6+qrWzMHhgWokPgtkqubQxmbsBKu9LZR7h8hJcibCKbrCt2JIJyyoUc5d9PhzJpLAbD8ACT6E54bPVq02xYXNCEdHPeQqCcmkOeCN94ZYyMYRTVn7AqNMGgejLAbFM0zgQDrHGoLSdPqV8jyaYKQ6jiQGyWYkj+Wab7YGePjwCDGcxSh1Bdc+9ytoJSPc+aN/gdXpE+TSJ8gnclgorKBQSiGZiWEcZw1AANJZ6XE2cwQ8jHUkhqo8oUOzTlCMr4j100AJ4Ay10TgqwcRuBnUNcUSZfn+CemuETm+CaYLP0TI2zt3ExeuvYe3sNSQzFRzXWkhHUyzkgHs//gaa+++hELWBcVPepEvrm2iNYjjc2UJm2EJC4M1UXvQ8CHjvNORgBZc0cITBmWKW67yh758FuymQgeeJPDydWeQBR9qVeS/jcSmSCGJl0nn1Kt3BGK0Oewiy+sYiwdBndNQnGYB+f3GMYyMUyhEKi0Wki4tAfBWb597CS69/FpPSImJpBgGl1Ut98MED/Ml/+HMDVUna6A91up2u4/gsqTaxqbjk81/7ypdx49plLIhAEcNfffvb+OZffFurIx5lNFgkC01eovT4ZL1AoBUTDSxSYo92cWVjHV948zU8e+8/4ft/9QeYtJ8gl2yhmJ2gmE8q0IhEm2zKCCdSO8Qov6dCxuo+tfdWVJiyIkhdpZCw12znUagIA0ASR29qz4YAH4XoWcNv4JvdQxFCeiOBKJ0OU7otOZk1cGBhhRBTA3vp/5pAlE2JKUyANU/Puiz3EP491409SwqD4qBVqgeCC3yM6FXKZ5l9NwObJiiv38Tq9U9j5ebnMcksoVgqYTzo42D3BZ49/gg7z59gb/sZXjx7hOrhHpIYIZMEsgSKIj4XcWTTCbGruT3KvoB1XSaBXJasLiqP3CKONZHsCwhhcujhAJuM83ndGTrFeof/xmx4gnWMRvBMkQ6/s4dMxOxDdzCSomwmoRaDz4ah8t0cc9jHBHI+LiTI8N/R97uPbqftnpUkYIWBKDQImpDeyumNgEv34/bBq1VpntLN+6oPBjIaMKRKS9Y5DlwGAMnXgT3LXn/7sFeg28zT1GS7InIJQDJ5qpF2yS62GjdkUYhF6Wsyzv1b/uiWGi3pOUF4sqZd8WZZAI7LeOClkQQMoA0qKvt5/ud6T6yLbWClz6lcY/K3B+n0+gymNRDThLDcW0kEsL5FpCrVVsb8Zv1keSlm+8X6hundqSz9KBPwOZEsiQlcEqyUWjXHQGhPvHawkvUpzy9en0GPuR/mtxqUv3rP/NkK2ORb5bqykFsOooy9bsngdm+4isJA/rTVEjuEQIrjdbDnTfYsVH1KrWeguEBL7d9+H1xVxtDEwI6U5JuEDDIqFYpjsm4OGjkIZm3I0LKAGc3AVM2XrXewYYiBpkbQcCm7951i5QbE1c862b7JLipQJ+1eE2s4/ecaHXgYptXaNnyfSeZPAZfaTv+7X/7alBND/iKQQwCGNFiBDJTLCpUea8NjghvBS0p46fOjA2pk4Re9rsWu8xc99eiV2O/2wHAeyWBKZZRKRU2TJQ9vtwVghuTw1TUa8a5p8dNPhwUzp9GNZkPoMeXGZFnSuJfApdKWCKSItWANgIoe0VQTKlzJFrBZvaeKO9Jut4EocwAuvdHhVuN+lkEqbnJxD+xRx27AJSnoYgs5XVcPI70WJT8BIvqrZLL67748LvtoMgU4m8WlS1eUFnr/ww/x4YP78h/koXrlyiVcu3ZFnx8fHzrjsqmFElKlSZmn7IBsS7JXCVxevHQJ7X5fzET6XPKeseEhS1UAbhQJcGPxGQ5zgpZicZLGTJYiU/8oF2ZyfLM1Ay5DYh3vMze3VDajqWoALsm45PumRI1eJUyFZxMSGEMsbNno09R6d/sFOq2W7qMB2Sa5ZQPAA5wbalio/P6ig3uSNv+cjE8BhZyKkEnKICCF90QC1DjB4sbEzZ5rWIzNAf1X2mizsI5B139tY12gXPDT4IPJ9Uo58M72too0gsLlogXc8AGlHyQTQQm2S+KgyY0FUpAtyuKOoD8lEvy80aAPZQv1ekMsZoKQbEAIPrHhpVUCN1UyJ19+5RUUCmXUqm3cufsA7e4IlcoKrt+8hdXVdcnRa/W6zH6vXLmqDZuT55deekX3dmd3F7dv31Ha4tLSMq7fuClp+sHhoTw0L1w8L7P12HSA5XJWwOXy0oLkVw8fPcXhcR2dHmX3TIynn2gG1VoNN1+6heWVJTEBxHx2UwqpiWQAHlxgeIxyM07pHo4mBLBYyJ+SPs12B/dA1ITPJQHBpETgRAAQXYrAYkAFmrGZJFOPkyHAr2Xjbh6clLTw3scTVshw8hYHfXB57+qIJ+gNRpN4myr+//+aA6zW9FsBa0C1MRB2d3e1Vq5cviz2BqWQBlImKNLFkBL7aQIDAqnOFrSUegbomCl4xKKJBRcbA05BXfZr00j3CJ2xQgNIxITlHh49fKj99NKlS1pfeq86QPzrTrHZwn5o79XAwuCRGEAbA5RkK6r9fuZdpFfGa2oMUnJFCWASiCKgydAdP5ltT6Fs3SU5Asr0ubMdAltRk/iZksnZA5wMc05mJxuZo04981dtRYIkuWHi6+xpk60zmd5As8AyCPeWxSk9Ljmlz3JowWufoBE75YpsxjjooI8XWfehwQnsyjngpWmoS+Pky3NK9myqVv7b0GTzrHGZsjO95aMmRaMnJOq9mNeqhRoYOM1m10yqrFE5zRxxYXqwgNQeY9NTNsXBvNo8lnzuo7qXZ5Ul9vE6mYyDH+w7Cf6Zj5pxnkOxINUTi2PJ6d25weVnBEAD4zTcEytUvfE6BZ6rqCf7zl9fANYDi5HvMTA/A9NOazSwB92XU6/XwVb73Ca/BC7NFiLIisLk3vYKawQD0G2+x8ZGDZNd+/oZm9ZBVQHjE1MCEFAWc1U10FCek6w1yGQn2EQppDE35vImsXX8vZF1yT2a5wj3/EG7r6ErZYLc+wOwyGv/3vvvo95sitHIWoie3Dxb2LjyWScAWCyWPPjCBjXWqLIwDH5ItnZsAEgGgV0LAU6plLFQ3G9yzvYxmhv3eDIf+fr3D/bx5Plz1WJvvvmW2P+8JhzKEWSRTEte0twDB7o2LMZZjJKBelyr6nxcW9/QmdujDzObtAT9IGP/H1vvGWtpdl2JrZtzejlVzl3VsboZmmw2g5hskkNSpCRSsmYgGYZHsA3MeABb0swv/zVkGZg/FmYwAiRQlEiRIimS0oixA7s6Vaeq6q78Xr2cbs7RWGufc9+bsSk8VfWrqvvu/b7vnLP32itoqMkaoN1qSLqnQp6yfN4b+VOTAev2Qycj03lCcL9L4DKI4HCAm+9cRa/+AF/72m/JW/rNG8sIRNLoMOBNgS9segyEGe7dxObVv0e9+B4WJ6KYTiUl07t9+7au88xsCNOFPMKDKDqBBiKpAOJhSvejGIWy6AZzKDZD6AZSOH32os7arc1V3Fu7h36PjNasgEv6xF27vizQ4J9//ZMobVzBickU0qEIVtaWpZqh9c/Ro0dNbUFQMEL/w4zk2PJ2pT96JIVYMq2alHVUioDc+hZu3VtBvRvF3Kkn8IFf+3V0g0nJ4bneCFy+dPUqovEsiuUmEkzWTufw5BOP4OFL5+RxWa42EQkm8Juf+QiC299B497LqO9UcHOnhFg+h3Aoh2SkgEhmDi+9dROB6VNiifK55ECUYC4bHBINurQR6nb1fG1tbWB3fx3BbhFT3U3MddaR7+wg1affKpmVtMTjvhLBqCcnQYyirI87RjYg279rjHY1QNybXGAjlTK15ggL8zElKcfzKYW5cB9NEgjqthEaErwC2qEYKqEUkJ1DLxwWK5akBw6xYmSK9jtoNmrykRUzedCXeqfebGBru4GtTdZ0cRTbE3jqS7+PhYsPYfPKX2NycBOZZAlx1klIyBuVno30RmQiNpgWrsbcBujaz5n13aMKxIV8qIFl6jLZxUPUuiX1T5UKe6YO9osd7Jc6yOWTshqanD6KqakjmF86hROnH0JhcgGtHrC6vYfbDzZx/d37eLC6iccePo3f+MJHcPP1/4ydu1eQDlYQHNXF1M5NzaLZD2FvdwfhfkPeojw7CVyK2cuEdXmc2QBEl94PgwwdEWOVftw+JE7J284jLxAk6B4X04nDa9aBHByXSlTNtSSf39mtYr/UlPVXPhdX2vVELomZQhaZZEaejwN6ngZb6AWHaAciaPfzmFv6AM4/+Sn0UpMYRZPylGc/evfOCv76b7+jdF8SNijhFdnmsLJDQzaDnSj37fXa+Pizz+Kh82eRTSdVq7Ju/uULL6LZYYp5XIxLkg/4Ot12U0nkIzLdOx1U2i3U220kwiGcXZrHFz/xNIaVZWzcvoIoNpEMV5BO9BAPs3LidaPcms+bBWJg1AWGXjZ8IAP9r1UyHsBkb9GV/N0BWGMJJUEHS13mWdasdeysoBUFVY8EVFoEVExhYCQwMtQIeJBoQ7IEGZOUv9KijYQl+vfRl4/1GOs8I4JYYKDZo1jvaANdXk9aaPG7CjQ5BFyaF2oY/V4QiYljCE+eQRmTWNksoVTcR6dRxaDTRK9dQ3DYQYQqJNDWI4BULCSbA4KVFL0w/Z1f3N9kkUV1UYBhvQay8Gdb189nz66Vgy8d48vYgAhwwMZ/23dJ6Rb4p0+lyS3XJYFQDg74xTVNhrgNouXTzZ5CoKgFVGqdSAlAZiVBeZP0yw8wagowPnOtVl2gE2tNXmvKbfl8Cb/oUi7OreDAW9NKLfe5/IDaKSd8AI33kncI9yF2plld+eGsahvVmQYCmSD+kI+iPOgN/PSzYW8dY+nfFmjo/RKtvuSXvUM9F742cxZF/HcEs8mSt6BJ+7vms21UQsnseQfYUziA0qTeNsxnj0umZLNF0J21A1O8qaYk2/IgU8TXoL7GprJW9kusu2hJEg0hnU4gkTIQkjUbw8jIolSItsBlS8vmM89+ytiGxrrk3yEwyaAsKTmJ1XDY4u4dr69wJIUJGSAp60TVZcZqlZmWlAZOqj7uh5wySX2CAZJKoicoybOMX7I74veYzUKWsKlrZF8lYNNYk34YwppO6hXHmJTFomdM0nvSe8ZreEJ2vbGU+eX9N721hNX1tv59IA/fg/osp4kb95ZaR753shVoKeXmbWkAtuv9PJbtAXKnsjDvThveci1xIOB/zuEQZR2xf/z1L43YZPN/LDCZdkigRaniIVLnjWlJSW6lXke10RBw6ZOT+G6JMmt66dgGBJAoG6HXoBmyBuTDR98eMr14CJBl6L0O+W8JRs4vzKuQZ1Owu78rX4tiaV+flmw9Al1LTBVfXJBUmhMLLn4ldLrUamWtcGqkAJmIm0qYpIvBKixSPBTAhkIJ6o7eK8aCQljM0/IweCkvSMdLZvEvjzRJHZ23pmMImWcOpeIGXHboo+AZl62WkrKPHT8hj86bt27i7t075qHY7+LsmdM4d+4M6rUqdrY2ZUZMkISLkO+T70vAZbOFVJKJkxNib5J512jRo7CtQ51fSaaRJky6bZ5axur0/icCLmVWbp+r12wLvGTADcFFyv55cI6BS3k6jiR1p6+PxMIs+MTQCCORsqKb3ldMP+f7JYLPIpz+lmw8l+/exdqDB9jb29NzMT0xgenJKUnHJG10HlvcLiXdk3fXAVPWex+IOUuJLcFLHyZFj0qXIq5C2jWLfAZ432lvwMAfbpxLR+mRmlaxZpRnTuC7qJTKWFteARPV2eSSdZlNZyRNHwUZBNHGXnFPoF6jySLMJkp6rghe8uhUMxrWejjwXrNkXD8hI1jL+8dmlgAsg6tOnjqDwsQ0XnrpdVy7cQub20XkChM4cuQ45heOaDNOpbM4fvyUps7ra5u4ffsePvrxj8t8nwXLz3/5nA4LJpSzcSSrk2vyw898WHKM+3dv4tpbr+PSQ2dw/sIZgbtvvnMNW1u7aBG4DCcEZhKwI5Ph4UcfwfkL5zSdoj8P9xT6Q3G3oFy+027p+uUnJtHrcBcyZs+ALAIX4NPvtWXob54iBKi5MZnPyBjE0sblReUHkKLjU7mwETbUJAQSJKZ/J9k3NMQnaMnmnE0IP4NNAekHFQRl1AO02mV5TPEwGtGgzDfEbuP0P3GM+QXNaJ7PhTEhIL86DUv6fVy7dgNnT59GVgnjQ3QYwCVmIkFLzoxD+r35NBIQIiOSEzH6XHHwwebMTdQExFCWbCWFDR4PvD3UvLkgGh6wtNi4d/cOnn32I0r0ZYqbDY08JGUA5UElcwB8evDL+8kcLvKF5cq7zHx+zODHzDDIdiWTlHuZMUph3mACpVzpFAigESAowbtrbEr5QzkZnHmuHLD1fCGsNU2/z4BJd8zOeVyqG6jkgp0IBPNnmoTEeT3JYN17vbgf4Kw8xMxjurNkECFN8lkEMyWYH5UTfQseoZTqgNUwbiQMPhyDvl4CIbDRMT/VFume+ULMTnDZ5nPPdGeiZl5954EpSY4d5uaT6k5u6Qgd8ChGs8luuT8LYHY8TSsQeI0J8lgR7Jl38i9SyImB8BK5EqxT1WAMBC+9FoB3yO9UA0BzP3dViCX/eY8hoyexKTsocsnAldydnjXO0N4ga5O/q7BUgeqm+AL07Oy0JsiKLkuM5/938nz32HobAstQs6JNn5tTb4L2Au4P9gy7RwdsSpvu2oDFm92bnYAl8XqQzzNCfcCfse2NhXIgLTd2EotX7gUcpvIluLbt75j0xSeu6wzT88FBVnm8n/BM5RCKwXO8/xzg/vjH/4CHHrqIC5cuajjCEDf6R1ONQi9r1jvmP+VKxbF03cBl79FqoOyhZ8JJPscG7mysVKRSqsRG3xKaWRuk0kmBam+99Zb2rpOnTwo8MRKtk7dqsMQBozV8tIRho0b2txJ9W6YwyCiEIWZ7hGuO2J42u8Y8IwOAElU+S5z4cxjK66T6lq/P/XwUlne3OPduwMn9JB4OYWd9Dd1mHeeOLiI3KuH621fxu7//24gkUnju5VcQTabQHXDAmUGrQxA6gdlwGVf+7k8wat1DJtxEu7iP0CCKZJJWN2HEYyPZR0Tot5cICmRT4jf9D4NpjOJTmD5xEfHMDB6sb2F9Y01gBJ/acCCLVmsERMjMSuDFX13FVG4Cf/ivvoZbr38H+8s30CmXsXj0CAoTed0Dgg2sUzWEiMSkRGF9wvo4OzGFQDKnAICtzU0UdzbRa7XErIjG0ojlFhDMHMHF938SLRBMHCrw59U3ruInzz+PmbmjCIaSaLUJ2PRx6aFzePLyI/j3//7/FpMvHIzhww+fQXflL1HobiKJKHb6HfTCabRaESRCeVR6YdxZ30Ph5CN66KIxem7mkcumRHJYnJ9VbbSztaUBqeyBqmUEOlVEdt7DwmAdU70tJLi3O8alPKbpndfnMCmEYJRd+0jgDmtRnhs6ewIhVFtdWdeMIiEkcjns7JcQIVMmk0coXsDqxh5arb48G7NRSni7iCeAxqiLDhPs41kMkMOon1HQIcGQVCyMXrOO0v6eSBHNBus4Mpp7iCf4c6MCD4fhNBqjBXzw1/9HzF54CNd+9P8AW1eQz9QRC0QRGRK47GMYGSq9e8ABKsFLx07xA08918Eomk2qk7gPkn0Ykoy/1ipiFCOZISkgc6owrRosEkpibuEkZmaPYenYWczMnwSt0a+/dxO3797H8up9FKv7aHOAGIigVm3hoTNL+Jf//Iu4/tIPsHf3ZWRDDYQGDQtIiKfQGgQ1vI+Fnb9evy/PMq7/Xret5l0BZE76aIMQa1DZ3NpZwmac/RIH1JTDRwX4NhtkNXWxX6yhXG6o1laSdyKMbC6OQi6JhIIc2ETTg5dyz4ZZd2hgxn0thkA0gGGki05whFYghvZwAtPz78fFpz6NUXJWVg2sgckYfvBgDd/89ncUqkGQhIw41jCHh1B8z05bot8QCHjm6afx2COXMD05odr1ypWX8ZOf/QyVRktepQRZaZEheyASdFwNw9oyQHAvldDQ5OziAn7vK19ApLOD66/8GLXd60iEyoiHmwgO25Kl0K4o4IJ5SL6Rd7W3BXJ+3dyXu+aX5M4iY5mZKIXnGM8V85oksN1q9dBqdtFu8cu8JmOxhPosMezErGINx6EVCRzcA7nXc89l/8Zzz5izvrYR+1ADQ6vlTBFzAAB6D0RLA/ZFnHkWEjikZy5luwqpkvcjSSMM0wyjG0hipxHArfUKdotksHcRp69nPIx0NIB0LKhfY8E+UrEgElGywDhc5jlzSGuqPALr48k4JLkinkiZJZG85QmQ8FkyRRAfBtWREvuwsDTwUhZXtLqS3ZULf9FTaH6PBMDpX8n9R4oYPp+O9Wo1CIFgU2yoanFJ4OwLuIbsPDWmGxPeCVwS61A6fZgYS0Rrkp+NYBj7NRFZDwWTWF/kQFWnjDKw0Ooa/p6kLKs5fE3g7w2J4waa8Vmw9zcwrKTXdeFoB4qgMQg19lO0etb7gXvil/lJWpCaf0702qqRjBXsdVM2LLYQQvlFOus3AXsivNEuLSQgstVmuBst2aiqJMmEqg9aTZApPBDWRPs14lB6PeOOjWXkknHHSM4yu43UIN8AACAASURBVB/Ww2R9ah2EgNmZKcxMTapPImBpljQOtAwMzbawXJICQr7jCoW2YExZyAk0dBaEvPYaBJC1ar6wrM0IWlpNZdJ7kRhs7OY6GXsQvS0dATm9rrI+3O9lKWADSltj5hPvKXUigjjhGn/PtS72pEgY9pmU5K1Ebydpl2rqQNVmDTcxK9vN3QjbwnAlcfVtow/qPLAAMEKB91vVRGjMCNdAwdWj3gvVg5B6Drg2esRaDpEM1Af4Tc9+VQK5lEOOxax8GyNReBuVsXKQ4TxNufECyVQKaU590yxM6GVIEIJpfiZD3tsvYq9UErOPwBCLKgGcNnqwB0tTGlL/6RPEh5JegwTMLKWTF1WLXP5LBEIs9XphcRELiwt6aDjt397eVvL4/v6ermYumxHAs7gwL5BTk34GuTjgkq/pHxWlGtHTicClC3nQ9IrMKaK4TiunNCgPXLrNScClTxF34KUSxb1GkkW3pOJG1tZM390A/hcllfK4lFQ8ocS7ZpcAXxfNThuJFBOnjwo0unnzJu7fvyuknQvm/NkzuHDujMCJ7a1NNTQEiPj5uUnxM9AXlIxWNj5kN546fRqLi0sCEMmIpeSM0gmyMzgd5+djkUnGJRemPcgBsSAJXvrP2iedutWRp2aj1nAPmwMulcpN9JueJsa49MAlpeIMdGFBQW9U/ky+doxBAzEDRzntJnC5tb6BzfV1bG1uoEwPyOEQM1PTWFpYECORzaCCCvpkznED4sZsLEyCldwQxDAKGRO42mqJJUbWpQ8h8mwXpZpyMbkVz56PmyC/Nz0zLdaLGedyAyGjti+Z/PbaBtr1hr4XDYb0nuIEgbkmkjEBgjQZp7ckvSMFXnLK4963NgDn0eCZPXxP3PgJqJK9x+dubnpGTQABfQLRXHuzs3OIRpO4v7yKN9++hgfrGzpAjx47heOnzmB2bgn5iWlMTEyjUm3g3Xdvo9Zo4aELD+PChUt4+53rYnrSLy2Xn8DyMhkzJTzyyCMqwMr7+7hx7W2cO3sSR4/NI5mOYXl1Wet2YnIGhalZrKxuYXV1SxR8Jhwy/Icea51OA6urK2IOHlnikGEWCRoUy7+OjTLNuG2jz2RiCIc58eL1bWvKpcFBl8EhnETaQc2GlpR+SfsdKGMMKMcasq3R1rVjMkjmQR9LhTUQlKAkxCb9ClVywCUrVfrRCLjsVEDrVDb/THhkY2Tyc18sHrCUVOyGwwZckl3NVEqGXbBhZMjEcIitrW3s7RXx0KXHJFlQsEyIvq8BrXXPvOTeSQBYxYy8Fsne6iE47DrZsm3U2rq8L4h2c8/8tPenQkK/4WClj9deuYKnn/6gPGsZumTBIAZWOa7e+EQwQGhcFo9fz09q7bQaKnBi6CQo3iRZvjuSxPCnRyxUhhLyUQBthoHpywyyCS7UghP2WR0YJWN/76FCia6TLvNwVsHkQDsd6JLYkHXjzKgd6+YgZdKYjeILKOSB7EI7mLl2JbkXOOWsPJhh4JifBClVDCupmgxMDp4MuJR0SOyugyvir5Y1QQakeaDVHbGOzef8PA8xIjwjRQArhy5i65q1hE/8tGkkG3UyM8kGs2LXii2TgrvayX62jKx9MA1N301CwiKNxYuBu072TcaIJttWtJpU3DyNvc+lGHiOQWqSaPe8uUm8PzPd0/dfsFgs5dyeMmNaOM9OSYoI8BNQNGkI5cJcEwK6yPMhO1m2HlaYMRWYkjACykHX0LEgE8uQ79v52SigSVYI/CxBfRYWj9xmCVzaQMhN9N3P9kW+nBIdcOmdU21NGfNyDFgesnVQ3xbkeUtpmcnm+RqdrvlxJ1MJpJNpMfls8m3G42ZWbleZv9IDj+ub9hJUmxDcUyBOgIEMGfk+3r17T2f6qdNnVXuxXuI+Q7/CVo91FgtjggURMWiMGWFydO0UrjDVvuVASA9c2rSd/nQEZjhIULSjedeFQ/pZHPJKHhQO4aUrL2F9fQ0f+9jHlPDKs46BjTJS1+czf2aGNLAGIPOAg26CsqzV+J7m55cQCMfk4UnLCeXcu+a23Rui3uVzyFAsNgQd1QjcJ3h+swllw8ImtN4PoVinuoI+fyO0euZ/XS2XMew0cfzIIqayGQQ6beRDQKu+h/39FXz1qx/RnvjO228LdA8Fk8AwgVg0i1hvF7/47v+Fys7rmEn3cGpuGuiMjEGKFhBsIxqOIh7JYBBOgHUxnw+eV61hCJm5Y0CqgJfeuIaA/KB4HYF0IoNuM4Z79zYQS4fxxFOXcX95G8WdLXzsfUto77yCS0cLSNLXbUB7JQ5WWfeS/ZFEKJYQQMukWnqlKtE3HNHAe2VlGe1mHSePHcF0LiuZ6s5eGdHsPBIzp3H0ofejHUghGIwhncnh7soynn/5FYSiKWzvVLCzW0E6lcWzH3kaTz35CP7kT/5PbGzto9sa4Kuf/ggWI69hsPk26rv72G/1sFNqod4YIJudBmJ5NLoBdPOnddanMkkFvjDlnvtGMh5X7Uq5HM8MrhcGHcRGbWQbK1gcbWOqR6l4S+cd1z6XPtd1XPuvsTA1IxvS05N+1LRvoW9kHIF4Ct1gFMVmG6NoAq++uY7X3x6JSZvMhTE9P6107GS4hrlCEKeP5jE1kUSFQ3iCtsMEekOCa5RCN8TyYmBTPDySYmpqMo04k4ajJsUjgEOG4L21bVTbYdT6C3jic7+HhUuP4fo//jnipatIJyqIBcKIIGWp4nRYYI06Mt877ilsZKmyKu7XQVljuVqXbL9S76E7DCM7OYlkNo1AJIpml7ULB6BBPPbIEzhy7ASSqQwi0QSqtSaW1zZw/8Ga9ooO/dgk1WsBgS6qLSaXk43dwUNnT+L/+N//F7z5y+9i4/rPkQs1ECW7jO+P15hACOsjSnklUXbuLfTic4yxXr9t5+j4DHJsNQJwowRG3YjS0jm0557FnkX7SiSEVDquppm1npKVdT5TKh7T0LDP0KIOey/6d1Jo3DGCCeXFSixn2NAQg1AHncAA7WAc7cEEClOX8fgHPodwdgnBeAYxSrUHQ2xubOEvv/k3qNWaYlpSKs79wwAes8MQ1DpWYlud88jFizhxbEk1ACW8t27dxpVXX0Oj3UM4lkSnTzusuOybKBPXGUVgJBxCn/UXG+tuH2fmF/Avf+c3gdo6Xv75t1HaeAPJUBHJWBvhgCmOAgweUtYDmXtpDIe0Y6JfJBnGxoj3XtUa5A9pr+UYZg0Dc9oOqGQdJP85+uzJ0o17h/XOnW4DkShDpwhokV3PX7mmXEo9LQucpJTP+fhc94oHbxsidqGBC/JG9snZzn/xwIDR6gX5N3qATUUqzzY+XxzGELAPYhiKax/f2m8K3ObQiaxKgpdkWtIyIhaihUMfqTjte9gLd/QZeA7z9QlMq6agDy2fXu6dsrRLy++Qqidrz1l3sBbic0AGpdVBIjI40FJrVqCtAZf2rIQVpkT2H+8Vi2EpSh1DzgajVpebzNr+jfWP1texT+d64HMiL8CQXR9aLtCTV3Upa8+Y+UxTAcP9UnYxHrh0P8PXJIfrUD9s9cAl+3ueHwKcHSna2HAmUfYyXgNUCVoariFwWzWS1Viqm6RyMLabsiWc3Ne/D77PTo+MwwM7IA3d3VBSVhK69yzijZTiuLk2/JX01+4R2ZJkTRKcJGhJuzKuXWIWJOdIOdk35nCXYBfzuuIGTpLFKsKcyFi0X7NAHL8OiKmoX08wDyWKZILDZVrs0W+SGEYHXUrHWw0NhImvtNtN/ZnqOB/w6b1RXSClZNVOYWx/x4BLnzKvBHdeOx8KSSKUgqPJnOTaY49E/IkEJ+6Z1pNpyWgfMCKCp6uoOzW3HhsmKaXb6lB5Ucr2JyKwUmE62kf5Hp0EXPfSB2paoKRYk7JvZN/slEgE+WmtIn9yq2PHCiRtnwZWGlho79fbTxrb1noSY+zaWvJsX//sSqmkYGc+5G4ViahwyKrMJdDbmWS9jAd39ZoCpUlCdIQJXp8/+toXR5Qz83/0DfSp4iygyMDkpJtebSw61tY3sLG1hXK1Kho1/4wPCkE0vbBjXljXZSi8oa3cjCyVmv9t8vCWPiwXIJmBFrqzqI2GjLzdvV1UymUZl3NhZlIp5LMZeS2RdcmbSTDugHHJLc0u7mHg0vtuETDq9Lo2NbAnxsXY2wbH9yzfmUPAJY1z2RR75iU/E2XESqbVRMqAS4nEnMyTzwA5KQQu6XPZYGoVGagMeun1xLhcWFxSg3rr1k0sLy/rweJGRuDy/NnTAmsJ7vnUNb5dPhDcINkEsbFLxBPI5ws4cfIEKLMnI7bD5Gtea3qCkjmbSJrHVpgHu9GcfVw9QUtJuBU+1EO/1RHjkjJxBvSIcdnrKVWc4CQfPl5cAZdhB1zS47Tb0X9TpkXgkl9sLJnGSk/TdDIpgJTyot2dbVQIfNfq2Nvd1ReL36nJSUxPTQvIk6SGMJYYiraZjIEDl2ROMEBAC60K5MPBBtM9i5RaOcCaLDn6fXJ2FQiHBD4ShOTTLjmWfGyGCl4i45KhRPtb27oWLE7o36XwInp4puKIZVJKRaTEm+nj8s7ge1Gwj3nJiDGlRK6IGKgESC2NkyzMnti0fO7p9UqDcP5ZvVYfy//oaZnJ5lCtNXDt+ruasFcbLSwdPYFLjzyORx59Atn8lCj0O7slheuwscrnJ1Xo0gyYwMCJ02dw7Z0bWFvbwKVLj+hzkFFaK9UwOZFFJhdDOEGZc1vXj41ULJHCfrGB/jCMubljeO/GXaSSWTx++bLAy7//wXexsbGMS5fOYn5+Cj02180GjQKwvVNDvx+QDcCFCyfR7zcQCnOtMSzEAECCtJTEG2jpAkEHEDtYHqZ9NnRciw4wZNOrw4wSWha9VmwYeGkSIIGQYlVxAzbWngebxMJUo1hTYRcNk2HMv+Bk514F5e03HJDpDebpU6IkXgKXHTKLbNJK2eb2zq5YnsePn1TjEI7GBczo0JXHiU3MmBoeCY1QCWQtVZSScdD6gcbiTOuNYnN7/+DAHzMvrfh3D7/2NV2b4RA3rl/DzNQEFhbmtP9QGkSflzHzzCOyfkrmZqH2en66b4W8AXJDY67Jy4mjbRuo8Si245jgJe0hLFyBIQZdFtkEhSlNUuMzRHnE9evlvw5GFauCwBkBJxPzKOhEjZSTQii5nKe0Gwix+RAT1UkGea74zZ3FNQ82AbIucZop5wIquS9z4ECJuAMrgzTXd9JoZ1CtVOWwoG57jg5O4/HBbWCXQ3xdqqHtQyZv8VYW5hHkRmYq3ExyTTa6l5fo0Ja/qZ0bB+FujoXoU9GdD435pBPUNADwMPuFwKHCHCTlNj8lS+LTu9PveTb6lGwfXCQATvC2FQdWKNkk0/87DX24/BxQyn3TfC79Y2hrTv/Cyfc1rBRLw/nS6PoYoGkAJPdwGqVDzTwn6uaFGEUyZsmfSU7JnQedBWHZfZGkSsxT++LgQ8Clag1b7yq5/Gd3sm+e8SwsvXTZ/3uZ9PtUTNesaQtxvpaHWcADysIco5VST9YaLPhTGYJElDJRLhvTM0tvJQ5QVWSGmcBqDAc2jrxelGRWKiXJNvNpOw84tHzltat49NFHMT8/r/Wjc43niGqFNqIJhuvFzSO1x+tBlQmvqTUmfi2baboVql7+bcU2rR74vnySsrFl6RHJ/1H1UayUsbKyglq9ruEx5csC2W0hq4FQF2aY59hHjU0Fz79qpSoAd2pqWjYpbES4R3D74zxczeaI+2cXTQ5xe/QuY93RVtNKNQYbDoJ5stYYBVGpNlHqhVEbRC1RmVYpddq9tNSwT2QzyNDzLDBCjIbuwzAyiQAio10UN97Gf/vRR/HBJx7CT3/0Q0TpC5icEqj47hsvobz5Oi6cjCAfLiLLgJBuUGdCMMJNxGrDcCCB/iiKar2pNctatzMKI3/kJOLT83jv/iruPVjGgGEvsQjKe1XUKqyfyRCbwunzp3Hr5gPkk3H89hefxMo738VEsI5CNIwWmwetqaDO2yiByyjZexx8BRVgsrW9J9ud+ZkJ1KolVMtFHJmfU6Pfp283U4kHccRnz+Gpj38RtQFJBmnEUxncvX8fP/jxPwowaDTZrAb0nE5O5vDopQv4/g++J6YeB8uf/9hlBMsv497VH2B/ZR3JUEYhe4lsWrXOIJjC1l4DvemntMYGww6SSRtCc216SwoyT7imuc5DMV7GGiK7y5hu7+BIqCNfxVGfwzV6wA2cXYcNlgLJKOr9IaqNgexWEEmCDpujGGX5fTR5XieymDt6Eht7Zbx69R5W1ioanH3sEx/F2TMnUNvbRHF1GQkOQ0IBrKysozMIoY8oApERspMj5DJRZFMxZJJRAXqDbhXpJJs/VgMWFMThIhk4Nx8UBZw3h/N4+FO/i2OXP4g7v/wmgltXkIgWkYzEkQgXZPfSGXbQ6lHSSJVZWxYQ9BOEvMxiarjTuRTShQIC8QRqnQFq7QFG4RgSiSUsHfkAZudOSM7Hmndre1NM3t39HZQqJcErZBuxrqPVVLVe03sk4BcOs+bOYxAI4MSxI/g3/9Mf4N1ffRfb13+EbNDYzP1gH4HIADGeLdx/WzZItabUUpYlS1QQFxlnBG/sDNPPrHbRagzRbvbRa5mMMRQZIpthEjalxvYZ+f6tVrKAUwEyqnV4Wlh9zBCdUJjWTrw3BAs4XKZvK0OAUuiPeugF2+iHA2iPIhgEZxFPXsBTz3wZkdwiQqmCQnja/R729sr4xl//DYqlmog07EG5T3nQUqAVz2L2m/Ko76DZrGN2agqzUxOYnMhjZnpKPdbb165bz5bMqIaTTJhnIVmoZMrp2SfoTh9O5gKMcGxiCv/iK59DpLWFa6/+GOWtN5GIVxAONhBhfaoe2JiSzL+T1HPY0RdDQztt9sE9AZO8J/yV54285hhEG6dqzeTQBCdtmO/qX1kR2LBT0takSV4JTA8H7HF59pgWxhiCzjZFtjRkXDnBsKs1vSrAU+nEkuO+KvahWXY42r2r76xmlDQ6aGnrGsQ6D3WBVg7EHI4i6PQ4kGJ47wjZZBypOFVbfXRbNWDQQVDDfIZF8WCzoTbrEnbWZL/y/CAoOgzxmWChF1W9TXsyeQk6rIH7J1mqSsPmz1dnrkrNrA5ClAGzXzCmG2tp7w3KZ57hUwSaWQSxByCjmCxMefGpFvT+0Ma25N+1rIMuuj32gl0DkASCCdp19lr82dwzjQUospPSxs2fW8DlOM3bD5FNqSpmnAOM5F3qpNoK26NntKPJed9BBc04pYgHzLgGfK3A92f+5W7oKRYhBweeEWghTTz3FZhLmTRZLM77U2E+6sPtDLN6mEMr50Gp8BzL+VCITo81n3nQiqgiIIvAZN/AUJLEAkCMdgWsdwhKxmi7wsRul1Xi2JT8M6lkHUDJuoF2d+wfpZrsmo8lFZO9DtdYU6oO/SoC2EFKjK7yOBTIgmvU37mQXzHV/Zcjk1igoNW3BwNv93uXku2BynGiugP3VHeO+w3zB/Vp3D48THZ5jvlKYgH/nAxRkft82LL32pRqjKClIyo4GqywKG8b5AIxRXrwwZhaK8ZK5hZhDGVTBVlYk2FjZh/lhFda3+7M8B5gzsxgbCugkFUjn/hhutafBr8cjmnkcEDCsWbK9RHml2l2gd5b3kBRDR7cEGqMA3E1/uFv/bNRR5scNGUisEMGG+nn/JULmJs4/8baxobSkYv0amJxPqSXYnIM0JjhKDcOo50a09ubk3mDMvokMY3RZFAW6jNELp+XVIagE1MomShOH0z6XPJ1UomEPAePLC3hyOKiPiS9gSir8XJfPmxeBqWHMHLAqNDBSYYcQRAnhxCbgdJXd9P5OgJYGXbBxe5ASwGYusMELi34QKyWscefo9hLHkfZY0gTIYKXNcqvW21JcCXhTqcxMzunRuXmzfewvr6q1yKSfvb0SZw9fQrbW1v6Phka5mNlSDY/K32y2JiR6TAxMYHjJ49janraQnTov0CfhOEQ6YyZunsTWAGXHW6sJinw9GICigQuGc7TbVIqXlX4Dzc7NmMmFXdSaDZAibik0NySeU2NPcBNx0BBApe8VwmCVAQyyfpU2ndPYCyBS3qf6t6WyzrguQnT04tSJ0mnSOjntOKQP4axkswjgqCAwEh6DDJYhxJ5F5jD92fMT7M74CbTJYhAbyxNb+JIZTP6mZqiqCEboNNooUZG8ca2fD/DvI8Eu1nw8BpwYsGJTzymn817IeNfBv/ovdrUgZsu15EF60xiamrSGm1Sz/s9yXXIgOGzRKNmAvdiLZKdR6+jah0zs7M4euy40r5fe+0NvPXODXleUTJ+9txDOHL8FFKZvDYcysvfu3kHt+/c0wFCII1ScQY9vPfuLTEDL14k4zKE7c1d3Lt1T76VmWwC0WQA0/MF1BpV7OzvYHtvH3v79EFNYmb6KGoVJnkCiwtH8IXPfw6//OVPsLl5Hw8/chrHjsyg3iiiWilhcmoBb75xF9vbFX2e9z15Ca++/gKu37iKUKiPhYUZ2URM5CcwN7eIhYVjyOcmdYCVShUDu6Mme+UCa7frBnRG0wgFyeTklIpG+vRmsokpJ5c6jFx4g3xVmNAn02fbCPl7gkZkizLNlQnhw74xNE0Kcdjf7kCszueCzx4PWZ/KqwbeecXxtTlcobcomVLhMP2dAi6AhdISyiCteJTXSogm77KRR2DYQmDYRpTytkwK03ML+NV79Il1wTg6LFwKtx9bec6jgK2REmh3NjbxxGUDpDWVduEv2m8lK/aMLJPhjg9tPb02dTNQy9hbgjQVjEIEymTdBjKSbWEeLZpIs4Aka5ZDgwAl8QSkzAO52OHf4dnuGa3utXUW2PsRqOYS9BRs5thjCEV1YHqRs5dIqF6Xx47z1HFpzbo0ksQYA577p7wrgwwJGun6RoJDBId9gZT0SPLsOb4HFg70v+S/1/9ccBQLE28dIrDGeSSa3ySnx2zquF5NuuQnz/b+3Pc1yDBzcCsaBgiHaJNANiibNbu2fvhljOIDryD+FPNudCwC59mjg3ssE/egnksg5xnBabkLv9ZsjueKBzidX5EVrFaUiE8rsNoASXncsGHge+ez6+aw/AfabyUpOQAxvTTI9zXGvrT3zYEDfQ9tthoyCxMWrPIqZmgSp+JMcg4jxiJO69Uk+GyAuR8oVVjfo6H6gdesyU98Wrt/T24gKem4gdE00pfsWAXa0HljmhSF/+el4/wZPFN9o8fCn02LMboHaLYaiEUTSKZN2q17QDYJwUZ6H41YYDOEwQafVIJwj+cgjuccpTQMKVR9Ud8Vy5Jn2dlzZzUc5ufh4IbnM4dfLPySmQT6AZ4/DBWgDQp9hjuIRui5fCgEiYbrqrus0DUwwPY+GwAFxT4g8MoLEQ2wNkiL8fncc8/hwdo6Ll16WGcOGQS8TrRXkRyLQTARMnrMyyweT4ptRXBmZ68or91kIiV2oGRvPP/iSTEF6ZnMMK9RkCE5Acm9yGAcRnjehTDqtwUicV0q+IOvMRwp1bne7qHYDaMbzWCnVEO50UJmckayYRbxnVYd8SD90KKIBCMIRTMIDxqYitVRCOyju3sTX/zkB3FkOo/vf+/vUamQTRnB4xfP49VffBfxwH3MJOrIhPoIdLi/xRCKk1HFEL8hEjGyY7uolUtWcAci6ASiSM0eQ+HIWezXO7i/ti7w/c03r2ogHgzkJO89cfY4Llw8j6tXbyDQaeFzHzuF3bv/gJlIE4F2Ex02xlwToRgWjxxHNJnGzk4J65s7aLW7KExOyU+ykM8gER2IyVoq1bA0v4hmcR/talHAcxcxYOIUnvr0b6MZnpB8l8Pqe8ur+OGPf4pEtiDlxvb2ruqMT37y4/j6176KP/3TP8W7d1Yx6PZxdj6F6dgGWtuvI96rIhPMCkQiVtghmyqSQq0xQrPwPtUwHBgycXQoph2fDZPEaYDAujgSFXAZCbaRa+wjvruCmWEdiX4VsRABspYYSJy/pZJc31HsD8OoB+Lybdzab2OvNsCRM+cxtXQGjUFITNe7axuodwc4eea81C6vX30Nb73zAE8//QS6zQ5KG5tYmsgj2G0iMGgimSQbqo9z50/j9LnT2N7dddYUAwQGLQQElrSRiDEEhIMe2o2QHdNBtVrDVrmOcjuK3doUnvz8/4CLH/0sbv3sr1C7+U/IpVrot/ro1CFGdblOyXdXoMjcLH3MEwhGgshk0whGwmLwgZYJwQSCsUkksouYnD2DuaVzyE8exf3VFaysLpsKqVwSO1RD3F7HzgCMUG91sLq+jUx+WpYHCp+KpOTqx9273KxgYnoSf/yv/g3uvvYjrL/5beRD/IwBdMjyC/QR4z6hfYu2C+xfKHVkwFhHrMVypYVapY1GvYdmg73CSH6+mXQS+VwK+RyJCD1EI2af4c9DL5dlPW2yVAutFDuNQKbzau4OuvICDYcoq6fXLQObwgiKEhpBCBz8dtAL8GuINkG/MFVBF/G+j34FgfwCEpOzAuHr7Q7KpRr+9vvfQ6PewX65rPvWaNGCzJRltL7g2k0lkhqm0/KJwMcTjz6KD77vMqYm8tpL1tbX8b0f/ADVZkssZbLCJRNmHUl7H5IinI84vb1DtDYY9DGfyeMP/sXXEWzt440Xf4ji5tsI9HcQRh2REP322VMN0SVASYl3s41Wo6NejwnjsUhMQwAyVM13j9LqA3DSy7j9IN6kw2S8mZTUWH9Wvw6DZHD6VGhTZ3Aft4rEgZSHzm03BXZ/4isuKwrMa5sEAPrh0fPRBYhoUObAF0mt2YPRb97CtowiZiEkSjkBex4SD3imcIAW0kA0zc9M88phD91WHQF6fvJz9Tt2vT1QwWGngEuGXxH1iylES2F/YgbSszxi/jtj70YHWgp0NZIBwV0ZGnmWZYC1A0NRzffYM3P5MtzHWLvwvA1HGUJLwJg5Gc6fdsxIs2tm15lAnMl8FQ6q2oMsByif9AAAIABJREFURgJTNvNjXRPif8sXknsl+wJj84tV+v8DXHqfc2PAOTKAgGar37gf03rB3oOtObErnZelV2SISONqbm8f5Ae0XnVG8JHlD+sysy8ylYEPkDT/dgbf8H4aw7Xrkr3lqSp5N5nYXTTIEOYz36FCxViaHGCEI7QpCKsPE4NS7En6qkYRSzrvSbKcCU6KVOSS1GVpYwHD/nppaO5ChYXXKL2bfXhXSJxAOneNdd91nW3Qq2Rtx4oXSCmw0hiVYp3Sp1uvwbVme53PsVAYJwFKxzDUmnR9gQWv+QAb67fEgJSkm78GZRWgYZ8LMiJngNiI/h59KPnFsJxDICX3LN5nrW/nKSqfWtdPefDPPrNL+nb92yFJofVZYn87sNyzLqU+dCxbz1B24OFY6X6Iean17kBMQza9t723ePLMZA/ymz2WefwemFyO36sbVPA+2bUyNZC5Inlg89A/9X75ZFw2ezaBJw2XRSuBKBajQrcTSTEHSZ3e2dvD5s4O9otF+ZhwAs5iiUUwWQSaAlA+zsbQqfO5E9hExKSXPkBBFGuF+LQEDKl5EtBAT0M2/baBEkDjjcuk0gZcLi7qi5+LHnt8YP2EgaAlD0N7YByjzlFaDbjsCNTzdFgDN7k525IeS9wdcEnw8oBxaTC1GJdcTAIuvZuZAy65CXFDI3DJ0Jh4AtVGU4eiqOyEhNJpTExNCYwh62JjY11pkgT4Tp88IfByfW0Vq6sPHChrhwg3KoKINMvnpsTwGKZjHz9xHJOcHLZbAtI849LCYFKO9m2MSzZZWhS8r1q0xuAi86lVryu5st1ood1saSMka4TNEosbAtVs1ghmC7gcEbgk1btjYGA6oyaMki8WC2mCl4m4fg7vEz1PS8U9bTL8Hpmd1UpFzTvv1cwMwa3cmP1y4P1mPircLDyLRtRkHvI63AzktNQwYzzywOJUhv6RfKbJ/ifIThk9p9cE41PplIBdbhbEDPjZm5UaqrtFDJjiKvM2TnHMuL3W66DJqSANoSn5cuA7P7/kMvKXCet1ee0p42fjyl8tyIAAMcODyMbp6IsbIp95FlBcN3zf9K2hbw8nyGTmdnpD3Ft+gGvv3kS5UldyHxmXTB3PF6bEzKQ/FqXjjUYLJ0+fxuOPPyFD/itXrigc6H3v+wAW5hexu7OHXz3/kq734hKTyY/iyPElmaJv7+1gdW0D4WgK3W4IlUoPqw+K2N2pIxhI4BMf/xReefkFbG3fx/xCGqdOziKbCyOdjuPY0VP46U/exP5+G/NzC/jUp57BCy/+E+7eu475+QIuPHRWPiK7O7tot3tIxDOSWNdrTaw8WBebk+bJhYkcTp8+jqXji6hXG6gWW+h17NrmcnHkJzIqSJmuy7RMrjYzVjYfL14zpsObWp/7B5+JjqQ0lDFR6sgigRNVP5EfU+M1InWOSC4BWBIVgm3UmbsC3MtPyHrY3FzXs3fh/CUd2vS6ImDlfRgJFlCakEgEkU1z8BJDJNhHZX8bjdq+Tf3nlvDevQ0MwAIprIKAeGwwzEM8gQrnLGMmOcE2Fg9dXH35VXzgg09a8Rk00JTm+MYecwe1ZCTGsrND1hVMKp5sP/M+Vh68Mwaa8x90EhklxbvpqhLHCXAQEKJdB33pxEuA2HRi1DGERkwlsvVp62Dm7RJGsZhUA2OSFQPRKAUyZqv3ZxJjX34sjiXqDjhNlnkICqjhoMpSJpWMx7Rw/hqm/Cgg4DLARlnApXnC+Okm/41NNw/CYAyAc0ZPzjvov0wI58/mfmSpeALhNGnm9/k+DXzmOaJnR6RNY0UE0EU41EOURfVYQm8WAh56owRcwT8OwPNMYjsL7T4K2tVnZkXsU0fZSJjSwAaHB8oDm64fpJaaL/OBfYD5IR3I6zxT01IDD66Nn3Z6z07NT32wjQsQGIOtDvBlUamCkYwhPQPGXpMlAItRsXAJ4vYFHJCJK5ksCzsBzc4EngOnaNTCYbpdY+cxeEDgpPmBWVNl187YsuY1JLMCNjvChW2yLO9cAaVkx5u/I4dcHJzwDFETOQAadXpTkRGeVLPEe84mqkdPW8+WCIZQbvZ11tG/q1YpITDoS6ZklgkBycR57x6sLGN3axWPP/aIQgrNK7Sva1Fv0MDfmO+0tFAqaZANCbRnkgXB4ZP/LGPGpdi35mmlYaqeNUuPN8k49wNLDaesdtBm+Mg6Hqyuaoh0/OQpAUhiLCgYmfJuNnd8tsik6IuFwIam3mDN11DzOD09rbOMDMtun9copeFsi8BrJKrvcS9j8jPvQYcNDs36IwnJ1GIhIEWtcL+lz9Xq9rSvcEBXbbSxWR9htdRCIBpHkgoDMjidf2iSZ/aQ3obmd0rGWSY0QG5UxUy4gVFxBeu33sRjl87ia7/zWbz8xjLafAb3d/HuCz/CXL6IyVgJsV4T4WEMAfoV0nYxSAAqjEQijVZ1G+36voZrbMaHoQxiUycwdeJxVDtBAbccIr/86qsIRoaYWzyDpaOnMTFZwPkLp/Grl64yowef+9BpbL/7LWRQlk6OQGVCYSQxFPdrWFvfEklgaWkehYk0MtkYtnfWkExGkExF0OyyzMkiNIpib3UZwXYZw14DrUEUgYnzuPyZ30MjPItCfkLn3517D/Af//wvUW62NDCfnJpCOkMVxFlcvHQef/Znf4ZaZYjIIIgvfPwpnJiu4Y1ffgP98gpy4bzJPMNAC10MQklU6kNU0k9p/Y3QEwhKKT6HbgRYGTLUqFOKPUClQpC5ikQsiGy7jOqt17AQ72A60UcEdQxGrHnotZdANJQGiYm1eBoPKk00uyOkC/NIF2b0c+udId68cUu1c6XelOrkzJmzyE1MYXNrF9ubO2jUa+i2Gjg6N4Ffe+YpVPZXsLdxF1OFKNKZII4fmcPE1ALu3S8jncxKrh4YdjBiQE2gh3CgL9/LSIjrxQAh1nX3Vsto9gooNWYx+fBnkDpxEQ9e+h6SlTcQCxWRTyaRT08ik0kinotiGOI50EBgSAsbSiLtnGi0hkjnZpGbOYHJhXPIzZxEb5TB1m4Ld++vY7e4g1JjHZ0eQ2AsiVYgMOtbngXBANLZnHqH1fUdTE4vKgCIM9RWq4vQkIMwoN6tITuRx7/713+I9eu/wPIrf4U8h6XBiJK66Tk+Yu3Z7mCXSeUEF+iL7ew4uDdQDUPmEsFKqlPsRGfxwf6DP6eLIF+HyhfHtvcACHdW1kjGrjFQ08s/xORh/U2mJodBI/YOZumiASal6wOeBUl9fxDqohsCesEEArFFROMP4Ylnv4Aapf/BoCyaVtbWsbNTxLf/7u/Md1PqpjRiUjgdEGmsaPNDW3oKdnHm5Am8/8knUMjTvz6tAMu/+dbfosWeLxjTEDYaoB2WAbEEmAiC06uQIDBCIwx7HWQDEfzG5z+DYHMX1175J5S3r2HY2US/XVUdQoCOPVAyThJHzJ6zMEk8lgXB/dUPF2146mBqASb25Q4tVyMdKHB8nWQ1rAX9CQAT4OSuv0tpFktPLFpifAdelk506Gow99pk4DItPMBBoasnVDtY2rSpFRyASdYnQUFZtbCI4/lJMkgCobCFTw36DO/ln5HYkhG5RAIPEYTaAiu5R7IuI5PXQBWCbz2BoOJKqqyidQYDcyzw0gI8WUdy/3e9u0vFlnOfwkYc+CX/b7uefHaVwKxn2OEAkqYae5LXj2eeKS1i+mKQlk+qtqmt/X0xTDWkJUbhgEszqzRfVOLuVPUo2dkB0toX7OfLa1DvPYhe14a9FrRogI39LDegHCuj3B8HGMBC2wCzVlOvLvBUB/hY8m2vZ/J/60GN5ckz3VKdjTVp1AYLxfHhOKrV5E1ufYUUM8zqEKucQWYMvSWLmWQcKjMZJEhVSAgRBislGPoURjwZQSLF/6bfqoXGEIQUICcbO0q7aWtn/bqeY/ZQkqbzc5FI5tW6BxZTnhBgqjGHzfAeC99xMmw9OlZrCpj0ICEBdrfibI0fHsa4oYzWkTFzuXepf3egqGdTatAtlYv5hQsAdUoX7qnEdQRGRvz3AybvlsTbfCkJvntvWqfb+v+AkqZe9gFJJMKw72FP6iyknD2jvPA93uYZBq6P8mpoAd3jFHrr0QxJ9YmqHih3z58jdowBdBfANBajuXbJqC/miS885JDqy5LQyQR292/chx7kPIg57sBbO0usnpesXXinIxaZvMrCeeodS5s2erSx2gjw8CGKp1LGUEsmUWVKcq2mhGP+yv8mGCCAMxKzKYAozEZjJojoL7ri4rVgTAs/9sXUgjJfQ4JP9AEgGMTJmRr/Dn3c4gItC7k8FhbmcWRhQU2IwB/nM8iNTxu6YycSnNMFcP/npeKaoDuDW/lgOSN77V+8qW6hkG1HCbGAS8e4DFBGQEWRo+nqAjo/MpulGNuKTQ6By1Asjkq9ocKL8iBK6wlc0oOQQCOBS3pZkg6cTiZw9swpnDl1EivLy1hZuW+L0E0IvERVwTYMK8rlMDc3j1OnT6EwURCQzNckOMcml6AcZcqido8CmuZzCmgLKXwQcEC6Pyc2ZK+2mgItyfTkIU+wk2xLk5lT5hMWUK02XP4NxqrhhsNAJzIwyObgLszFRV8kwrucJJdL+0os5yE+MzElOfre3q4QdrIz2QgxVdMaKHsmBELqHnqWj53lSlF2yWR2+vvDy+R2Csbx4AY/byyGEJukUFBgQ5t+WRGCjGnJ2dkoUiZeK1VQK5YQYGXYox/QSMAlG2UCly1OBeLm18jgBEqG1eiyOCHb1KWHZ+jHWshrc/Y+at7HVH5p9Lvo8ACoWxqrM1OmLISANBsABuvQruGo8zy6dec+3r7+roC+WDyF2fklMTbSmYKk+iwcyuUaqrU6CoVJfPjpZ/Due+/hwYMHKExM4NSpU7oub73xtkKHJiYnJVEka5cAOK+Fp/uT4cFwIMrdGDgQiWYwNbmAt996E+FwH4tHCmh3itjavoN6vYR4PI1SkV6mMzhz5jx+7RNP49XXnsPu/ipOnpzHpYcv6DOzweHhWcjNamL+zjs38M71G/jEJz6BSq2EW7duoFYv4f0fegqJWBoP7m2huNfAwsIimq19TEwS2DyD+flFFQC9XlPAJKdkTHjl2u+0B2gxqTbEja+HYnFHAV/0z2VxTpmOl2V4WZFtys75WH4sNiywQ9/YVWKiuZRoO7CGqFSKuH37Fi5efBiRmBVsBJp5HfncCpjGUMyyTCqKQjaBeATYWLuP7a1VJbtn8zNY3axipLTdiECRTtfChfh6ZDkSDGXxxu9q7YYDePudN1QYnDp63OSqQ9o3WOK1p++bLMh74BwAlyriKMd1knIBVB4gdEYkB2E1Jj/25s18P/INJEBHk22ymgnqKBXWQnu4fBhW1O6P0OwM0OySacdqgtUcQRnK3NgImyWEAmS8MMaBbGZub+/ZWIJmlW7FItlcjr1JGwKyLpmmR+AyRJASiMnLkuxLS9IjG1NAmPP2kn+MKzIt9c8ORA/QyfrDGejbZTK5OhuOXs9kMARqKGUiSYNTaN4nL9eXusZ9JnEHhi1Ewn1EBbbx7hJ8VACxCnAD3gygFCDpwD/tdy7hVVIKss752eWlaIWtBdM56Y8ryjyIZUM5XkAf5WefRVC0C7oZA5CSkRuo7weM/pqMfTA901QXxc5b8zeyQt72aoKJNr1n6JysULz/kUJxDHA0mxVePJPkKXzHhebIh4ohVvKYtAKQ/457GM+koRq/gxRZlTmu2CFwYJ/SGei5tFFxS8cNhzUuZP8QTKdLK9f92A6i0kA8ap51+my0SJDJQwg9BiXQr7HVQaMHBNNTAo3u3noXWbIIgwHEowaiJ6JRDSdrtarOipOXn1GSajzQRyrURyLQRbOyi1w6rqRbFsX8jN53imuagB2BIVnWcD0w/E2DUIIAJscW+Mx1RJaxmjuyvHkV+L2g2D3vvXsdGw/u4MI5Wn0sKOCAe5UaFMqFuJ45bKAtjOPk8n4WS2VTa9AWKJ4QM5Pnltgd/FlBDvOC6PboPxgCmUlkmlEoypAdhSfQ53JAr8qhAGsybQMcmI+6iIbo59iTlUCjN0C12ZFMnH6SlNTWCYKS8U1WNkNixKweIE5/4HYD6UQISZJy2hWsXXsdS9k4Hj69hB7PjHwcv/O7n8f3vvcPiPQ6uP3qLzARX0d6tI0Eh+eNIbL5AvqhgVSdMrMggNTYQq9bV2BHMhJFJjeJ2fNPYzTzCH764huoF/eVKH/73qquczAZx9zSCUynJ/DE4xfw458/LynjZy6fxO71v0Ah2UA2U0Cz3cPu7p4YnTx752ZmBZ7znrGu4fNPhhaHzokE91PWLAHs7m6jW9tCuFsW4NscpNFOnMPTn/ufEcqdRa1VxbXrN3Dn3gqu37yNoyfPYGt/Fzu7e3p9Dim/9vXfwne/8x2s3dlApDPEJz7wMCLdW7jzxg+QDTcQHUYUcIHICP3wAP1AEnvlLvZil1WbpTNxTE1NIMZhv5O6sX7TkzcciblXqrXkfxipbwOle3j4aBrB9g4wbGgLYFhQpTJArc6joIDJM+cxiJPpNsKd+w/w1jvvivXGYWyT3pk8P2UnRVlgDLUWPaQjSMSiaDWrKO5t4aknLuCRh46iVd9Bq7qB2ak4ctkQJnNxRCMT2CsmEI2m0GhUJU2VRHXU1RkRjxGfY43bFJhX3G/j/jL9ZYdY3w3i+Ie+hMuf/Wdo338Jwa0XMFmoI8GzBQkM0TWWLncFNsWUEg8GsgBoD7gGkjh6+iksnH4CL75xC1ulKsr1JiqlJuLhjIXUBOvoU7YqP2mTpQp8CrDGzyKVyQi4vHt3FfFUDs2WDQDCZLuSWDHooTvqYXJ2Bv/uf/232H7vRay88k1EO1U0KnUUqyU0O1UMum2MaHcTSYmBzXtJYDweJ9BBawj2BhaQIN+yPgMFnXJF3n5mQWKYiu3tPCN4HvEZUE3uFHZ6/471I6sqHrbs/+TRG1ENzbRf7dG0B0AMg14MzX4HrUEdlV4X++0his0k9ko5PPHBTyM2WcDk4oJq16B887P4x5/8FOVKFeUahz7eIMhJFZ1k0VQN1kjTH/b40SU8/cH349zJ4+pFivtl/N33vo8Ha5vaayr1tg0dXVAo5dBK/B100el3UGeobKeNTCiC3//NL2MhG8LWvTfRbywjG28gESWzvYWg6quQhcSoviIQ2ZM0n19i+HvT68M+5F6GygstCaf/suvuKpSDoSGJG12GQjlLFyc59oCOzm1JH51MlkC0hrXcazyQ6VUnLHbJfjdQlUowfgZ5uDtJsNVfLrWZikZhmmYHwzXLdRaJMGwqjN6AQ/aAPI8RTqJC9QEZ/Xw/Q6qPCK5bP02Jux4uAStUVtl+yPNZ8J6rfYgpKKFZ9YTDEVXzusGxOk4Hxrln9fDAnkNf1kKqJ90zYoIk53kvGb1JzRk0FFTwFte1FWRWExrLdCzqdmzLwZDhN+btyvIsEiGgZcNxgpUEcES0GFFFYWtHn4PPCe+fl57LD91qQRsS+GvuwKEAJcQE+ujf6Bj8DvdgTcS+XAQwJ8U2JibXHmRJwGGcgNkQwVkCwhYQR7CSFjD1Bn2O27K/EIuSXw0qDBluPJCSVaoY9taOORmOMleEfoRGsvI2B/K9TUWRTFPdaiCeyZKdPNmnT7vMAYKWJEoJA2qTQMVr4Yhv3ofcgZOq4R3eJhKC2ICO/OC/L/9Jsw2wivxAoixAjcnv8qC333Pfs8GBgZkHsnqzWJKknDWpekL7vRic+mzmKU7GoL48aEmFq2PIekWpMzobK8xUogtNdcSTQ4Q/AyR9X8dex5ih/LvE1US4c78qKMmHSTkA3PoXC0Uch4W6wFMpzSStMz9YES28b7vDzvyFsz7CqRR1Ie2qqldRn+nl69aj+J6B3q/23B8AlVqDbt/z/p7GfHWe8grcNr9W4k7BEAdJhtFx/wn8b7/x+VHXBRBYeg8LT8pvLUk8nkoqITKZoRn9QAUmPUXoiVRrNMapUra4jPpM0JJUeAveiYlhx0ZFN4ULyDXJHmTUJMXRril1NhluS4w8Jv/FwhF5Ak4WCpibncG8ZE30zDAw1H+Z5M4YUvYQMXHYoEubTHQtgc7doHF4ipPOeeDS+z7S45AHrtLEGQ7Afyvmi/e4dMDlAYneAZeUFMcRikZVqNCfiaClJoOpNDK5HOp1GkPfVEHKQpD+V2dPncSJ40fFzKApu1B7AcGG0HPCv7W1NQYu2XwQuMzlc6g3G7ovSk2X+X9a0i49mCOoGPaMSzFSuaBl0mtMwA5l+wQvCX4671CyQtkkilVBIC/ETSijTZFAKR9YPmxKEI9FJQemRIaS557SxrmJGaNxf3cPy8v3RIWen57RwldiapBpg1EBlwRjjbXDw8ueE25yCr7hxFZTNEvvkiGwT18+ZEegw47S7w7l7T09s2RJ8jmOp5P6Pcs0gpd8XZqHS64dDKDTaKNWKithfUQjY4UucCPtotJpoTnoS/7PooPvnX6jvEYZsSsLFraTSOhe5nIZx9Qz+Yyo7F1K/TgpGQoYJnirpLcADwwe3BCIy6kxz6P1jS1JFqamZzAxOY0Haxu4duMm1tY3EYrEsbh0DJef/ICCnwgsMySHrMlisazAJjOOtgmvPEOcp+fs3JyAbR5yTAMlY3p2hqFXBAg7WFtdx/LKA1SrDT1D8wuLkpv//Be/0GH/6KOXqH7C3v46+sMuLlx4BD/64auo14OYnuLrTOGtt69gc+s+AoGOALZslozpHCYnJlHIz8lncmNjG2sbm/j93/t9XhFceeUFvPLqi3jm2Q/h6NJxvPjca7h7aw2XLz+JTq8sFmU8xql6Fg9WlyUfZ8Etm4RmG3NzS3j8sScxP89mkIbITezu2nphoc9n1A4AX+j4xDKXBOeKIQvlsAPPHwTc2C1lzoC0aIST0ibuL9/XIXLk2HEVONbUm2RdLDFJjtpIJ8Io5NJIxUPY3FhBtbSL+YV5JefeuL2FQCgpuV8wxAmvNfsEBDS51kDeTmIxj0PA2toKyuU9XLx4wWS9I/4bzxi1pGEDTh2jz02HTaJiIJZKXT9R88wEnUdOuiyfHts/NZV2qBybW/1rWhwIaGKRF0Q4QIN8VhNM+IyAcFSLzNoOve04sQXalKTos0V0IGk3HRGEcB4nYy3C+ERUkWmFibHJ7C3Si8quBRtQybBZBCuIht8LSTKeiEfG4KD3ZBOjj4WrDlLPirQq2EvsBRSPC0eT71sTEFKYEu+xPHr6DNwYokPQxl1tMm5NusPmwGTqsVEPoVHXpcprhi9GKNmgLNzH7A4nkbCmjixFArh2H2y6S3P3A18bL9nTuyfg6ABMTT39vfVeT16qIe8rK0Akm/dFnZ9m+uLEvdZh8FLcgTFAaewEX6DYuW7Apb1jAr1sUHjmGsDpQ6gMC7ZwIgIH8s3jmc7C+FA4hPlGGnhpXkzmp6TAGK88UXFvxSavI9n1AgIOsah1/9yz488X3Xq3rilH4qLlfs5k7EQ8qWk4P5sKfzUsUQwc+N4dBlGpNbBba6Pajyi8cJ7Kh3pV1gTJaAyFXAYvPveczjYOj3j/HnSi5nMZHiDK4LJAB1OZKOIE4J3Pp/lkkSXjgECZvjOSniEoVszRw28QiKNNf81RSO+b4QZkrzLBl89XNDSSVJ17IMMOC7ksHnv0Avrdlt37CIcrJg0LhSiLoycwm0heGYJLJbH86Z2YylINERFY75UzamDZOIeCaA1GaNL3sk9WahwdOjIGouhQcha0IEeCdd1mE9lUQtJVginBQU/D0M2dXZR53XMTCEYZajhCpx9Emw1wMKqQlp4bYESCI8TQQzTYQ5TslVYNzXpddeJkNoN8LIRCbIT5VACtnduYTfbx21/+DFbu3cO3vvHnyIbvIh+sId5j/xxCLBdGMGFhgOiHkSAIOiijVi8jEs9gKpNAo9FGJTKP/KVP486DHWTjJuH6+fOvos+Qo0wKi0ePY6kwj0sPncRPf3UF4UgCn758ArW7f41A6wGa9SaS6axsThKJCDKZuM5l1he0nwgipjAhBt3xae136qbqDAWxs7OKKOpAt4xYKIw2CkjMvR8Tpz+JWxtdJAtJzC0u6P78xTf+RgMjSmdTmRxSyRROnDqJr371K/hP//E/YOXdG1jIZHB8JovG3hsY1d9DJtJCKpQ2Rk6gjzY66CGFShVoTH54zLhkI2oBT+a/xeBNYwJzaUcQjKawubmNaL+KaHcXz1w+h43l61h7sIJKvSX257ETl5AtLAKhJN649h7eunEdxf2SAjXpl0mrHQ6U8/mMPPF41iailJv2Ue+OcHt1Sx7jtJE6cXwRn/j4B9FulxGPEiBqYWYyjlwCGLY5GI6j2S2oOa/VKsik4ui2G2g2KtjdWiP9QbYFXG+ZTAqpeAyb21sKzSnW0jj70d/Co5/8Atbe+CeUr/8QmfAWEmH2OAQepfnQuRgkAMeDmonNoSCaA9oLTOHouY8gOX0G/+lb30O1Vdf5MpWfQmhg7KJELqZzhMMwSmvFJHNNcTQeQWFqUiDQm29cE3s5Gk0jmoij22/quWszFbdZRaPTwVf/m1/HtRe+j9D+qziaT6KQziCRSyCZiSGXiiMZJQDDnq1lwyTHqOSvUlkI03FJxOqtLEU5zD2PQHXEmlv5vopA4Pd7FwSnvttLla0X5LNB0CvGAJ0uQwDjUqLRz7JEhm6loaCOeCSP9rCDfqCFAdnmiTSiySPojxbw/g99FvOnzyA9PSNmN2sO+kL+1be+JQ/3cq0mVjfPFu9Z6M+kyNAC7/j5GPpCifj506fEtiQpZX+/iF/88nmUqg0kMjnUWh0NhdivSbnFulHgTMgCudhHkGwxDOD3fuPLmMsEcfPqz7C5/CqC/R3EQ3WMBnXLo6bUi+AjmeKqDiiLNtsjYQDO882DkRaMY6CgB4X9QFCnqpOGe2arV0QM+85b3J25HFoOiYfsAAAgAElEQVTJwxGSFwmk5JegXZ9U7NQ4BkQ4CMJ7KcoyiP/UBa2wruWZLj95A9LIjrXAElc/CVxgbUKWIutWjWZlFTIKxdAbhXVGCnThvei2xALmdVKSvXo9G956exjJql3dYxZDLpTPqSjMZ9wBIqqbHADoWHusJQR+cHAsRQrDcUzR4eu88dBWbENXAwog0TsDvS8EXDoLHq9OUVaEkp+IaRg7j+/FAgRHLtmadZaxLQ0gI2PZW9KwnjCQlf7V3U4fPQbTCSE1NZESqp0eZ1y6OfDI5NOculiFb2CleckqLNNJuj27ji9LYDIUJGEgItse9ob0nmSwrwK36sR1mJNhzE2vJCRQGY2RQWngo9iCLqGb/t1kUPLveHm3t6IjiEeVh/5NxLAl3kM+PwQnzYaOuIQxRuWn6ZiWWgduQK88CqeKVVXpwkrl86ov1qHK7HVA5gGoTPswgqFktHsfUJJoxOyVrZ6FsqmjcdwVScjJkhyrtGygzzPPW+15gJIqHR+KY/2F3THPUPRgKf+bqsqIG77ak2bgrYwH3Do0dM77rnsQ0zNv/QI3JrkPkPVDJBE9vD2jVxiNWcK2X5snv1mQqFegT26Y1jXmUev3JT1XhzC98ev6QYrIBy4s2YGYwprYr8hT1ULejATB/cgY5NZ7mWWJJ5EIuPQsWefda/Z7Zt1guScGvOozcyj0R7/5xVFjZL5KBPp40+hp5FmVnLCnMmmFygRY2FGqKCN5BrMYAk+WG1lpBBz5ALLhlxTMsS4JYDJMhgxABrXwIniWpVLJfCPkfLnEhBgOVZgQrOO7j3PqnUq5IJcpY5x4U31RZW1D4JcWluS3HngwejTBIQPD7Ann5uB9DtWyCrm2ICGClvwakTpDVpAL5tEl5IHsGS4ybibzhtMh87ikXxMZqmQWlWo1lGoNgZYs3sm4pP8kr++dO7dR3N+T5wmlY6dPncDRpUUs378n4JIynFQqKUo4Pw9l4mtrayqUOAEnAMVwnkwuK+CSUnGyTdiMEYzi9ZaRLiV2LSZaDw7ouErBYg3aFaDWbphUvCVD247Ypv6+0qeCbCJO1OKptEBMSuD5Py5aTr9NPmQeP2RssqCt12oC6LjY+Zr05uOCU2BNggyTjGSj3Mzkl5VMmgTcLQ4dkIOhEhXrDYa98L7G9He5CRwkZJmRsWcR8X2xiVVqGzcpGfYFBVpGUwmBmN0hwdeGFgefATIcrFnooVmtKVl8QP9VsZ2AvWoFtW4bsWRK95v2Bkwl41ooFCbkZ0nplAyDKRNJp2wa4eQzLJr4xaaUi1S+mp22njfeh3rD0uK5GZC1SgYrJ2N7+0UVttMzs0in8yr2Xn3tDdxfWdXzdfbcBczNL0pWHI+nLAihS/p+E5VyVYVwOp0VcJrOpCQFIlOUG6bCHhSywIkak9ZaKBSmkM3mxtICf1AoRGZrUyEMDz/8MGJxyhurYv8cP3EGz7/wDqqVPqanF7G4OIvnnv+pGJEnTiyh1ycgTmC8rb0hHsuixYl6uYKdnT08++xHEI2HsLH1ADu7G/jkZz6OuZl5PP/zV7G1XsKXvvglzC/mdHiurW7ipV+9hrfefgvnzh/H/MK0jMwJrr/6ylWUig0888yH8MTli0hlwmi2avKnU1pxt63DyqazNmgxgNyCWOT7pCR7z8Bz0VvyNvQbv3nXmAx0JC/eO7fvYvHIEjKZrIBmglo8ePm+5GvaqqKQS2J+dgLxaBDrq/dRq+yL8RoIJnBvtYQhYuiyyw/QnDothhebGbKXDBi0CTN9gLgBdXttXH39FTz11JP2/ZGF59g000FRai4s6d1OAHvPkmZzP1Oz6YyY3f4m2TK9eJTEyMviA00sxf0A+DVjbhV7LnKOLCilanOCywTiEIEeAzDb/SDqnQHq7b4YmDS6Z1GrEAOCvJRSa1s2xr9n5BtZwAoLsioZ8COTc0kUeBhyam+fSxIdApdkvDFZU3Inm8RKNOOMr+1ADUjSe8AsdUWrI14akGjJ2X7ybdU8JcMmneGeL3YZgwx8sqW8Tm1Q5n0TySpIYEAjAGOHyuuSLB0z/jeA0SbnYua7s0WAtAZ9dkZaqiCbA2NEKh1S/9TYBgGxgslGddJvdx6qB/GeOB74dUwUNQ2ucPJgpnnY+O8fTE55brr2x2OZh9aK86EZ/4kBmF6CaaxFM8gh+Kq0eMq2KNHjeyaT0L0PK6l4/c1KwwDbgzRPY6G6e+PWpXzXXFPFs96nY3L/s0vknn2e166hUcgSfRk54CTTjZY1o5HSveXzpGm/Y2bqvfF5NqYxwXf6Me5WGqgMovr7fBYJDpJ5vLezg+2tbRw9ckT+3bTEYW20H0yLJUW2SSYRwWwhrVT1eHCAZASI6VkdIMznOmCBEBo/sOEkO9QlhyIUF3jZ6gfVaPC+V8pFzE8XkIqFMZHL4J23XpNf9qWLDykJnWcnB5Wm/jPwWr6oZC72uR+y0Q6h2STbogEw7TWeQiSREYOSybuBYHzs+2oFM1CjNUQoAoK5je4AzX4ATYL7fO8jMkatfOc9ikfIlgwgxueLQ1MqD+otBBNxxNJ5DMJRVFodtJjyGiHj3NSeci/j2hkNBRqGBz3s72xKwpmdmNBAkfea4Es6EsR0KoCZ+ACFYBWB0grqOyv43a99BT/89l9g8+4PsZDoItzqIxbOIDebQmvYEHM1HcsiGQ4gHSeAXcNOqYL4sId0dhLJo4/h4c/+97hy9T0UN9fknffzF15HjOxxnvnZAuZzM3j00kn84Cc/Q73axIfPzyJe+SnOLVmQyZDAkcKeemLmJVM59HsW+EXGPQFosoyogiFSy7RwDnhK5V2gWwP6dQ2/N4pD7HQLuPThr2Dh/PuwXtwWgFMq1fHuzbs4snQSa6sbqFWbyKazOH/mHL7y5S/hm9/4C9x483mUNu9i1KjhkVMZ5JNlhHpFRJgcrTCkAMLpGEbhCaxvNLCbfEw1WyhsgVlxJtrQl461pvO45GERDsck22dYS2N/G29eeQFHZ6bQrpdx5swp5CeyYttdf+8Wrr7zLrLZgrzEA/2BDY9dui3VVRxSZdIGWvaYYm56ArSGASRyBfUFd+7cQatNBlACj18+gxMnjynsa346j2C/gfLOps7F5a0a6q0mVldXtC7YWDEtOpeJYELDRHqL2dnBwMHV1XVUG0NUm3EsPfFZPPm538HyO79C487PMTNcRjzcxTCaMpYSgRGyyMB9maF1LYXcdZBAJzSN2eMfwJlHP4Jv/N0PsbKxpiCrZDwl4DKZyqJYryiYKRiIGtuXFiTyBmbNN4ljx4/p+X/uhStoMcSFZ6jWZl+MY6GL0YDWwL/913+M/t5N3Lvyl8gH2wjRa5tgINrkiSNEltuIidfGbOM+q6A4qYDMx9/sNyych1/GMmLCckD3jnsxawCl/moobn7YAgw1LGLgpQUFksWtcBdKvBt1FCvsL1iPM42atl09xMNRxKMJxCIZpDIxxDIjBKIBtGkbFqAP+iLe/+yXMHHiPIKprNlO8Lzt9PGd738fe/tV2SHJwoW+ygzU1HunJZNjUjmvcXrgTRayePTiBSzOzyGT5D0Efvbz57C1s494Jq8BVTiWELtctbsC1qxZ5kCMIBYP/zSC+IP/7us4NhnH9df+M1Zvv4jIaA+pWAehUUP2NfLv5POta8Rahdeetmzeg/1A5eH9Eq02ZdNvg1MDMv0ZaHXpwd81CllwxM/B96mq1vkn2v31gIACGAWgOtbZ+NdD7DeXdC6MUuiJIhJVk7FPs8Ror6ww/2QFZ7hgD7GFnY2O9mJSD2lXwKeP3B/10S47U8CKnUFWd3gWKMkwlC3TAorEBD6TJg0nKUD2L6o7HUAu33sLK+L79OnsGm6qDjfva4KMfF2F83h1hg8UEanqEEtTzy7fg1MTuZRsflaBWZIB870YC06MMgJvAw5gybgkWO7SolV7+HRp+vTbvR8zRAmKUiqutFnH4XRnnieDsQbVY2FUT33Rr594ggBK2RXZevU+lQZc8r8PErrZtzM4rFJpqK7ll/7OuAcyIIugHa1v1KeT+Z+kBZyFRXnFJoE7Dq70PXlD2n00QoTV7B6YJDBKLIF9Kf2g6f9PYpFAMu0vxiA0uzXDA4wk4J9V6+3tWw7kEtDItWCBYawhBUhKksxfDSwmaMln1yuPxpfwv0r2Nrm3ZY3w/JLM2zFE7X6bpNvsmHguW3Co2TzZl+6ps7Ubg48OLOQfkcEsmNKFjvJ5PrA0MBWSVUqeyOBCrt2A3oOakv0To3Ks9/HAwz8nnujiQUs1AL5XsIXvidkWZHDoS/dwDLc6+wDPLTZmtZTKCvIx4N3Wk+uPHUvSpOJ2rcz/lX0316JlKxhYbGo7fYkBbWtUGRNO3Wij8YN9UteYvcwf/eaXR3WmerHZixP8iAmA3C+WUCyWzI+EC5aeCgxa4eHFSYufCGiaZT6DpPcKPPP0VeenIPlELK5Cj7JvM/x1aUE8CJ1MxqdDC0ANGYuAbKqeACQGHISQy+aQz+XF3LPNyj3UYw8rUrTDSmPzIRvc6Llw6J3JQ9dPBsyM1T/UBlzSg1EG+52OA66YLG7yKxbFtKtwuOfBIU/JNE1cuRHIXiuMRDoj1uV+pYZitSpAg9IsJrez8CyVS7h79w7KpZLAvnzu/2XrPYMsTc/zvPvk1KdzmjyzsxHAYrGLBQEChEBRIiiJLIBJBGUqWLasYElFl1W2yvYvuVzlKttlW1X2L/uHy8UiKZGEQAKEwACASwQCXGAXm/PsTp7pHE6Orut+3u90g/JudfWEnu5zvu/93vd57ucOTT1w+ZLObm74z9+99o7mm001m3MG9Cjstre3dfPmzdRczWtjc8OFDeEm+I2S8M0Nx68rGJckaLNwAC7xFwK4jM0HxiXrFUYMCZ/2t+y0DTgCPHojZqPB+JaEcYz6KzU1AMGQSnd6s+ASPF2YSjKxBmx1ole/540L4JK1CpOTiTf3BN+XoEVPzMxFwgtYxuvNQKSs8eQLt7a37EXjVNlC0RIrvp73YBmBAwn4iM0kzQsjfRhgHeYlLE42KwyB6/iPVpw0zmMB2OuJs71RMJEeO2G9dUhQEUDuQMfdrjqkxlWrBvaxSeD98W+WlwEtV+wn1Zir+54BrpJmCFDGhufN1KxK4KVYQzxnAFs8uN1ux6wRmJw8GxwYi0vL3uCRf0PfX1peta8lEP3Lr7yuN996x/KsKw9c1eUrD2ppZd3yAYMY+bzu3Lmn4yNk0wWbIG9srOnihfPa2d02W5RhA80SGwMHGB6ZPMuwMfkw72YyscyR74X0gRAlg+XNeadbsu5I1f3BD96y/9LFS1f1ox//mP74D7+io+NDPfTwVVWqBfW9Fnouus6fu6yd7QPdvAVzoqNHHn1E4ymmzm2Vyjk99vhD2tk+1He++QNpVNbP/exnNZwcan9/R9feual33r5pxsWHnnxETz71uM6fP2cm5vLShr7zZ8/pW9/6hh548Kw+8rHHXSTu7h4aXLbHW5JrhM/LKTNlh7MkWZFN5QNkCQPrH2ZpZgcoRQp/d+fOHQ8iCLmwRaL15YHghMfcQI0GDHSKk746rUONBh0PH8bTkrb3hipV5s3qwSOyVp9XvkjSOkMhc+XjOTZDMA5JCqPvff9ZXbxwVovLKxEYc5pxGejTzLDZm30CLf09XEGmaTygWDb5tlSeQLYEHuXHDjI5kQ4zHQ9pTXQnCcA0I4CGKxWySHqQodDU58ueXoPLtvsTtTHttpSUQViw2kjijOcisq8zw3DLAhI7wH8D88OFQ4StII11WjsAoH0tg8FI4+CsJ0tlTyaxZpA4HT6avmw66mFHOiS5p5wXMQChiE3BPC4MkD8lk3IXf3kN2Gcm4b/EGWAMK62Z2JumKk8QOAIaBWgJeFnIjfw5DTrTggk/1ZgwZunrTJ/j4PF5ZRuDaEKygsmnIGqJlCLt8zUBdhT2hAJF9ZuWZmJZRM2SJVdG0+rmNPvav8i+zIJ6ZhK2eBWnmSEGCbN0wTTJDgZMmjCngsdOxQCOTh8Pu4KYV2deWtkwMr5/eFZmwHxMYd3aGIg8La06kbxTaPn+WTodJ0Pm8xQ1UAxJacQNWs41/X19XthsP2oMAGXL35BTmWErh0QcdYfa6zlo1r5mWItwdm9ubmpleTXkYLY7Ya0WdYMU3E5X5XrDZxiWIXMEyuHLqpGqubGajZKaxbHyo55NFEa2exlF8rrDTWI40B1MzWThUeSssfk/XmztIx3s3je76JGHH5wFfdCosKdEemYAiRn4RH3Wafe1fX9Hjca8mV4E0iHbbfX4DJSCty3PTsXvB3YEQMRANeFiiA824TNjAr0K+PWGFy33jjqAZ25cJFW6oPbhgYbttmsGBmsAnC1LyaVxsaRDfCUJRGJIMeyqNh1qHtBsKt149z21jts+96blsroMqPHdxvcUm5xKThvNssq9XW1Uh1rQkTq7N/WJJx7Ri9/4Pd1954s63xirOpCqxYaGhbaK9bwHgEuNFe3cua7dnXfUmK9r/cwl1W07UpTWHtPZpz+r3dZE11572Wnxf/D1b6uYK6u5uW6WeaE31fkz8/r+q6/rysWr+pmPXVX77d9QY3rPe9JweKiF+SXl8zUVCg0ij7C+TD65fbV7h1J+oLm5mloHWCJUpBw+nEXtb21pNOgpVypoVFrUqLGhUeOcisvn9OiHn9LFBx70PfzNX/s3BlP3tnYpbrRIYMx0rIPdLX3329/U9v07evShqj72wadUGu+oWT6Whkeq4uMJqIZ6Zn1VrV5VL790W1vND3mAXq7kLdleaM5ZUXL16hWtLC/r5s1b9s9mCHnQuq/RuKdBa6BnvvoNrS+u23Kn1zu0Nz6ywcXVOQ2p/TizCd2sVgNMJ9m6Vgn/+Ox8mo5VQYIIoZE61EBO3r0BwX7bey0tLW+aDQcDCXbz6nxV3cMtHW7f0sJSU6rWtLBIYvpEG6srGnTaZnvhN4gdQNXnMl7IMJ86unV7X/uHnFUFbXzwx/X0Z/5jXX/jOR289kc6N35HlVJPowRcRno0vQE+sewbfYcbDXJ19XLLWrv4EX3goz+l7774ur77wrOuR2/duKNqoaGVtbNka/vs4BwtCMbzSAP71bd9xvG6ASZefPlVzc8vq1Jr+izAE7zGZI46hr2jUdO//Of/lYa7b+iFP/w/tFzqqQS/b9qTikMVYd9hkWTpcjpbcNZOFir8XOp+gADvwcmzGVY2zzvDU87xQqFqZm2cz/RMMaBiENUh4PKopSM+jtuuTQn+bMyXVZ+HAAOTtqZqHcYWwI7lFxoP8NknX6EgaNC9MSz2iVTekAof0RMf/0ltPvwB1ZdXXR/duXvfP+Pf/e4X9dbb71r5ZzcSav9CMKFtU5bJxN0M02+OdXZzTZ/6+Mf1yMMPqVmvWf76hS/8nl57822V6/PqwP6aRiCIh7ezZjuG3FRK09FUtZH0j//25/Tgmabe+sHXdfPtbyk/uqdGuatCjgBGpPYEjxmOTlY31PqELsW+m52RGbkhGEZBrAl2JeBZAi793qJvDsAigVlGIAIQCMFEgiZD0nDC6rTaMUvMPZGdu38y6BSJ8DCGxykN2/6h7Gkw5hkwJ8/E+M6hSsps36yEcL+fGG48E1bjAHhiaZICbpKPIl9/wjoLL2sHRyXwFHn+D3lROowown8zECbqBwCwJOm1JDjwiEyJHyBwGlT7+E+Ko5RimLC2WdJysC6jKrKiyEGZ9FPBKIRpGfchvOB5jVi4APwDcsNIB8zjfRhgskorGGezPsJ1WbpPAL2oFBj+oX4g6BK7uhSe4jtokCgyFLgGAJfsCVhbQJIIf/UAlUxy8NmM5LvnvrHT7nmdY+8GTmPPTyxXyDNxcj0epIlwQ7huoxHkGYaJlZA/U1vzDNEDOuwS5j3KRfrWTlut45aOj2KIwK+77a6DBnke2ZfBj3IJ6M6AOwbt1EfU42bieq+J4UcQKgIIBYewnBsfT/AKmJJJ3m2LwBmTDxA0YULGAgIEdO8DyWqWfxIApUEyvwZ+zfuLxPXTzEr/fVKoct8B5FLZndiN4eebER1mw4bTPYPB+pkZZAqOjGE8wGXYOp2QZQJZzJ7vWcU+q999PSDWOaAyESuSDDx4X36qZ3L8qLszalemSY/hNQNxPpt5mWir9olNfupZ0KaB7uQBm4H8ASMHIBrqW5QkEertMD8rp+Rk914XZj1ezj0Nh90YzqM4y09DdebAOFifiV1pfDDA0Zmfe7IKsznFv/zFn532S9GsUJwAkgGo7CfgEuDQAAsG7xiqViqzmHgKYBiZhLMAlnHTKCx4OMzI7PUMunQ7HRfLAFQwB62hx6cBBlwFuQyJhdFdxnQkNkRAH3tfAibCfpxMLD+HvZkh3xTBkUQU5qv8OQcXAKxZVj/knxneGZlEPKP5ZowTACsDl/hm9voGLyOgJwpiJpgBjoWLRkgukzsZ07nkcQlwCeMS5uXuwZF2D4/sFVqtM72IxOud3R1du3ZNx0cHZh8uLS7ogSuXtLm+6j+n+QHozYBL7svW1pYZl1wrgDEYlxcvXbS0Bs9FADXADa41DRjNiIE5+0bwwHP9mJCkhyVNi5BsDbnPvY7vlaXiaSqCDJnJKozLcrWuRnM+THq73fC3KeE3RAI0P7Nu3xgmUDQqUOPZ0Ek3pLE6PDrwtYOhmW3i1TLeRVUDYYCz8dDGxh6UZpkhuJ+SA2n6AOIIvTl//oI3Ix7eYGTE9CYmPuH9Zh8uWDbcHybqvGeYG0k+XqpVve4yzy7+Ha+HpNZBt6vdnT3t7uw6PACGFeAz4PwRbNIhoGRJi0tLDhZC6s41AJAKv86UUJ/Mg10o20SZooZURQ7haNIHg/Bz5Zlpt4+9bjHth51rf9N2N+5BpaqVlTUfXtfevaE/f/Y5v7eVVZLIr+jJJz9sJuW97S3du7ul/YNDA6/rG2v2iLShNu8D5pYBnFIkMnY4aAb+/shxDCLTcPT7Zvpee/ea92veF0xBZM4Gm2tI28p69nuvcBRqY/OcrjzwgL79rW/q/v179lZbXGJSTnp8SMYvnDtvVs9tA35H+vgnfiy89Qp5GzXPLdR19+62nvnqn2s6LOmv/dRPqd3b0fUb7+mN19/VzvaxD85KbaL1jWU99NCDOnfuosqlukaDor797W8qX+zp8SeumrWAdxR+sJ32sa8tDGZ+3iz1Oc3MMruKAIaCon6aMh9/GGUN+0wEjo29QT/33HN69NHHPDAIu4rYtKOwYcrY1muvvqTDg21dOL+hK1cuOmn4uDXQtfe2tbZx0c/ZUauram1OpUrdDY3lNjRqCWilgPAkejrRvft3tbNzXx94/AkDgVEcJu+YjDWa0ub8un0eRkBPTLyCUWlfHvaN2YQze6fZGZ2kvwnMwlOL5ofn2sWwledTjQqhp8kmcgA2lqAWYYPim6wIGxlN7GeHd9/IYTfBpgzgEHgSOUnID2E2hvdhQFr2BrLsB4YMhxu/D/AvAy4JMOIwNAPTIG/Grk8Fkb2buDl4DaUJZ5JVR0EZQELWBGQMB2w4ILiQkEngEFNupyumlEWkFhS5FJ1xHaJ4gElaGPfMoqN5goVIMASy3pBK8aMy15tgNUQhk/nVZLYZKfHcLzHk+2GOH4WZfR7TQBBQ13us7z8AaTQmCc5OKYXBZPMySDLx7NcZ8PlDnzO6xl8ALU9WSwIf09+HX2aaTv8QGJoF6vAvk+IiY5aYRRqp3+GeFasi7MDieQxmBe89J4gKHjhmYUg2lI+mifsevjwRfGBDfDd+KAhguxY9fAorDRQaGcvGxrZxbW0PA/4TigrWK+wRvGinhaLZl4NpWXfvb+n27ZuuTa4+cNWDH9YBKxCPa+okJOhdwgQLZbX6UweQ5B0AkFOznNdiuaBGcaxaYaw6QU4WohY0JfSA6X9hqkp+rBx2Oj2CZCrKWVYdxfw7b72u1uGePvDoQ2rUSlpfXvR0O/yiec0T9c0kietuaR5AiUP4kI/n7SPO2dCFiY8EHc/dScFenq0+AG1BpdqcbSwYfAGUTQoN5ZIEipXoASDS0G7ba4/awOFLpZL2+z3d37qvxbmGLWNmEjGYVLkCnGS/Rl+XqVTGi3Da16R7oB6qhNFEjcUV5WsL6kwKGgJQFOShJvexgn9mMWfg9/xiWaXuls4tFDQ6vq8PX93UK3/6W3rv5X+r1UJLa+WGlpprmlsqqr5cc+hb56CjpXpF6xt1yKdqdccqjHoeJBXW36dLH/+bOhqU9MaLz7ue/cZ3f6DhYKy2pg4Vunr2ij79Vz6qP/2zZ138f/pD51W49yU1dcdNF0ARyojRgHqXQW3J5zr1B8Oi7qDlBn5xeVndFsPevna2W5oMC8pDrqsUdXtnR7f321q5/AH9zC//Q11+/0fUtQdUQQc7O/q9z/+OLm5uaPv2dd1+7y1df+tVHe3d1eJ8RWc2FrWx2dCDD5xXZ6+nYfu+6sWONG5rcW7DZ8+E1ziPKqiol166o62Fp6wgWVzCn33e+2+/13a/QK20jweqVRvIDbGquavVpXOaDEu6f/u+tu7cUhnAugS7GQ+9gpqLy6rVFlQg8JCBDrYsQa8O2MTedrGnM9ggydxyM5RAnW6ESXrdDiyLL1cZtBZdrzfrOT1waUlPffiKVlbm7XtNEeiE2P5QRweHqpYqHtZ1CVOpMOweqlBASdMycHlwmFN7UNDSIx/TR3/+H+rue69o55U/0JnRm6oVBprw81INwBmYn1ZUKjakvPmEOhoW1NeKls4+pcc/9mndPezqS3/8JVVqFV1/76ZyI8I1mrq1dagOA8oeDXiEfsIyLZVyunjhjD7xYx9zM/jVrz2j7e19lStIpYPFAmgJm7877qhcq+i/+S/+awOXL331/9RahfNmqv60a+CSUMA8TM5+9DFBEKBXiD2aa+wez/Za9F6JrFDiddZVKqa0WVsAACAASURBVM9rNK6b9Yk3++EBarg9f+ZcRtZeq1PLE5RDAwt5BKAlagzsYAIgw8d7pGmeQUZBeTwQC1dCQVCMFPSj7kC77alaw6ru7031yJOf1PZAWj5zwaxmBrkLC0v6s+8+q/tbu96HCDBj/fDMUZNnNRw1RCRVU/cMtLm2ok9+/Ed19col1coV7xlf/OKX9eKrr9kWojsYmVVv3/hw85wNi4P5VsB9XKXBSH//b/6sHj23qOuvfUs33vqmxt2bqpfaKuZ6KuAlqbKI4otTCx9TrD5OAo5OfNSDIZoN37LagUFXqAWiHggmWvgtBojA3zGQPJoBiLOBZQrTyZhfvBdqAvcbp5QYAZImSb/xOt5x2JFwLTN5dgZc+h76psZZatw+gSaW5SZQlSo5/KlRM3DPwysTcD+CYWZEtTRATwxFg5eAKchNUz1pF4BgflqJk2yLAtiEdJV5EQaox9+HAPOktonyJu0r2fDbpKsTa4PZYNW+zPDBzFOdRUFnYFrUSidkhhgwJ0slVozBymRp5Pon8i0C+A1ghms2wg9/CEs4Pkc4V8aeDCuc7OtjwAq7khTvoVqtjsgioEcwOxQvZHzXh3j8D9XtDCzPRt5dq5WtkKvUyqrXyyZRMCTA/iAL+QGkhHRUr0GSgkwE8QvrHEDPlnq9tgYDpN2Qm47V63UMWgIm8t4NvCYFhsNP06AWsJXslCLhqCkA0X/m6xE2DizHkLQHoB/fJ8Bgahfwp7C2yBZN9C4hNU6+k1kgTEpQD0ZkyMgjRTzSqsNGMNK7g7h2ukZNSqVE75xZOZySbic6YqK4RLp8hll4haWBwkyZlqxl+b2xiNRXZIzNLN8iGwBkWNTJ90wMmMS45e8DDzthuyfYOnE1kw9lhqNkrUJU+dnLD5Yk148a2b3XydXNBvp466PEgbQWg6FiEPAMRFfNSi+Vq/6z7AMsqgR2YMyFOjqn1tG+jg521Trc1bjf1qh3rFJuqFppqhoqDsv94946L8CbD8PvGBiElDyGGsFWHiv3X/7czxi4BIRqkkQ91zANtXV0pKPDIy8aPpwumSRb4SMYGyBAJkU5YAAhPaQ42+weliMsTNKXez0zWCzbBdhMmzRAKH5+AFZm2HkxAWBEIthppos9ClIMvDfg1FayIPEpdDJzAjB5LXxPA5eJaZmF//DvjHSnn8XXZJMfPyiAlhlw2QO4DFN8sy0zcCx5LPgBs4dGYnnD1mMqVCw7nAcvlq29fe3sH6jeRArRVB2/qLk5be9sO9gDNhsy6+XFRftbrq+u6OaN604Wzx4yg2Lz87p9+7bee+89bzZ4Zm2eOWPGJdf9qHVskMneI6Wyv97AJc0WPo1dQESArwRcpkOMCf6oD6u1Z1Ycm9Fp4LLT4/7DvBx5keJ31UOK3O3NJPkkJjfqpInXTKFnM7MMMJno0jR32oCPe95MKiUmtrHxZ8AlgA/3LbCRYLnFZC1nJmmkeCMrAwA9MmuFAoUJOxLtucacQVnXY2bvxOcwOk8PZSFn8HHAdJkpGCzjubrKMDDLpdgkYYZAxTfoUtAAVs3Rkfb2D10o50tFA6k0ORxgAHwwIXn9AVjGZ+5ZTIuQnLU1oWi0bCE8B92c01Am0+ygU4evA3J9pNuwZHmeABItHR+NkoyvZ8CwXm9aTvzsc89pd3ffxdxnf/4XtLF5Vrdu3dbh0bEnYHhewn68fPmCHnr4QbORXSiS7luuOLAmnufYFL2OLC0mvbIXQUdSeoZDah3yTUzZc+r1R8rnmdDNq9lcNKP42rW3nbpNWi4FLf8Gds3qyooWF+e9zgihAgD+xCc+4UKR68nGR3DQzs6+vvmn31dzbkV//af+hpMxYUz/4Aev6u23rmt1dVW1BuDg2J6WmxtnnVi5uX5J3/r2N/TejVe1ebapD3zgfdK0bCD/9s2blhZeunTR4CtFOqwgTzhT2FQW0BEMrygy3OYbWEmMNcscA0iJ65DX/a0tbW/dN4iKz2l4esQmG3LliW7dek/X331Hy8vzevCBS/aE3d071mtvXtfVq4/aT3Rn79CABI07bD72EmeeOggjBYglzxAA8Oeff1YffvpHzIRCbhiT7GDcznyFZ4zRJCNKFH0X1MlrJNKmA6SJJzAdyLMpfoCTPgdPfc6uS4BkfRUqjdnEbwbApclZyO15GCOzNJhGIbPGFwySBYAQn7OEQ3MmPTGNcB6upSXj5Px4mp/JDaJIgYQCOOApMUXNjE2YmAUGE0OKwjNp8PMUq9BCl1NBM1GYnw6Qk3p9iiwYsGENEoFEKYXRfkNRxAb+DcMl/Audnm3hPE0Nv+dc4c+iSf+hSanXVgCTMdE98Z8xQJqeTyeRz/4LVygOewf+uOCKpEHLVGbAZQCYLvyygjAD6ZM+x+yVJK2fvbZU/GfXK2NJeT9I1zB7XZm8O/M5PmkkYw1ZNnbqOgezNZIFKVLHTt4MWYj/T6yCzMfKjpWQZgOxDQ8qh0jF92H9U0sgE5oQEe4gqJDThY3IVMNeP8lT8NaLpiLzbaQB4tzBn9tsCqw9fJaEHC5XrCpfqqi5uKQfvPCy7t67p/e//wM+h/wiLK8sq90bmFWObRSDy4W5ovbaA/WmFXWmFW3RfOAfPexrLj/S5nxZK/WSCrmQn7VpaPIlVes1Naolyz01jCEX+38bxufRsQPI5ueqeuTBK2ZlLjbrarcOLcecYxg97Ltx7A7zHiQAaPZ7DJXbBkrqFJwoAwwAj23j0LUvGWBnUd0x4GXeMvAcyeAGIBi4YV2R95ni5Olk7wJQSUGKZUN+MlK3faxWp2vvuma96eTdkHj5SdEA4BKgdFrQEMn2VGoWpmof7mvr3i03YCtnz6g7yeuYoUZjUQd9ArIGyneP7PuIPzRWErkBfo1DNXJdrdYm2mjkNOns6cNXN/TS135d11/5LT22WdVmbV7VQl3t4a6mxaED3paby8qP+ppMOxgZa0DqMcX2tKjR0kP64F/7B+pOa3rjxRd0+9Zt/dEzf6b19XWVGc4VKjq/fEY/9Vc/ri/+wR9ZlfLTT13S6Ppva722pyLra1yyOoBaOFfKuwE1Uz7HtStpNAaUL3tA/PJrzwbTJVdRv9PT3vaWGYkrm2eUn1vToLShp37sM7r04FMq1uddA9+89pZ+4//9v/XmS8/q5juvan2prItnG7pwbkkba/MqlyYqVHKqVed0tNXTfDWvWmWg6agrTWCZkWTeU6FRV6/X0Ntv72tv9eMxXB12XD8CRLN+eLZZo4RxRtAEdVPfwXOto77u3d22bzoWCAsNab6JrRAhnnMqlvF5B6AYKFfCTDH8a3m+bCnhw46ljo1RWz1A0cNjdQhigVXOv2NAWA7fLoYOtXLTvUCvs6u/9OOPa30T4GysUq6pSrkuLI9aR3yPjl+H1ReDjuYaePJxFqBw6OnWnQPtHkzU6RfVuPKkPvFL/0w7d9/Wved/Xxen11Qt9s24zIK+nHs2Kms8KqqAj2Re6gFI59c0v/G4nvrkT+tolNevf/43dX93S3du3xWXu9FY0UF3olK5bvauiR009ZzJhbEW5uv60JOPu074+tee0c7OoUM1CHiiFi/AUM1N1CElvZzXv/inv6pK/66e/4P/zcAl0Ft/0tU414tE8H5P9VLNDPsIaSAZOsn5TDZBEYAsuGjrHSwcIKDQdk0mRacHF0uwruifFEEcSV6JRRK/B6A0Wy7Z5XhwV7yk0ShkpdMCnvmHrsNarZ46h9iLATz22TJVrGIRUdKoUFexvqn+ZEEf/fHPaO3Bx9VY2TSwTv+BNdIfff0ZvfrK69rewWonzl3qhoy9FEq+dK6iHJn2tLa0OAMu6zTf5bKBy2eff0GV+rz3O05j+9363IkhL4ssmnipiWKs3dU/+OVf0ONX1vTuK9/Su6/9iXKjO2pUCOaB/c5TzfAlyUnNuOs7lIY92TL8JKcOy504vyKFPbw6A+QLlx97nwICWkFHbxUMvmBVtkNpxoEdFZoHypnFTNJvBHAJKHgKNTwB4zLgIvPnCxbYTDnh7x1+mNl/2a+zYa9ZoMbwgi0XEuDYUwYj1CDBLLRXugHXqCX9e9Y8tR15jzDzXGAnT87kb5nV45EAHiE+2O1wq8LyJ53hXq/USFmtmmon1yiRhm7AJr2XmY99UgtREhm4hyhVw6qDEKLEgEuqnGzQa3l06hWC9RiDu+hhYaEGIzLq2bifgM7YgPERDNWQbce9jutBz07PTSgO8u42QTktagnSvOkDIXJNVauXzWCu18o+I/mIYBxIZhDD+HXIvPn1HCGA8w2TSJw/gRqCZzyzyLOkOxSTvW7LdikkwBM8FOBhJM9HUFGyHkjvn30jPHphUIbnKbgOOA/X27ZV9gKNPtdMVLNS435GiFLmqZ/d08SgtLfu6QDsk5CcYE1GvW/MBDl/SvdmEOSkbz4DWNq+EMJQUlIlP9msp4nBeAprzQBLnqUUlhOd0Sl7pZnOOpC/JJJKDN4UKpSwiHhmw281BvrxfAXbOQsrOsWMzDqxpCaOqv0krHO2bjMpeTz6ofQ+9Tl6tqyvS/hKau9meBw9gvE7sBD2cnrQIJ3EfeSMLxtbMlgJ3scZxNeVK66F+QxbHUIKu5/T4qsV7d2/pe3b7+pg+7bGnQONuwcqT/uqEU6ZHyXiSeCJI54Zeh3OJWzbvBcEeSXzmfC6+29/5ZemR5OQ8QAi2mcQ8KQd7DtYWPjjRdBDNHmWEQNEDpl2JOP89DnePOyFLKE8QEYo0wCZAEMdSyF4GIJN4eQ5UHmH+ZRVAu13iiiNaXhisQmyGRsAxRcrRb/DjKPo5gJFGBCFYQZcFjUY9tW3hJoJIrBxAJcnyVAhLXZDw8PE94e52AvW5QlwmaTiiXEZwTbRFMJ4c/uYgMsCNxfwIpfX1u6+dg4OHXA0t7Bg0LI+13TS6Ouvv+aAFkC/1ZVlTwFhXt66eUN3796ZGcECgsEwBLR86623DGJtrG9o8+wZnT171hRrACL8I3gtXH+AGkBlA5cwLrtM+qbRYPDwJgouwOUAX8tOTFCc5AVQjUy8P5gFv1D0lZ2ePad2r6/jdmfmEbq02NTC/JwataobPV8/NiWmrJaBFmfAJde5TNWT/quUCPapGPiD9XKach1efYRhpNT5Ib6QfYN6rXbHLEEWO2AX1w/ZEps0BzYBQd6w0vQ1DKV5TbH1wlLpIdNmCsOEqVH3OuT62QsVkNdgOMWCbOJNkA2HGcnufPD3XGfCc3huoNgDHs7PN81QYAAQRtsjM1gHsFoHPQMrTmgky9abd3i5cb3MvOA19Pvq8Ax2u34GAC+5RoD6AJoHR/hLlsy+hLX45ptv6+2339XGmbN6+NHHHKiTTfmGg5Fu3b7lw+P8hbN66KGH0sQwWGHZpsY1Arj00CBdQxjTHDQAzMjjDcgFkz0CsNjkirBv2LSjcIA5uH+4r/29PR0eHsT7GfW99paXCTFaciGIhy0H1pNPPeknkPvKzy+Xqjo4ONLzz72sarWpj/3oJy19ePDhR1y0P/fci/rBD17S+x9/TBcunNXyypKac/MqFsq6cO4B/dZv/6YTzTc2kbNdQiHl73/3zh2vpYsXz+vixYsBLjtNLwYxPhTsaxTT5Kw4yUD2MKNPO/4E4CwYx06Wr1T07He/q3PnzmpjYz2u04ztR3ppSdevv6vnn/uepW+PPfqQQXfk4e9cu6mFpTVPUnOFkhYWV5TLl83uCl8hJrZM33MuKGAxGYiZjPTySy/o3MWLai6umNUY9zImVfYlcgGVSb0jwCT8llKUTJo+B9APoJZOuOx9nmLj/f8Bl3EoxhAij89S5q+YMT6Tr2H2NeMpqcQn0gj7JU9hYeY0sa8T4XAwM2EhwaTLAL3w5gwpyFglFyQMubztzoC4+HOAzWwSG7Jqf/DaLF8IexDOEA/64pLFvU3VrL27EtciY1xa+jPOOS3TzEsASyaEbpoCbPVZkIYvgA4G55CFwQywWX54u/DrXCb/dXL6qSIwyxpMhjwx6DjdMWSybxr9GNKYA0BxnZIVfdiHb0HYYGQrN0mfo5mhFuA14U0a8ijPstNgkCtidmvmK5QljZ4Gs2dT8Jhw01TwgmwvkybaMy/pxCDN1ozBSv8mK/7D6iPSweN1Z35QsBE4C2YBVADHobD01DCTXnHb7A9mdoVhzFSxEeQUIVzUNQyUeGadipw8szLQlTXA/SxXy+q2264rrDqZTnXc6ajeXPAA8r2bt7W1s2cbiiuXL4c0jNoESHoqtTt9HRx37PVarc9Zyr9UmaiHj+S0YlbWYWdsplpxMtJGs6TNJjJx1nlOrcHI4T+dUV5FB8hNVZj0lSfMKJ+3Fx8/Y/3CRSdjV8iW6Xc1VwlTfEBx7oGff1OX8+r08KYLWw6eEwLDeFbGo771dbCXPXBjbRPOUKipr4KO+zm1hnm1R0jlLVp3fcP9qhZhLmdSuHhuqDEAJ/HyPT7Y0/rqslaWVtzAUmMh2+cMNAuBM2NaVIvAACSz5ZrU2tP+3Vv+GZvnLypXremg3dO4WFF/IvUtkWONj9UsDbQw3xBABKoZDboOPyqN2tqcL2mpJhUnXa3XJrrz0td0960vaGGyr/VKQ2dWzmlSaqs2D8OkoGq+ZmZ0sTTVAIZQriL125bKT1bfp8bDf1n39vqa9vFtHui5l9/U+vqSjsYDtftjXVg5p//oc5/Rr//O72h7e1c//6OPqPXGr2khf8usZ/aPpeUV17HsF/0BTRuBNJyJNfU6WOMgtT3S3JJ0eLil8aCt+QYqkypRMCrVF9UaNdXPbepTf/VX1Fg4rx8896z++A+/pNde/HNN+m2tLxZ18cy8zp1Z0NoKTBqIASNLobGzgck5X9lUrZTTsL+v0ejIDDEVy+qOuipjP9StGbh8K/d+g2eE7FFDwBAHKADAytJ+GW6j6MEGg6R3AMLtrbtO7W5U/ESoUGYowd5fIX9Uw/7Qae5DgzzBijE5wXhFTu2jlva2t3V0cOD1W6vUVIEpVIIt0tZEPeUKYdtQhi09KauUL6g5V9CnPvVBTae7mmvWlB/VVShWw5ex29fx0bHlhZyjrNuF+Vpqzkm5n+juvWNt74/U7udV2HxMn/jcr+pw+6bufP9LuqRrapQGGlWatoSCtWnwfYy3dVmdXkv7rQPtHQ90/6CgaeWizj/ytJYvPKCtox3tHx0YpNQIz/s53dk9VKcfqq5IcbbQ04POxYW6Pvz0k7bn+c53n9Ubb7zjc4chGQ1mCRbedGTgkkf1V//RP9NKqaXn/v3/quXisfJYRGE3AXsbZYI9cmN/zMgBsG3sI3+AxBuCAGsEj/SeVVoAI2vLaw5VUq5jJiU9FueHCQqTscr55VRnRwNOHYdMHLIBfQfAC/7dsIWLlZFKlbyZX9RO+Sn9WtXBWlPYfvmhBrmc+tOqVF5RZzCnp//Sz2j16odUXdh0U31I2Gm+rK/+yTN6/fW3dH9rz/YdtmjxwC9qJkgcJk9Qm9iBZWiP07/8yR/Tgw9cUbWIRLamL33xy/rz5170sLgLOBloZzpUQ+URydAh562XKhodHOrv//LP68OPnNedN7+ra689o3HvhqXi5SIgOGu6PJOIwmyfpERx14YTnh3Y9gzsMwuUuC+JdZHCKRJAlFKT+buJ/UFD8gszsTjmewQY4v+SdjPO0JCQmzDhZjuYS2FNGWGEWVJv1IZ8n5AbRw2c/m1iGWbfPn5egKwxcE2S0ZlNTgQ74dmOamg8KmiAJDoxIcOvMrAB3yOOGst16feD6eqhtIOFkpemvb2pMWAncm+HgiDsvFOf87G/BAAYIKEZt673qKFDceSrxIOQhtL0g2bGetgY9YD7RAP7kYdhJYtr4eRRmNivMXzNvj4AWX6PooP6NZPXRt1CXxWDT14/f48KAyk3/SwkEcJRUTG02gTm0LOH56QByIRvlGA318qaq1dUrZVcpzDwjX4sgEp6Yj5imHhidxT+9kiNCcUBoATfIaCX/TsGtCFtD19Chx+N+649QjLORQjwLWzaklUbhC03htS7GROXaxjhSKzTDKjMlG2ZIsgJ3pmPe0pH5z3zXpxBMvtZsXeBMfBhBXBKMPf7nylvkxou4TMh5U+ki5RQznuN+j4B8qlmD2l5WssZe9J1dFIlJS9Ucy1nYU6nmIzpazMc4zS1OFCi5Mea1MUnvVCwN7PnKKuR/XOzGjl7tE8F8GS9exC9MsAyNTUZoJmun3tC8BDUluy9nhLER7ECcxIWZXwuVGoBSpbKBjBDPYfFEPekbPUM+yXe5x3UFv2Bh/QDWlMH7NVMyAMTOt67p9077+l4+5YHyJPunmuzam7gj/DBD34zdSW/c5J4iY9gXMZgIkUK8Qz/T7/6T6a7nSNvIFkaN819D89EfOkM5GXsuUiUi5RkFjzU99Oo+4nU20CkF1ccUPyewiWAIVD98MPkgwfHXhDIsUHL+TekkRvAhMHJRSqnKVSiJONzMIQFmjNwiWQF03AebgekJBYnoCtgURjdRqL4DOlOMrZs+VL0OqGc19Mf+APgkoRpdsHM5zJLFad5AByzjIyP1JJys6HL8vvtvX3tHh1rYWlJ84uLBi0bc03duHFdL7/8klM/YaJtrK3o6pXL9rq8dfOmZbaekpSYkoRnIsDlm2++6fCAjY1NbZ7ZtGSXJ7vdaRsY5rnJWHp8zoBLCkueG8CjCIih68PAGpl417JofAgALwHN7G+JBIN0bgq+4dhm8qSKw7aEPeEQpFJJCwtzBi7n8EEycEkQDVPFYLjAjEJesr+36+aWn2+YAIYd0n/8TxsNr5PY6OMjAy6z35t9hU8XoF63FwE0ljm3ZlYHsB9go3LtMsp5WBMkk1g2yOTTZlsDNmleCynETKZg6sJIdJGSwO7EFGOdsuZv375jmTPvHYk7wTkcEEh6AC5hXPJ+mGJxAzD5ZVTbOj7UzVs3Nex3LZdfW4uQqfC2CR8Up8KnYhgmDv4hDvEZj4N5Wat7AyEcqAuwPpVW1tY9nQO8fOutt1Wp1XUZ38sHrpoRyr0G1L5/f8sM383NDSeIY7rM2smY1oD/MEkDaAhALsKsIoSJqTjy/6DvMyXvxmHbYxoXEzaKBIeZOEwlmM0cSr3kecoAAe9WnkXWOB6vl688oIWFRe8R3qMnOQOXd+/sOJDo7NkLun3nvi4/8KDOnruond19fe2ZP1XruKtHHnnU7EsKKIYsPE/vXX9X58+vW5KNLAJAvFotW+YAWwOg3AOExpzKlZoB3jC5jj0C9u2J58gJMBcT/ChgAAUNptC4V7EPoJHtmS194TyBHPPeS2B9YQoP8IsM7fjoUEuL896Ib9684eu4vsHwoWI2LQw+pFmeQlrWGfbFlgg5AXhkFk48X0Ntbd1Xbzi0vxlAZwCQ4VdCM5hN6eK1s/FbiJdGcFlgT0rpTrBQgvJ+6NNfBHGzv8z+3CAXMtZTgG96yGc+oVFeRnGdPdOzawp7N7nT9oqrKSkxFbr24gwZspsIm84HeMseHJPjzMcyC+lJ0/UwjgiWwcx3OvkaZ6HqrNf0d1kxHcE6ybIiJX3abmKcEyQzh/NwGbkvBiyDgRmJjnEd+Hn8dO93gJSJ+Qdgye/57KTRBFxm4GKYfnOU03gk0/PsfWRyaTcpATNnigH/OiXHGUBOifJu0lN4HWdYDCADYMqASxdxZhifsIwNQM7gzAgDygJ0WF2ZOMqgaVzl1IwE8G//opQSaGWDG6XUHCGpd9PEP4xgIc7lLHDNPkz+S9+FNPGO9xweO4BKU7PpKcjCa4eCFWlQ0XK3AJ9j0GK/MHtZRhAQZ1Kd/S91YjFRB/qPQWqnT1PEMx7qE8A/Aj6wnCiUK/qjr35N62fO6bEPfNAMAwfa8e+pBwYjNyA0JigwEMPyHFP8zZcCuOznyuqoos4wnuU5LBTniloojFSZ4B9dMktr63ig3e7I4TfsWwNYEId7Otzb1fIS3srrGhUqThWejPqaZ8rtgPSpKkVCpIZ+n6x/bEOsG5lGyApnUPitct+iZMRz1cmnKVwDIJHXD3h6zHCBxHD+DMQ4NRGVCedvMPa5FwxguqgjOh0DqMsLyItJ2R2rSUACqprk4+Z01EpNR72R7u8eanv/2JLrUWGk+dUlFapNS9THOYJtcirn81qulnR2vqbSOJhkQ/VtCcI9ZQBbzstMtFpxrGX8QivSzr3ruvbS93Xn9W/o0tJdfeB8U8vFiqa9nPI10oxD3bA8t6bihDOub7brcFLQtNfW1s6RWvVL+vBn/6k2Lj2m4fGRXnjhRT374muWYLcmA7NRzy2d09/72z+vX//853X79l39jScvqffOb2qldNfrDilsg0CeEWqNVQ0GJbVbNLFl3b5xX61OL5QJa8sqVlinQ5VyPQ27u8rnB/ZSz9WWNcqvqFi/onfe6+jPv/OCpr072lzF57mizaWmlubrmquVXNMhweVM5qxDCVSpSL1OR43Shu/5eLhvUAr1Rr5cUn/aU6Fe03GrorffPtDN6lOWhTtZmftoln5ODJ2ps1BoMBx3nU8jP+ipd7itQWdP+XEEduYrdVsPEFEGS6+SQPj+ZKgOCicCppB+dzq2aPKu7UFAPwLXkqTZ9h4OgesLSiGJqO0+O1pDB3sDMxYfurKpT33ycc3XeQ4PzPiiduLZP9o/shcbtVsFnfVk7IT3fr9tKT8b0u27+9rZG6szLCq3+qg++Sv/QoP2nm5/7/d0Ue+pUeyqn6/quN33MBswtN+DkYrMDQZpXqXqogqNc1o996Q+9PG/rurqGd3Zv6fnX/qBfcdbB30pX9G93QP1hiOTScxS4uzGiiWPH7302c9+RpcuXdJ3vvOsvv71b1qlwN7AswZwiadtb9K1f9w/+U//sc43p3ru3//vWjfjkrCgobrDtsbIPFtHMfSnfk8JwqifsAeiGQVQZQCAaog+wUzwPPtE3R7U0wkeq16UcAAAIABJREFUmAw+ACN7Bif5DGOSPstD50r0fVzfGmQSgrQYYlSaJqNMMFXI9f3nJsFwGXK8b9g2Q+GYi6dvb1LRtLSo9mBOP/KXPqOVq0+runTWTCCsN/j81We+oVdfe1O37mzN6iQrOtK5aGJMpg7KQ+Doa2GuoU994uN6/2MPm32Kpcfv/u4X9d3vfV8T9mpLFdna8N7jNIAVx97K9DtOPFKx852B/sHf+gV99P2XdfON7+itl7+maf+2mo2h8pOO65TcFGY7YUWxlgEuCZ3JTQoq5uq2MMoA5FCuhETagCTjUO+pwdJigQAaWSkCAcMhGIlxOWAYnFhcBvky1lgGZoZXZ1iGcDZn89mwUIlaLDExOacITXQtEcejPycAM/2JP2U+nFEDpgF5kgvP+jdsXeyjj5dvSJq5P0EoSYGTZrX6OHEA2NR1UvRB/tYpWZHBpQM1zbaM4V7444XM3JJpWJ2oX0ySpX4OX0IDrFaqcC1Tum5SxpgchdcggA7WI5a0h+0dFngzZUiyMMsqrkzybaDUNjLUM9yf8Pt0TzGcqpfSu2ExY23BsJFhpXMpepCD+q7rgwkazFnb2JWKttrCfgyWJMGq9eRFiYoNMgS1b0YkCbA5Am4ymyteiweVBO5BROt1vafSk4SlG3Z8KfHZdgQJH7E8Pwu3TL7yBe5HWo8zH/JYO9hcmKmKD3GSvEPccVCpQxaTxDdbpwzAkr+kvSNT/ed6nvcFjpNUHBFKyfMYalHX+2ldnuYnBsCX1HHgMQ7qwQ4ngaleE8n3P1kteEbh4j8t8hloeerfWLmcMJN4IvxvXPcmsDDYwyfPS0byCyJHPEOZTZdtoWbPYPYOZqXoqd4o+qRZsFAaJvBzMj/crD4OYLVgMNKKZdiK/hyMSa/t9AFICTDpYXi1rgKYQrWuon9dczhZAfASNWYvEajaLXVbbSt0IFMRNglQ2erCBh66XmYZLa2saW3jjFZW17TQIIC5rsHxjg7v31B755ZG7T2N27vKD49VnvZUmfYCqvQawc6voLGHDAFcQsoLwDKAzaCdTZT7f/6nfzXdPyaVLQp3rr0ToQkKabcNBsBO4O/YaGxOmiS4NO6B9GaNxekQh4yij2QrAZgg6CC1KeoVEINiAhDTwT54K5qpx3MHVTQOPUBALiaHVSC+SILDn8kec0jx8iF3ArAk7IZinSYivndvtjlnvgoz/61YUREJwOECcOlU8YHGfVLF8ddxhGlIfZOEJVguNHagw8Eggh0AlyYDLjkAAS4P2h0zIkgXRQKEZBwQ8qWXXnAoS7MBg3LNjEuSuW/duqmd7S0/uDQrAGIAYXhfvvPOOwZ51jc2wmvw3BkfphhU23g3AZccyL5OqZkmhY9XjJwaMMkUd8Di0cDAZZ8F6Q+AS6Ro+AcxAQJYRkYCbb5h4BXgEu9LClWDQI0w3V5cWHCxQlKsN0X8L/CfzOfMLDVw6cPmhHEJoHOacWnZQAI2Eo8qNa0nk2JABTZEAHAAvOPjYwNy3GfAbhh9fEQSZrBvoqlOLLpQKYSsjUR4fL5gFCeqOexJQEwALYKIkIg7ZMSy6L6u37hhQ3rASlh76+sbluXz72BAAlzya5inFHX8HAZ3hO+89+67OtzfM3uMsBxAQ8Db8GGLKWinj3fIKFjFUzxQ+l4nFIwcrLA8WQ9cg1Yr7juhSdVaQ6+98ZbevnbN8v5Ll6/o8pUrLtopWHmvSLN3d3f11FNPmfHnAoMmItk78L2YXjG1488yCwinxtGUMzBI9giRgpaZCCMvijXDNYK16ikeQUekqQNKp2sdYG6wmHid2FPAbM38cQAaK9W66tU5HRwca++AVPmeAb5arelHcXfvQNeuXdcuNgz1OYP7vBeAd77fY48+rLXVZR/SpLwvLc5Jo7aODre9QcLQhDXMtak0kB+NtX9wbAD44Uffl4DLYHidDmjJDifee2ZlwZ4DuMw9ee211yzTPX/unNdisIUHZhUgQ6N4oDHgCXj99de9fj/4xId82AN22NsjBzBAQV8Kk+5YGDNJO40Ba8uM3clIL770kj709I8kGTZPTYRORUZQJnnPCtGg5LtYnWVEJ2/CtKfF0ZxREbPD+ITxlzEvo6g9YaYCwkVBe+KJGTvrydeZ53lKap4Bl7BXounICoAT02cOZDP42f/Z05Fv4hWZiBFOgs+8mnjOE6PUBb9fZNpT0s8+AZ9Dkgggmf2XAbHhZxWynTjiAMkoTIM1lXlceoJuOXsEugBW2Xg/pYOz3wWAnzEXUpNgOR3nKuyMAGSz88QAJqmqSFQyg/0wC4vJryVNp5LXT+m3XEQmwDL8SwHZo1jzn/vfJ/9IX7+Q/2TNnpmXM4PvkJqHjUCwwqPMilC0aGZOsTxSwxTXMhoGSzUpgm0BAxsh0r+9Rnz2pljD1PzgF5hJyLyAU6EYoHvWlMbPxLM4OrYI0zJwmTUXMEuSp5UlOpQ+vjcymMbezWCJfdnm8CnwyMI+N4c57e5s+Wyi6ez1Ow5Mu3X7jkFChinL6+s67tDMF8Oqplx0gwAw4sYhX/SZSaoqHsXULwS0dWHrwqguVjxsYGi1XC9rpZZTfdJRadxxaFdrUlVrUtDd1lBbhx0PKAAsN1eXtbayFD5H03ywlQ3oBhhOsjK+0zD5GdSwL7PC2Z+oi6iX8LWm3pmjxihTiOODigSXrxxFc85+bfk2UvG8epOcOkPeVlWlWt2gLPvQAv+e87NY1u1799TtD12jNBpNr5H20aFZI3Ml6dx8yMfjPMmbFUKd9OIrr2vvAObjkvLFutqlsjrFqkHe3rioAQj1aKCHNlf0wHJFZyojzU1bKkz7agFWc15hKG9PcoKYINWMdHywrb2dO6pXilooSYc3f6Du9p9qvdzVSqmqar6ucaGjQoPmqKL5+qJTy7vtI71z/abu7hxqpVHT2vp51S5/RBd+9BfUHle0UIPBN9Jv/+6Xfd2OADpHOa3Pb+rv/51f1G9+4Xd16/Zd/cyHr6pHOM/4mkOSygsNNZor6ncLOtgbaut+W/fuHnh/oyldXV/Q+saiJdAk1B9s31Gvtave4a6Hwz1khaU5lRpndNAu6plv/kDzjboeOd/Txc2G/QvDLy2nyZhhbFO5ArZFJeXLdfsg5/Mdy8Y7R2P1OkeajjsaDbqROg8DD0CwMq/jTl0vv7ylW7XLHs7xzKyuLhvE5Ly9ePFC2J3s7tqDnAT7rXt3VeKZGrV17903vLbsHVuq+oNmp99tadxvKTcMYoRrU6tzOLMA8RiS8HvAmtirvJdPsF0pqpSvc/LhOaT+NK+dI8BRgLa8mrWaLp9dULPe0aMPruoD77ui67fva35h2YPW/d0D9bt9g/aEYnW7LTO8AKf4eWwQt+7sa2tvoN6wrOH8A7r6E7+izsGO3v3272j+4DU1S3lNCa6oVxzItTCHbz0+rxVN7HAJc7io/nRJ9ZXH9MGPflqlxTUdDTt6+TVsJba0t3Vs5unO0ZHl2IAsDlBjlzOQM9bSQkOf/dnPaG1jQy++9Kq+8pWvqt2GBTW1520NW41hX5N8/NS/9XOf02ZD+vPf+1/UnBxo1BnquNPSKDdShWANAH3AAIcnIKPPudYzOz5pC22tMZlE/4dU3AQVmJihyKKetr94OUI1+Iz81NkFaSjJXm3CAkA2nqXuLUMuOlZLk1zPvY17k16cFe4pp0ON8yN7+vamVU3z8wm4/FnNXXhC1WVqqroH5fjtf+2Zb+qVV9/Qjdt3I0CU22cWGPVBqs9MBAhPcrY2eq2PffgpffRHnvYQhBr487/zBX31T/7U+xlnOWzzqAmSNQ1sVUszJur2u96HqmPpb//sT+vjTzyoresv6Nqrf6px76Zq5b49LsOWBeCyaFlAyEQhMgBM5lSYhjc/gyUC9QA0Z0FAyU4qAzss6Ue5xr0ybTAxqwyUTcP/NoWZBFASNRmBN1GjefQXqsmYbKdzNasB45zPztrwkHYlNgMsfwjEzCTjs0TwYGYGqJhqpkwp42CZskSAG6Aiw3XY1SYkpXBUAFWutYFLjk5C3QJg9Osy0MNQrGgSTaaO4swN37uo8wDPQDmt/HJdEX7pZjLbriiN8ZMveCg7ooiMdOdQZISVbihEUX+FbD+k3FZ2mNyWgbV5W9/xDKNKpJ/pdAOMBKTMgErCcQAuHXbrngDFQAxX63MlNZrhRQnBomofypqazbrmm3UrMnm+qpVgO9NXZFZmAWRP1UpDBAYJ9v1N7E3AUUJ8gmQRvbcHNn4TMUTmzxn6WYlJcK/Ts7neYXEVaiBYkfSzhC+jqAzlK9eJXjVS3ANDmiVup3owA6T9veg1jQehkE1BWv6Zcf3j78KmLUI0Y5+aSfKzQt2M+dMa6QRAmvgSChPXe94UeNZQ7Ob9MbM0SIBzPE9ZHZtAzFMp82aWZuE5J2TG7PGIPfuUfDyIUlm/xfcNgogHDimfIHsGT/qnk/5q1ozMnsggDIS8LJR3Xn/2cYfUF6QhK5O5ZiTOV2seCANG8tm/9kfIvPOVqj/I7mBweAxAyUAK8g9MeT6zdjoor7vGiAQRi/rKXp3khyQPTPv8Yw050fLaus6ev6TNs+e0vDBnhvukd6TW9i0Dl8P2rkatXal3qLJr3W6ETnqgMrW9YgCXgLAArzzDiYCQlFgevvzav/4fp/j9WeYEaEcD3WlbTgEg5BeOgT0yIgOXAXp5IWUSNcPcJ+Dl7Ht5ypSyWpOU3D4D9lzAcD4QdHZ5p34zcXUi9UB9e2KG/wH6ecBLpMr2dgFFziZBmQkIMmhk4pbv1tWcj1Qsg1M0HrAKB+FpZc8FM1ayVZh8xNINAbic8AHTlIkBY05AWj5CExjeDEkSzUMIEIPMk523BOgCqyyX1+7hoQ4w56/VVaNxsI9oMC4BLqBrQ6ddX1vVA5cv+tc3b93Q7s6OXz+gSGag++6774oPGIUwLjPgkoPtNHAJ6EaTYn+RJBUHfOThcpIYQCsLn8N0PPQUptduuTAxQAazboCkpqXD45YPC4x/YVvWGnMGfAAv2Vy4f2ywMEWRazdgsTDtcCo5proRogFweXi47+vOzzcbZjo12xKAEbAvaO0JvEgAhqdXKXWWojWS9oI9loEL3F9SppEl40fJf3xP5PUwVfFaoNA7zQ7j0MiAeje1fD9PaEYeM9FIAEZCqZ4WaZyQCfbM8CQd8+DgwOAmBTxSQZ4L2I2w//iZXH/eO6A/gwCkcXiIwpDb29mxdJ5DCrC9Ode03Jku2tI5e8gGgG4a/TgCqrg3XAsKTYOryVx8d2/fB8j8wqIeevgRPf/Ci/re95/z5nPx0mV7oQIo8n44hJmi8FwgaYa1C7BnQ+ZazcxYDq4Ir8mkA7E32BczmSr73gMmJRCcQiT2gABgmZSwts265XvZS5LDmwl9ePzAUAS4Y5fnvcTUNtLJmvMLGvbYEyJhjyHG6uqmAQUKg+3tPd26TSp52w0kQ4Ezm2d8XWgAbehsWUhMt1ZXFtSs5XXz+lu6eeNdv+fFxSWtrqxqbn7B09XdPTzhpCee+qiTdY/bPRXLdUtdzJ5KPnwZ04z3HyyuoQFo1jib7DtvvaWV5SXbOCCXAuwFIGW/gdHKdeW5YQ1hnXHhwkVfN94rm3UwuAkvq7koQjZtdgL7M2FXyPvHMY2GAQsLe/PceS2trNriA3Z6yDBCLmPDfbOVI+08FDoZCzFx5dLzmAGWWRNyAuil1MpMunDqdJ2xMZGxZhLxWdpcSKxCNhSgUAZcBssgWItZimMMFFyGzuDTGXAJ695y8tgjXOzwbZFhJ9P4KAS4PidMhaw4yBLwLAXDB9GeQyfDtow54LCCGYiapYRnfknBsOSgBry0X1FmnG5vovAEC2+6mCSXCVchFCvic5KXbTBmA+SMgCTDT2Y8BNZ62kbfE9703kJeHcOyuFIJBOTezoziafSDfcr39qzQFzvZcKdhXYQ0hYm2rw8/I5DmaHLSvwHsCsZJgJezO5SYpSHJSvKxtDa450gpKVZh+CEFC6+oCFuKSLXEosxcTJ22k0KFPLjJ+rQT/zuHePCeOUeSZ2X4hUXgFs8JSg2+NWcQw0vuC8yiZqPpfZV6AKkgrw3WBrJmC+cMVE/UBmiEbZFeC0Xns88+q6sPP+yijD2q3evZ6/K4x+AHdlvHZ0ij3nA9QLNCoVmuNsxyYq8aF+bUh4mAHxT+td5U+lqdK2upItWmXbgpbtL6k4ruHA/1yo1t3TlsO4gHNjdAVef4yIw3miUSuc0UL+TUqCKXJSQZqVnL95v3Xamx9/MX4auMvytDWHwzAZpy075ZVZUS57NUmA5V4NkgERY/yykelHlLg6hrzAKn2SmUNGy1DAbhpVyfn7cUmud02A9Fjv0zy3mtzpe1mD9UuZj5PI909/593d/a1tmLl7WwvKmDw7aOO321VFcPwC1XUncytT3NZNDW1bPLurhSVlMtVSdt5cY9TewPmTernfMNhuzWvXuWEq6vr2p5ecEg9eBwW/df+6b6e9/SZrmrxjSvcq6m5lpN7XHbtWVpWtb9m9c1HXXUmG+qMb+qam6iNn6aiw/qiZ/+R+qrbvAVtcVv/NsvaNhpG7hsjfNam9vQf/J3P6ff/v3f1/Ubt/XpJy6p9fqvaVHvqVSqapBb1fVbe3rzzTvq97p64Mq6Ns6saXmZUDdsBgZmNk6nI7MSB51jVaZ5dfYP1ajO67DTV3VhTdNyU9du3Ne9rT09/dTjmstvqdfGloXnoKrJhFTPin036d1oWDC9Z8+E1VVvlDTsHWnQPlJFZZUEgF01yLXTOtQrb97SQKvq9CoaX3ja6gxqHEDLCFEI+x7AFM54vi/nIP7j1MXFcUdbN66pc7CrEQnL1KKWkJEaPjUTczroKGej4BimsGeamW62Ic0LezMsNc48zjH21IZl1iP2gGpZrVFOd7aPNeJdFGo6u7aoi5tz6h1e16NXlvXggxd00IbNFF7e4b9OmmnBIBbSeUBSaizqq9ZRWzdvH+rO9pFweTgurejiJ35Zm2tL6r7zLT1Su69msaNxtWG5nAEts8zymuTLGo67HiYyXBtqVY2VR/XEj/4NFedXNC7ndO3me7p+45ZuvAMDt6SdowP3OkiHOSfMrknheVynz/2tX9KZs+f1zrX39IXf/bK97WjqSJ8vTsfqHh2pN+pr7+hAP/7xn9BCrq37L3xeG9W+6vmacbPHP3bRIF0egMWsL/zsATe6areCNYlcFYuoWq3g2tkJvPmiU+SxPSJwZzBoe++IJj68gvkPMMRMNZM/gghghZoHdjFQCo9GyB1dB/OwtwLgDCj/YMV5WDvQJD9SjrpnWtMoN69Wv6GPfOqzWrz8tGor51UsVnRM71Gs6DvPPq9XXntdr7/5tgfP0diH97prAJ/tyUs5gXzz9YY+/MQH9YmPfdTe/hfOn9eXf//L+vo3vuF9FL9t6q+wWeLwiQEjcll8/rA8qheLurC8ps/+5Kf0kfdd0d7tV/Xem99Sv3VDxRw2BCSLc2XKEqxLhyzaCNUBQd6Dk9cf647nx3YuCRzx8UYd7BRt2GUnycgJeotBagrCibrlBKT84ZotAKgs6M8gS6KmnbAtA5TNgMusrpghpDPSR/oKg4ihrvBrpuZzfRlsN/sVuoijhkip4mNqaMPZKdQ1FJQO5fVcnq8PWTHJ5nyYpWfGadQdAJEAZAZ+C5FtQY3PQCgUUsiVg+EJaIwdhQe8qc6wX3iYyISNgCXRziZXycBPSuVOgZH+WRPUWElqbeCV6x6elPw9DEM8V4/bXbWwhjlCBdi1JyUAO6FRXP8qgVX1kuqNsmqNimp8JiyH4BysXRgGEKBTgR0OCYawnEqEyBTyMTjIgpKT4rXXwf8ylHf06LbMycbWye87I/843MheoTC7+Yhnk+d8lpptVRf7OlaAhOuyX6KepIfhZ/TDX9g2AymzKFs1SfFkOTF7R5YjklK6eY+uAemtTWALaxaTqBLQF/EUEGmSBN31fSI5pfXk0jezEEoepqh/AjhMhAnfI2ocmIk5TYdFg/sMhwK4TJjtjK/Avw9iwEltm9hNp8BDMzNP44sZ4zkD+LOiOJssxIudEUSyAbq/zN/nlL9+eo7cC6UPErbDJiEYtP4MI7XaUKU+p3KtYaypWKl7kJOBk7YRqeCPU/LaDOUsxMDscy8Ayv5ArV5XhzAoh4NgCWfhSCbxxbDQhD36ePtjMVjMyIr0MplFFj1TXkur69o8f0GbZ85pZamp1aUF5YdtA5etndsaHu9ocLytafdApUlH5TF7JcppeoJJYlyG/5dT6O1NkIgWmVSc6vP/+p//+2kBTYLZJQFUwApi4tY6PnYYCmAGcvF0qT29CtaeceDZxupNIFHYs19n/mA2qTUokwV7FDxtB1QKIDGkZHydpeSAHA4KGag7GDiFlpvmBV8Klh5yBPs6QDPOhbcZkwISsWAWAPx5OoHkywDAwD8jABcAsABWAVXCWwcWZ4SmIBfPAEwDlkkyjheNQUteIzL3fj8kxgAvpuaWVW3MqTG/4N9jnH9EEraRcKYpdct9b9+5rWvX3jF1PaTiq7p88YLBV+Sme3u7kfIOazClrN+4ccNMzbX1dUvWMqk416zVaRvk4DGhUQngkkRiwA1M9EG1g3Hp6WMCLtmIhmyK7WBc0nwBtnG/YfMBXMJCAzxp4O0119QRfhy9vkG7AFdjA55rNLzxBhs2gF2uKUUJa+jo8CBtlkjwwlyYST6vle/la5gADk+S0kTEkmVLA2KS6iOOtZoxchI4bQl5h0IsvDr5HicAZtPNW3hITGcp4gZqfBCHlNyyFwpJF2SA0DUVazVPJ3jQ7+/sOt39uNVSc75pZidhMqxrCvtmY04rKysGL1kbZk1aMp8zgHn/7j0dHuz5WrNVclBQ/DNVJ3meQQ/TaPeYgCPICBJzkQMFZl8WlsX1cgJ4jUTUYwPK3Psz584bYP3Od7/r+8fX8XqWl1c031xwCAzvgUId7yJ8GQGOeS4yliCNSIRmJQ/bROWPoUR6ljMPEZ4hgosyv1tATa+DAA6xNgBg85DPk1kKytgHuJf2jwMAtKQimLr8bAprfk19zKS2Vm9Es1wJhgOhQHfv3Y8UW/yK2E8wuK+WvH4XlxbNYI413VOpMNHWvdsODWJugXcUfqQGzCWzqa5fv+mgHKZG1fq8VtfPGnjYP+z4OaBYAXgAmGUIwISL+8Nao3GmoXvn7TddICHJD7kRQDrhAAQ9HXt9kT68v7fv38PY5Rqx9qH3c4Cw3XEAwYClKAk57Kkpo69fGF7fvHnTA59HH3tMh/uHKpaZbsfzQoHFRY9pckpKzsArv7IAMzPpdqZ3CJJiFk0UB202sY5dP/77IfYl8qZTB3K0o1kydvr6pPHIfp6N6ZMVQyQ5J8lGOllSVZukWxhEGwpLUuRgMnLgzUCzRA34i6zQDFDNgGb/HHsQpeHaTOcRBV6wRpN8OlMUJKsAe1tSvFpixbwweVx6X5rYryzM3zmPArhkeMPPHtHw22955JCwABLDhyvk8GFMD4DpAI8kczaDIjPwdhHDFDkzGA9Ggv8+C8E0GBU+bg6Ics0VIOZMYmYv10yCkRVlmfULlWlmt8XriqlnCPW9iyZvq/j6kIbFHhh9VPy9eQ/ZsDj5RUUxZw58KhgTmzSlvYepPg99algs1Qk2jGFWA+BZfkfmW5rkXdOJKuVqNMWwhdJezgM/wce73FC33XPWK5Licgnv6oFTuHlWO62OGU+Fwsg1DmfJvXv3fC0uXXlAlUrNwDWhXg67GUw0zJd1/9622emcNwywMl9amNOD5LkFc397SFAOBvXJumAyVrU40RqgXnmqqnoqTfpqlCp698Y9g5b5pXMaVubVm8KEL0czA6OIZPQCQBDm85HMaLVDv+vzFabG0hJDmakLVwbFrAfUENwX/GBZDzZpmAwceFIpyOnl/FkZULtQ1ojgL4ccFc2OtLckzVS343Nk1B/5bOG9x2BhamYpjDZ8uPBEnKtVVK/mNFfo6XB/V/fu3la1WlJzkSHfnAvv4w7p6DkHA43wuIOVCpuE4c94qEpZWl2aUzHXV37aU43XWZiqgaQoX3BtdPPGncQGvKzVtVUNx8PYU3LSwa1rOnznuzq++zWdqw/VzJVUK85pWhkauKTxbNYWtVCrqDhpOVEWWXyJ57RU03jpYV39ib+jSXHRkvq5elP/7kt/oMHRkQ4HfbXHeS3WV/T3/s7n9MWv/LHefvs9ffrJC8rd/wMVDl/SO2+8p++9MNLSckVPf+RxXbp8RrnCQPv727aa4p5RWxKwAFttyk1FGk1j2m65Bh1PCpoUa6rO42lc8kCTZnTYO/YZwx7KmqCPRf6Lnzx7Ekw7giZYz3hTVUpVjfp7quWlGiFS+y3du39Hu0c7ytcLWlzfUGPhim7ebun69CHfW/6rVAGJgwE280/F55BQTrwJR2Ntb+1q5/a76h/tGgwfjUIJ45q+19Vk1POf17ANAIQYhyqHxhaJbPjbIZsdhzzdPSTnHUA5Xq8VR5yp0tDBYKpbWy0Nx0WDoB96/0NabcLvOtK51YpWFudUnl/X0XE7hn+ADIQ7to4dGHV8dGBAiecJqXS9WlN/mNP2QUf9cUW1M4/rQ5/5p6oUcnr7G/9Gq51X1ci3NIBFSsNtJigS3JKBS0IECUwbT8rqa1n1xcf0+Ed/SsXFVeUaVR20jmwh8Pz3XhZb097RkesKPPYIOfIwjYHWmF5lok9/+ift4/vutZv60pf/MBiXMHdyAzXKBT320EMaY3M0N6df+tlf0oWFnL7x+X+lufGWhq2ODo531Rm0Nen3VUn7a4RUIOcOXzwPqn1+hO2KmWzss0mFxNexxnr9dgyDfWbHoJ9nPQM/QoGTgTwxYA3WVMkel867KQw0JlgpTygInqP8XHwFpxqMh6EqLlc0zjc0zM2r3avpo58PweCcAAAgAElEQVT6eS1ceVKlhbP2Xws23FTPv/SKXnrlVbMu6Q+tf3NScZL3pnRi3guKHg//JhN9+InH9dnP/IzGva4JA//+y1/RV7/+J+pR29H/MpDK58x6m282tNCsqzlXNUGjNldTBQCh09XmfF1n50s6uP+G9u+9qtJ0V7USfUfGXIdpGJ6JUVelID6vmfCyjxCqk/CPKENC5eF+x0qCBEf9B77rycPzlOIiqqwAITMfyxkwlGTS2fl/8jm+Pmoyaj1qkBMg9IfYljOVRbKasfdjnN+zQXQChCxddc9GHwpTjA/YkJk3ZhZElIakSRI6sR1FeAGGEi0F1ji5OsIH8bQ1Q9y5APQeAJRcL8BKrnmwXfl54bkIIB2BfyeeiompmXIv/D2QqppJRj8yVr/L50jrhjFpPCIRLlBRHLU6toxgmEdP4D4fy7pq0f6TeMTW5wAqIejQn5C/kWTQDsotWAIOhkF/ANkjckUiLNfM5w4hep1UK4bykKtufIIBfGIZQx4JuXvJ1yiex7CNcliScRLOd2TdGUAZzEnLupNSMvM8jYlSsL9jiM2+H7aIpRTMla2tzEKIM4dezN6TaW8hCAhcwIQpO8ykUBoDc5ErkGULnJArYjBq+6AsCCjrDbJ5eiIPZ8BlrH32z2BcQhAc8zEoaDwI1iUDoow1OyMqeL1HEvpfZEDO+ojMSyrZVgU2mQD/04FXqZ4PWXh4d3rNzRiT3Bu8VBNIbtzr5INhGBJuMlIckpNYkgCR5RpBwg2Va9RLjVkdCou330e5PPL6xH7A6zQDKw1sZwzZ+EzvYYAa1TOv0wqv8DeNLSggXOuhuOfT8EhGiUMB6GwX+iDsdBwEFn3B4sqazl64pHPnL2pteVFrywvKj3tqbd80cNk/2lL/cFuT7r6VRbAuCcXzMLPAUBzGJWFYYR/FwRMYTSJYJPAy96//h/9uCvCWpYLymgGuABM8gTxuqX18HMyhBKCELC98irJggNh8Y0WZD3GqgQzJXTSJ2cfJAo3DjUKtbCPQQJYpCuxniJ8eDAkk5Rk12Yls0RTaI7GG90M1HcRR1Bvxx+CVw9kmr8EOjEObbjc2MxYXD63ZdkaXAWFGDlIh0ZBCBxATCU6Bc8amuxhYc326/kxRCMMCgJrCHlCFIJ5pvmA/ljZUba8FpFEwR6sOd7l3jwCeghbmm9rcWNPF8+dcwBHicbi/r7nmnIHLCFCZ6tatWwYpYNABXOJvyQcFISAjDTELkAaKZsBNBEEXHPROfs7HZjJjXIaUbEAoT6vl+00z4vs8HNmDw4w2JkujqYFLklExxyZtPAJp6pbLNOy5AeBGQ0XwRPjPBa2YNMcjMyLtQ1rCUyg8wXzv6iE9grnqyUI6oE1uhYnmaUDIhGITjvCYmZdcnPUx3ZhOY922js1oo1DnZwAwwlBlrYU8NHxSnGTGdpc29UjPxPcjpnHoF3Kwd4plG9DukBK/u6tOt6OFpUVLTTY2w+MyisBi2BXU67PGnbXIOmmT/rqz7YEAnqI8O/w56xoADK/KlfX1ZNYXQAPNjH1XU2hPBl6y9phsOll9fd2/3ts7dHgEDELYl2xcr732um7cvOUm/syZswbJYIpw7QjP2d0LZi8gHsE5fB8AuQAhQ0aUAeeZB67p6E6Ni+eM5wrQjmsJ2JJ9ZMFD/Cz+Y7IXh24Q6sy6NmODTYv9BNCOAQOpkRR9Ez/DIV3qRJIzh5JZxFOzmABuAdHNRKSZAmh1IMXU7wvfVbYi7A9IvXeRA8OzVEoTzGAOE3gF2PvmG29r//DI0rJLlx/SY+9/QqvrZzQYTrW1c+CmHfY0ptNcU9YODUd4oo7882iM7t6+7anpxuZaHPiFnKejrBuaTWSnhCrdv4sctaaLly55IBNWK3gtjVUsVf1+KZpsrOzpE98u4usyuwuGHAxBPvShJwz8lss1S1Y4IB24hFcVk+9Z6mQqjtMcO5tnB5MxJoQ8v75NCaMM6VMCrGZSoxPAM8yVf1g67hJ6ZtYe3y/YchngmeQ3HiZk7vMev8/2gSiI4/vas8XTx5jUR8hayKyDSUBxFtfpNFDp5/jUa8vOoGBc2pdkVjxAAPKQBDbeGMZcrKWMmRlOISEPssclCekpzCWb53N/zChMdEHYPaV8YucasBxbVj5KvlKZCNqm+fY4i+sPKO2CEyZBmkqnLj4NcKIhirT5jAuZpYfzvZIs3ZbX0fzYHzTjs9IUmHWAPDsZrqf7k/DlGOokxgOwod8r68DyrLRGomKM58qa+NSQ0RBMTqVBpkbEMzMrMU6anpCqpyIlrb3ZJP0U0zRGIeFJSrFkOX0C0sy0Yfhp9jKyLOwUYsJPP+PhSa6kcX+qKsNPgj4KNJN4WQ98Vtkfc9hXs17Q0dGB3n7nbT3x1JMO16FQQw5DumI+X3HqLrJoAh0YSgYAz5FRUa5ctg9kqz/SKBepjDTEN7olJ2h3QDQd3zBQfdzSxcWSzs0XNekcqLW/pa29Y00r81q//LD2BgVdv3+gaanuGgmHO0JpCCtxWjzDHxQlBO7kpLqDCpFfRcPiSX0a9pG7wOXlSjvIinMaz9UxvoJDYcfMB0UquBn/lnWOxHjKHoJv5mhsr+Z269hy4ctXL2p3d9vPJvUMw7aCRporAzRNLb1u1isOWXnh+Re0uLigj330abPdxsTNTHK2Y4GRUyhUvQ5CFjm1H6bXKH7ByZ7DtjX1OfUHDNkP1T68ifO6/aVXV9bMVGdtEcDn8zufDwXPwbYO3/ozde89owvzQ00OkQ63tXl5WcubS6pX6+q3xw7DyY2PvV7s+zjta5gra7z4iB7/yf9M/eKSanNVVesVfen3vqLu0Y6O2yM5eKxU0T/75/+5fue3vqx7N2/roQ3p7kv/Vu1b13Rlo6Az51dcm+GxTM2GX2G3B7u3EgntyqneqFq9gxwZL99Ra1/dwz0Dc4DH+XJDpdqC+oDmDPnKJa0sLZoZQaiKJVyk2HPGHB1pdXXN+w3/EzK4sHhGtfKcjvZuau/eDbP2GuWGVlYXVG5MNa2MNciVNckv6dVX7+l+6XEPl9lfLfHNvIWTpI/XwIdZXWmg0t7f1v1b76pWmKjXPlS3e2z2ZAcGaTGnBuEsNESoD8zIjy4JoJnnGYUMXuOsv8zjmWeMUUi5XFdnMFW5uar2uKBpcU57e0dqHx3oqfdf1WJ5qLW5iRaqhFK2dDQYa3t3z4GN3XbLLGzAgovnz/h5gQ3EvhWSxKn29tt67/aB+uOqOpUzuvqX/64bsJ0X/0gbgzfV0L76Cbi0nN1Xtqj+CNZg378bTwDfVlVffp+e+Cgel5vKNWqaFHPa3z/U1/7wG2q1hjo4PnKdNh2FUgBpIx7xXKu799/SL/7i39TVqw8KVc1X/uAPtX94qFyxqP6wp0qhrHFvpONeT61BXz/xyb+iq+tl3X3hN7RRPVYN2Z0G4P+qAxKn89vexT5jQ3WQ+RtyhiDthtzAGdnvEqDKnpgNCJNRiK2xYDMF6SNj3PH6qfmDJBJDN8AUrALax20zanOFoaalsWs0arhhPwAnasBimbMFl0u8dBsa5ZpqdSr6yI//nJYfeFrl5bO+9wwMSZ599fU39eLLr+mFl17R3v6B4Tpq0xgoR53JvpEBGcP+yPf5iccf08/8tU97/a2sLOuZP3lGX/rKVxwswbVd2VjTpSuXdOnSRa2uLNmDrd06VLtzrL3dLR1sben+tWsqDjt66OySFqtDFaf7KuePlRehZymJPPXHWQBgBga6T8F+KvUrPgtTInc6Sv+DTxkwFL1RVj/5HSZWY8h+o7JL3pCJXZl9PcOf2Reln5C9ppnHpQHPAH5P6r+orU5pY2drJusTOOUztuUJkywNyz0BTSCi7VyycMYE2GTqDt6A2ZZT5fCt9MCT4TwWPGP1uoC9EdZbqzWil0uhpn59sD4mDOth2yL55jURhBNZBRAugr0ZFlxe/5lsNA2fWYeAQDAl+eh28OcfW1ILYMk5BVBE/ecKppRXuVbW/EJT8wtz3iexqqriRQlQaWIPIYChUzegZQ/IIMmAPdBzE1Qa1ncpGMfqKoaMDDH4iOEKcm73TR4QQk5gP8THn4/SzNYqU55YpZUIacGUpx8n3DiUfbH2TiXNJxahbX5QXoSVtT8ghpVLqOM4n/m5QQCLoONgXfO8g+UQmhxhiCeamgDkk31TZjeQciY9vueMovb1jU8AesKBTlRYAaplvzfQ7no0KbQYrDqpHeLUFFcHTWBcjuj74yOA+SxkKQY28XGaNJGq+VkQTqiA4vk5db3SCD4ep0TC8EuMX/urZwqVkir1eZVrkKjmVIY1iYq4VlcJsNK/rqlcr1lhSM3iQGtnwqBADjY4dY+l3L2+/VMhpdHjYR0UwdnZ5/i1QUunxsewJK5vsnrKwqeyoK40NHGnl9kxMqDC8g57IQc3/39svWmM5dl53vfcfa19632ZhbNyOEOKFCnJWkhToigrkhE4QeIkgOMPCQQjAeIERgDDTmAkceI4yAcHiL/EdoA4geMkdrTLikXJtkSOOKRIDjnTs/da3dW1193X4Pe859zqkd3Aneruqa67/M//nPd93mdh3aIYC8DSYacA1tW6/S2v3nhKl6/dMHC5vbGqMnY++/cdzjM4fqQhgYO9AC5hXZYJGEtrbQFcgvMkS8nMxuZ0COb6TIW/8V/+pXlu9hwV7yCBYPYAYAKyAF6C+CO1gPEVUrJzNkZ0pInJkcxEzepbsG/CdyA8PZIM1ptJyE0WzLl08NBoUKQwwcCkk7uGhQCLKC5iSmgehE8Tm2eeFFJYLdK3EmCZARNuMDYUZLFOtEsgmDftTO8zW2CsYS8mHmNM9inE2TCN5semk9PRu4N+MEfrDQMoNCckjq6swcKT/fmYytgDA2CjvWzJOAzE45Njg63ITHe2N3Xl8iVvXh999KFBPthigHosNIqB3d1dPXr0SJcuXTZ4CWgJ6xI2xRmsWDYlbJDr4YmZvTn+OHDpTYlN1KDiKIJ5MF9NPpfeLO25h8E+E/tIacOfE88ugB2k4jD9kIZTBMLuYIM2k9UJ9FEEBfNy7I35+PBQ7WaAzNgQAF4ik8bzDzCNVPmQLMYNb+YZiehOtQ+rAk9TTXmP6Y09Uy1FTka8FDV81sOBwWHAS25C/DevXL0ayZVJxhKHXaJHO1ghNjAOJE8jzPSdqj+ZqkvS4nCks34wOnm+pRVkceva2t7y5826ygWTwTAYOLWawTTYud3TU50eHTn4ipvf/T1A+Gisbh8JTUXL62u6cuOGi2jLxe2NE+06n0oEY+ENSWLjYMEoWnLSbVtHp2cGxGAmX7x82cDMBx9+pDfeeMOfJUDrzZs3DOby8wF4GUoAQF+4cEHr6+uWVgLKwYD8GLsSg3+niAdw6QMjXQsOUopCgMgI2ArfEg648FM694Tk8zfol4YdbK68T/9sGrb0XsuVkKTEkKRsZjMyp5hQFQ3Sce8tDukUrmU2m5mpIVVnT+BHnp5iwD81iL25ueHPMu99bGg0EEeHJ+FDMwX4XNEnnn9JzdZKeOVU6+qR9AcpoEGjiQQV2XfNr4fXRmHBr8d7ex5+XLiw7Uk9wALJvbxnbA14TY/29vTw4b7W1rf0zDOfsPQMljlTagASJxw69Ty4j4tpYEqG5vOnGYDF8s6tt3X16hXL3yne8bUJ76iSZc0OvUqwZBxe57VxOoqfEDhkL8RkIr1w9Imj2dBRKrrzV9heeToZX88Bygh4ij9ziD/5fVFIRrAKm1KWQ/u1u5sNeU4mRAYgmQoig+DBZEhjwmB5LJgkYQ+RX2N+DfnPQD7x2s4nnp7rmcEdFif5s/ezJAC0ArDMGcG5AOMWU2lLJlIAnNlIwSJxcYlMLhnLO20SdrEVkll2a2eugPES8TGCiAIM9FcXFvGx5vvGf8j+PynZMq55BPN4g7HfJ6ErbHWx32d2ZzxXBPeEv1acceF3dX49c3Kkp/z+tGMCGh5JaVjpoUH4efKafVVhAzghOKRqi8aH0AFeVioUA9rMrMvUfZmpGQmx/DyDz0+EKIVqB3YE+2QMPgB72EdOO91k8xH3vVej1yeAQDQ1DXyASrL8sdksqN85CXleqeJz/2Dvga1Grl6/5s/YXrN8qiB/hbLOOiPb6UzwpmuveCjJgI9rG153RXVHU532RwY1GH5xljyYVjQrNXU6DEP8cv9E64WuXry4rLZ6+vCdt3y2rV79hCbtdZ30wt8SqTagVatcVrtS1HK5oAaA42ioE9hUzYZWmg2Dmvn+89Ta95DTIYLxQ8hGuj+RlJdZVzRGE1inpJOyDmeq40nqwLgA6qORG+jo+MhrZX1j2Uyk5RVk0+GLFd5RcfZXSoSHEAJzppPDxx5mcsZsb192CiqMEtcgZiXEfuF7D5sFGMow8MyIpekI9iy/SsWqTs86eu+DD12wc5ZtbRLsF+A+P4+hDb9HlszPRubG2u4eHWr3rdf16Pv/SBuFI11YXdXWpau68tSWxr0jTbtD9Y77msLorDK8HUkj1tZQfdh0Sy/os1/+JQ3rm6qsYltU0G/86m/pENC20NDeoxMtbTT1+R/9MX3tt1/X7vu7+tFXLmqz+p7m+69rrUaCJo055yK+yGOVK5wNJNzX3RSz3jkvGKBUV1Y0Gfc0PNnXqEPqtzSew8hYUq21FqxvUOXJSKPhkYF4vK5UrKjbn6hUbTop+uKla+GlWijq8cGBPTAH3TNVij2tt2tq1xqql5tuUkfqaTDvaQg7pbyjd9870n7jE64X+GxpmrPcLwbHsedlljo1BsOX8aCj73/nD1XRRDubKxp2j3R8+EiDXgeFt2WSgNyw3lizvN+4h1nn4RUP4lYuY9dTSwEDMFBQ9SxrXmqp2l7TWX+mpZUt/dG3v621VlUrjanmvUe6tIan6kjT+UBPv/CyCRCsXwYUgI3sVdhDjEcMkEPaHAFq0tFZX+/fPtDRKWkDT+tP/Nn/3MDwP/8//5auzT/USrWjEcFOVniRpB7A/mAcECagy6zQ1Ly0ZcblK5//WbV3rmlSQ8FT9cD1L/7Hv6ThQOqO5uoOJ5atB8BRUit95Yz54hd/Squr6wYuf+drv6uDoyPXp4C87XpL5TnnD0Sion7h535Rrz61qT/6zb+pzeqRanj1zQeaFkeqMihmiDka2kuSZYhPKNdqMYBKieM5MJL6xmC1rU4IGYT8EMNB1mmEj4SHZAYSqAsjwCdUKK6D6y0TJ/r9rlQcqbZELVf1oGI8LKo4jwErgSSj2VAjzt8ivqxLOuvV9Lmf+NNavvGaGltXPZR1gvhsru+/dUvf+/7b+s6bbzqV2cNN9whOajGznNfCa8AGYWV5VTevX9NLzz2tG9cvaz4auvd49PCR7j18qBtPf8IWRROS2nsdg5T3bn+gD959S7fff1f93jHwtOoFwtSKevbaRT11acvhWcPesWawh8zUZ29HYQRQECw/Vz9mbfF+o/fyEZpqhkWB869ALgPHybVRQJOZlckPKZcYJkQP62DMBA5lRmX8yMT+SsPo7IOZ66P4eWHNAhkirmk+ixOYlFiYUdtFTRbM6xgoWz2zqAtDautayt9X8RlpC54Urhc+3amWM9uJjwjblRSeU4iAT/AByCTdzsDDM1QP+CdHLRi1SCgn2eshNQBW0hNirxSDewfG0B+kEKQAPIMY457KQaiwKQEoOetgr009ZB6hWuF9AsiBL8CahKxDaM4Kvf6Klpfp1evu9zh3APpsR2csJRSaZ4RjnZ3ZJsxYyqDv+zFniPikNcmMsy+TQqKv8p6biAvWMVnqHiBg1FtJzWY1KO8HwIpwnMgZCFAw2aNBpEjPQ//A8wXwmEPzIiCI3o37HpsXgNc6LNI6wCmgZRBWor44JzBkNmMUqskDPV3OvMbcN7o2CY5CDHzTQDqQyIwDxi3jQJ1cL/Jc2Ycy7TupMDaBGYxpAVwG41Kzqoqqe58JDVAmR8VTZXB1ces9CVa6PonjwY+gSERHFHKoxcOp3ICQ9pbMHpME4TT9CMByWbXmkv99hHkSyHuuwKJ3JaB3NBl78NpPvXhWIgYQea5MtOfrOOyRrMxbaKDPG7w87Mi9VfiF0s/wvACiqMDwTo5w4CBKxcN2iPTq7KWQzRiq0S+wf1HHVBseFDPY5wHJ5+KVa7pw6Yq2N9e0s7mqamGizv6uwcvBySMNTvbsc4kPNuniAJcGxtm27XEJcbEU2THs5Tmcx/taJIsX/vpf+U992bMZqlljyZ+AFYW8FaDGknFYeQZtgkW3QOpNV07rLW1m5k6kTex8FJQa2CQVCz+USPJ2KE/2w7R0t+ikZ6jXAFoYisLCyilfDvZIr41NwDd/MoUG+GQaYBDT1OxIKOfv/UgScx/A/mDiMPDBR7PKjQ8oBGgJzXYAgyCaOl6rPfpoUGCDZXmgpNNuV6edjlZW17S9Q9p30ablLKjllTVvuEzZ8b6CJcX/w5OTgn5zY0NXr1w2GPLhh+/p9OTExucAlzSBLExkWRihX7p82eBlBi6ZBAVwGX4dwWIMWa0B6PE05ChMbACFUzpsTHiQivc1BJDrdsyiyIxLgEvAWEBLmpdme9lTgSPCUhKTEUk+hXYGJC0fShJhMySS7B4GKeE8S+2WCzQo8DQjSKthWy4tL/tgiAgJb3FRGBmsDsZl+KXE/7d3XDL15brlyZGP6OTPAGjJ83B44DtG4rgldin9NQowgBEmerHBGxsAcKXwmUxsU3DW7+uo07dkrWfvxGCTtpbaZupx/ULujvF+Kx2iGK7PzLxsN5ve9Tpnpzra3zeISVNPAju7Ip+3E8KLFdVaS7p45WoYmScgOhv6stlPpjBTGCPNI9U7yeK5JwGsty9ctJeFJcmTqRPP+Vzffe89/YAwmF7fQOunXvmkpf3sYawxPivA2qeeespyBp4b8IvXCjCe0+eiOInpGP4uFKguaJOBdp7A2eDZniZxIC72F9+bmGpj6VA38AjLiaaCJsz+OoWCxiQ54nmU0tbDOyUsH/geGj0Yuv4sk/0Da4Y1VbDBEJ63eCLiiQkDt6ujwzO99+4Hvoey/cCLL75otqmZLqS2c98USgYrT067kb5WaWhldUPPPPu8Hh8c6/H+Y8vZ+Lx4rci+keg7WCTJkriPH+4+8Nq7dPGCfWKQ2eEZw3tiIAQTlkCey5ev69LVa2EMD6OrHFK/YF5GKFqYgwdzkM8LgNQbt4vimXYf3PHe8cyzzwWQm0B/Gn1eE0xwD46enPLn/dnpzBHZsiigAc7SDNHnXJrEZrDrvFjJk34AkQAingQu44Y6n5DazCIVxHE+pAmqZeLZIzH5N/rJghXpwjQxL/NEP4BNFmNOAD9nXQa4HkVxBqcXydbpdTrMI0q/5LOZYmvM8uZMis8xjPpj3zGsQ8WRCp78lX0rgCu+qQzVxGm2NFg8NgoYmgdzYMR7odmFhcD+42uY/KLS5JfPnoY4dTdJbpIDxmAcxvnqEDvvV/E8c/Nq4lf2zaS4JznaUGnycbYMCF/ElLRpz9Qndl9f++xXmr76vud5DRDF+R8XHZiB4vfjtRwNGuosfBC5TpbCJt+qKCBTMYoRW3yiLmAyA7iYmBn+zNM19vQ1gaDI6klAtbxrxoArpFykIVar9WAL8pzz8G00sxLq5bykwoxBKGoJadg/c4Iv+/DDB4/cVHzqk5+MwQb1AmnefD7FqhMUGWKNpxEC0Vxa1THgZKGkAUOuEZ6nABkl9QmPG/CeeZ1hAXFWqdr2wiFomqpdnKhM0mL/zI3J2s4VTUpNnZyRBh2yoR4DJMKOMNYvycnc8/6pSsOeNpdaKtSarpUsfTcbk/WR1zTXBJnP2An2pXIOO4nvCyLNVLVqyUMsznMGprDXmj5fqzo+PLPn9ng40DNP39DSckPTSV+tNkCn1CiQJk142MjnxnILG4+h3n33XfvIPfPM0w6xOzg+sve4PfDS/cN+bvuHdN5Sr7GeqVloyPOfqfc4o1CdUI9ib7K1te29lHRVzpjYkyLZPZgbLPGph6THx4c6fPRAk6Pbqh29rpvLUzPSZpWqrjyzrUn3SPPOUKMuDFmSoccqoOwxC3SgIez39gv69Jf+A40a2yq2WRdF/eHXv60He0d6/8O7eu+9WxrPj/Xn/vy/r8PdiT78/gO9+tSalgvfVfHsdVXHj1XBt3NatAzM/sMlAmIGZhDBvOS18/lTj5RaTXVODzXpnarq2jaCmAq1tualRvinVqqawLQtnkgzBpnc+E3N5hW1lzc0npU1mMgebDThsNa51q0a+0NHs9FAzXJDs1EZ+yqV6wVNijNN1FChtKO3b+3rYX3b9Q3XCgUEe2quoTNIwjXjGpHqTZNTLhf0jd//Z1qql1XSUIPTfQ3OTtVqUG9wD0w9aACihOFLXUHDYmYWfnMV1nTT7CnAXRgq9UbbwVDdQUEP9461f3ymk7O+rl2+qN0H7+vyVkOb7YmeutjUJ5+9oML0JILPmttO8gWM4vydT0eJ4QFJYZgsNQhOYS0Wddod6d0P9tSfVDRbvqlXfv4v6MLOtr7/T/43bQ9vaaVwrEGlZgm3/YndtxBiVddZ4WmDHtNZX7NKUeNiQxeu/5BUvaRJsapai/2qqze/+z2NhnMdnAx01OkF8YPGcdSPhO1xWO/87M/+rBmXnEf/9He+ZrIDhAGkflUUFQP8NKcaa6av/syf0is31vX93/kftayHqiDjm/U1mg9UnsFsZQ0FUyyrjvK57m0gSGj+DCIoMRhdBiiwAWAggCWXe8SywSDqvydB68xmok9ymGuponazpQFEkFGP1CZVWyUnxmKBO52wPqp+LuTBw2nf+6cqrPFgXH7mT/yiNp/9rMprF+1jSH3LOn7/o9t68wcwLt/Ugwe7vn+4R2JAsqmtjQ1durCji5cuOSyROg/fQAYY0yEexwBEqdUvlfRgd1e3P3pf9+/e9sDN+0AAACAASURBVOCqc3Jgj9kCVgdl/PhnWl0qaDbuaWN5RVcu7pjdDgBFyBM+mCoAWPJgXeFZGwOqKHQICMrA5Sy84pIXeFjGZJZj1BfZy8+sxgQ2nA8Us1Q7Bq8L1mwaluYhrfEVI0iRRBzgbjz+Vb8C3AiVyQLQTnVZBjvj38UwPEhDDBjClswsrOS9uajbrDiClML3BAsS5D1AyyTrXwAIAfxniTgDKV4JwOXpGTJ8sgSagqgRNSH3GsQWWGbUbZzjnK8A7fTr2ILxmDncjp7WxCf7XPPnsTo9bN8ATyKxGpyBPhm7K4ZsDBuw2aDXazJgaOA/GWxKvuIDC9ZA0C0KOvYZej3Y5VnqDY7C/R0gYUoOTxZl9LH0QnEPRh3mmCHnQQQLPCYN4TtoQktSyoQSKIJ+crZIqG+yrCblF+aE8ARUosbwewULcVp3kNYgjtjf1mBpSPhtXZR8ytnXI8F+wSvwsIaaOPzB03IPw8pkI/gkOJiCoxLgZ+Azre3sBpnhcoP69s2NdXXO5H1i0J3TwJMyy3VwSjWfjuhR6WOqKhdrgeAk7/qMwfs5DZoGqI4NkDGIZFPHWo3hLYNQwMeWavWW7QD5avm2GZM8Gv4K6IbFTdjqBDuc3oWeDrUID19lK4NYj+cPevuwDIBNGf7sKE5Zs+eDhDSgSaGU3sGyZUP6OrcPa7LCetK70msoLKusPGPQbIYzR0JeRwm0tO0Q4c2DsB+CKAhxMa6Ee16CcZutZTXbKya2ra5va/viZQOYF7bWtbO1rkaloO7BA3UPdzU4fmjgEq/LEqDlpGt1DtY7tjoycElfFB6XbioW4TxhIePX+9f/8l9MXVhK8gbpxzMpSe48rzdIkUw+LUkC0IgP14CG6cyxQefJ0MIH7Yn0JzdaLljPkX1PfLwBxU1JwWb0ON+MMOKSxBDGFaAcXy13BuDAkxAQk9dEmrGnhHHTmxGIsXSrYYCEzcUyV2QEyZ8zZGuxSWefF5o75OEwBf0YjlQulFyc8z4tjWGjBI1PbRZfO3hS9Hpa39zS5StXfFDtHx66WUXCxGZL4A2gEuzJ3Qe7BiBajeZCys6UAxNcNqYGr5tkYqY+k7ElyoR7EPpx+fJlXYBxeelimGx3u8H40Tzed6tt4JT3Zi+ZYXh24Tfh9+kGPGjoE8viMepmow3gkvedgUsaLQrL5tKypwkAlzAEDZC2OER4voaluJbhc1ClJD88t8aDkaXvAJd4xiClBgjneQz4JcalDf0tBQ5fE4BemLeWCiSQmwOMNZI3bG+2MPuQkaZ1FRTnmRsdwnqg5iPN2tne9gbtJtrrNaZVtoDON/kCeAnrAwpEAMvHR6c67nR01kPWFf6PyysrXksc6IB/AM1rG2veYGjSAdX4zJH715BEe2oY4D+ALq+ZDZT1DrBWqjfVXlnXxSvBlMzAWKTPxdQsgibGLi59nzjxsa8BP3M6TVKFtv/9EfIZkhSXV3T5+nX94K239ca3/0h37+/qpZee0yc+8QlL/V5++WUdHh1od/eB7Q9+5Auft0+npZAY95IUDpBv/8mY7FiKOSA1r2/QcTQOH41cbIWENaT4fLYOIUnT+gyILC+vaH1tI4J4RiOdnpylYI2KmdEVZIswNpMkLRK6k7+mfTYC4gjbiSjO8vPwNYAq7gHCOmDfFHVy3FG320vStoKuXLpkFm+Pv0NfBwDRHxqsfLD3WLsPH+vGU8/o1dd+SJevXNeDh3u+LqMR09KB9xrYrXjuGNgBuLSUtKDjYzwsT7SytOzhCU0eBu9cz7u3bzudfmNjW5947iUtra5pOKapiFS4PvdrOQIVuPdsYp6YdL63vKFHAwJAzDQXpvanPvUpA85MzbnnAUHt1+g0umhOQiLCmj+fxPr/GwyLae6ClWi/xVyEBAswcf+iOPpj7LwFgyBP7Be+V3HMULOeD7T4pvA5NYvWe3KwxM7L5kRUoBDwEfNx0DC/3kWhnieomeGZhhQAIDwo1M5ZmAFq+s+J2em1auP7YAoANvl4SABh7DHJMDy9R+8d9r0EmITlgq9h+JQaKIP9ZabeuZeUPwuzJCmqgynP+yftlsI2vGXw5AJAjaA6309Wtgdg6QGKkxiRRUWA2oxAAIOgYfafbGJc9FIE42/EqyK4hD3IJSBez4AaPp8DkPS9mpjVPkcSExPDcAOX2WbDjPAYR/u7EkM0B/4UYW6lgZ8Hi8XwFzarI0t0ivhRhT8oa9nf5wIsElRdzCewMp4j7AHOr0XBqd0AMww0GADFWs4rFbk9DE5g84oBGvyqKBoLZVQQVT1+/MByRp/TDOiQZJUZpMm+Z0iAAUmOOwOVKg3V26u2EXBYGKndBcJrZOASGThp3DYhSaFKcc8hwY0hZLu9ZMBp7/aHapRn2tzYVqW5qq6a6qqu8nSs6qgXIlS8sFgXpYLGo54m/Y5WmlVdWFsOBhmfn9fKVFXbDaR6JntY4iFUYLjEHhzpzaGjDN8q9gHO7Qi4CrYH+3aoMAYqF6tWhcAEg2mBh9tSC+uDgWrVogh+hpVFzcKZc3J87GIT65H1lVXvl1zTGoALv097dt4H8iCRPy/sSPDnnU5d7+zvx6AJhku71XajHFK/FNDlYJeoAzKIQgjcvXt39fjxYzPsURPMh2fq7n5P/du/qe1SVw18O6sNXXp6S8VxX9OTnrqnQ80qrCPojVPNBlNN5z2NynXNlp/Xp7/4H6q2fVPLOys6PH6s//Xv/B/6u//gl7WxuaNXXnlavdFd/egXPq+l6lW99Ycf6dWn19Wa/ZHmp19XefhIpXJLBdHstoJdWigbiEWJg0KAv2QQ7LBK6tthV4VhPw0eShrNiipU24j6fVYxNJsOe6qoG+u5COjXctAcgPdwOrf9zM1nn1axUtJwPNT+3kPLtaulsXonJypOKirN26pVm2a8leolPXh0qrv3h+p0qppefzmxiLBawipgYruj8EqfaZj8yrlPm6CQo6HPuz98/Rtm3G6utSwRKxJ4VA9rqDENob3YsIOJYA2TR6k1GbYVkcvXHI7HnsoAAFuGAcPkWQRFAmCMej099/Q1Xb+0qt0Pv6OGTvT8Uxu6utXS4d4dgyTl+qaDVzqdUzOLYVYCdkPHcW1AcJr7D8B9QN6hPrh7oLN+UZPl6/rsn/7PtHXlU3rzd/6+1jrf1VLxUJ1CRZNpURNCm7oTB8YcUwv1ZwZEVJ6qVK9qWm7pmZd/SpXWDc2xQShTA5zovXff03RcVH9S1mA8s9VOs4n3aMUWDtQK9DO/8K/9guu0x/sH+gf/8P/Snbt3/fnNini71h2+jEfZYD7Rz3/lT+kzn9jRt37tv9PS7IEqnEvzgcbqqzwjvih+LjZJTqP2Hp6HXE9gHdTECYgIFnrIQDmn4h4NoIoakEGxAR/2Sv+sACZyiCD/r9lo2kPf67M6VaEagzek2VJdlXLTZxz7OuFGgLCFKuGmyzrtVvTaj35Vazc/q8bWNSu+YjArvfv+e3r71rt6+513fE6sb6B+2taF7W1tbW6EJyXkFVRZPF+vpznMt6NDHT1+pL3de/rovXe0e++2BwQwJWs1AMqiWjwa1O4AZQD1DOBkRh31YaMSPRbrhfuWtOX5jDBSlC5MD1A2MNhOtjtGdBJgR90aodkJG8wJdInY44TdGNaxzxm4tBolsyJTHZBAyCcBjcCDEiMyCrSFumZBzEjfE9+bwnGelMkuwKBQSiyYWi7+AkQLlnXsuZZs+4yH7JFTv2MdRLWI7DjqEku3P8a6BBRPrDv/XGpWJwn6PIFwlIHLk9Oewc96HauNlQDOGZZBvplM1Osjuyb5far+AK/SiUlCtnMBrExgfFZhuE4qhnoM6yiGdmAFBiMJxSWYamnJDxOIrMRJOQgo3oZYxaHs6oeiytJuGGoRAuyARgOPWTWTQcTwBzZBzAneEQIY2MLIoXa8p5ClBLmIfpJz1NYMjEl8VmdFVGB/Gaw0Qzc9P4GI7Nn2nKzCdMaSjz8ToJPPy5xXkgqDxMJ2VZxBU85YE1EymHkuuY8+D+AyEdeTH2R4u2aY6xz3ca1iz/xztmJecguJdSZY5EBUl/3Ze95j8nNkNkFp+fkNXFouje0G6BHYAP0X6jUAylBSmUlphVVBpUpdlVorpXA3zSSs1ACqV9RE3g1oSd5FhcDnADJ5b/5ZGVpLQCX1P30bQDmEJIa4BOLSl7F38HvWCRgL5zG9s5GbxYaQNobEQs6szkwY8v2ePrDorVM/l7w98/Aghk8pwyMB2QtGZrrUmbHMPsWam84Cf+O12coA0hLy8GGAlgFcxpqOjI0lA5cNP5a0vLbhXIitnUu2P7y4s6l2vaL+0QP1Dh8auOwd8fWRSkjFpwm4JG0+MS7tp56CiExCMjWdTzk2Te9Jf/Ov/qW5m83kGZjRbn9mCx+xFFiQm0GzJIP+bBDTjKxRAlLixmPh5Pp44WSVE2WTrPx8SZ+zg4PynemySHVHKWV3ZrYlMkBTtu1VGZP27HfpQirRk31TsP/x/12Uh2QV0JMmIMIXEpU9pfUm5CFYgk4WRy4UjFD7lBVgcATjEgTcEmamWJEQYRk7i3Rze0eXr171VOfBo0dufi/sXNQKvoO9vjpnXT2490AP7j8wy4JpC68908rd7paLnvJw4SgOAKwGLPLJ2Kbzm1tb2t7Z0Q6J0XjncSinvcsBQLD8FsBl+CAYuEyH+AK4BIQZ9DQ2+Nkx6/JJxiXgZQCXMC6XnE6JVJwb0hMopOLtkIuz4fN+uAkdyoCEmxtgMNTx0aGl4rAJYFz2uiHbJRQGUBHJhoNJ3PDzwAcnzIbNKjL3vuSmt9vver1lliUHpDdmT4tgfIZvKaw2PhduQtiFMC5JYuV1GWxLa5afbQDDYTEBamagEFkkiaYPHh9q/+hYx2ch8wVwRUro759NnZwKqwQ2I4cvvzwtTJP08GON1wcAiK8J944p2fgJjSJ5c3ltU9efuumTPHtHufGj5a6Q7Dg04zI2sezLOlev17XhPJuiA5MadUstAfShogMAb164pN29x/r6H35Tjx/v68bN6/rhz31WX/7pn/bP7nTP/CDI58aNG/68/Brso0GRGsMLAEsn3PXDqJr3wrq39CH5afgAZqiQ1m6k1IUtBO/X3rCVqtm2WCtwyGCPwM92Q4pNBJOYMpKJJxibXGMbyycDaDOrw6KA6+Dwk4U8Iq4jfpSxGeDdBNM1hbwkT143xc22m8XwDa2ZrXrW6eu7b/5AmzsX9cprn7Fki8PnU69+So16WUVkifhLdXseHsBIYF8A8D05PXHC6sH+Y++Ply9dVrPdMCCLt+39e/ccLHTlynW99PKrPhAJUmI6t7axrQJStHn4OQKIGbCyYXJOio6SMO/Tg8lIH3z4oa5du+b3EgwmwFvYDNbhJV+XdOBnv3hLeTBnjgM9B5bZ+zUWWfgo2ffSpWfiBSRm5RPsyTzBfxKYDN5m8jT0YCUz3J+Y93vyHMVvoJjnshGfTQtywJNSpJCYuzRPUnQXwE9I2INdEABfMAOSP5AL7SiEsi+t98rEJHZpnoqTxe/z5mojdBgJ8VzBOuGcSrLaYknUSvaesZF8xeySVrW+KAqcTJkYpGFMntiNpIg65bFsT13kxOOUGI3HEQd2lXOoNFdztO93YGYp+wzhBmMav2R+7wM+fIloeiwXt0dR2GzYEAMvTl9jkgKD687unf01AxQNFnz0pIAKiVaZ0rczaIlE2ImTycw7CtyweKDIinCu8K/iPoPVTfGJtDVsJ7h/Kd7S9N7XLKwS+LDRNiD5LSWZJ0wqXpVlXgYcUGfg8VRI7MgARv36KSTHgKVls91gZeCbTdFYrEz18OFdLS839czNpw32wxgBxGNqzZnA5LzTHZi5NscWAnnvjOch2LgmTTgjmayXNCoEuDSbB2vF+xc+TX7/rP++ZaV7+4faf/BQ159+2rUF1304L6szLmteW1KrJK0UJmZpwyjBY208HajdwvdwrhoNYzIuN6vMnzuZqnhxI0OcqlKSqsWZaiWYtZzJ5nRHrWHGRADnBg6xPJjwfDWfS3fu3Db4dOXiZbOEaKqataqb+nqdM3ao5TbN6ETtRktvf/9t7R/s6caNm9re3PAezxqoFMNWwU14UjcE6B7ps9zwKAUYmPKLBpHhGIDj4eGhz1B+Jn8PczKYQthy9Pwz+HuACQ875nMPKrGI4RzcWN8wYMm97/u0t6+jj35fg9v/RJdIFceXub6s9mZNDbzUzkbqn42lKiseXydQIZ5uqFmtpUnrWd38zL+hM7X03fe+p/39B+p3JlrZuenB0MHeR7pz7w0dHezqmauv6IPv3tcvfukzevWZkQ7u/FOt1kh6l0pVaqCGJV68F2ohLHOQZDG0po6ClTpkKFWaqYRtzYD45ZImhapKtbYqjdVgoJuUPZGGE3XPevb6w4McKePO1Yu6cuOKGst19UddDcZ97hiNB1KlUFNhNtCg01V5XlWzuq7DgyO99c73ddgdmVly+epNHR0XdL9y07Y49tv1/S8389RyDG/5ZfYGdbKmenj3tu9nACWC6l78xE2Vp30b8pO1jaSsUGloMIeZgi9n1/5doxH3f8nhcgwHCBEihAB2i31LYY2VyjrqDfT++7c16vW1vtTWV7/0Y7p5cVlf/9o/0s6y9MJTm1ptzNU93g8AeM49W7VHIfscSg7unzjJUr0XniC+HpNxSe+/v6/jXlGlref1ws/+kja3t/Tt3/g7mt75F5qfPdLhcG4Qlb2zBHuUM4Hwzfqy6lVk7CXVWi2psaYf/vE/o6vP/LDWtq9qVqR+3dPX/unXdPfung5ORzo+7XrPZa+gAq3CGJ7OvMa/8pWv6LnnnrOS61d/7dcdIMgvQIQGe88IJtlI3clQP/+Vn9PnX76i7/zm31RzfMcsyxn+rLO+GdeE87CR55Tk8+F9BgSC5ReDvQiHjCFW+J2bkeTQv0hgzgwv12NmEEcTbYUHe3LyJmbIj4INhrtKY81KOFmyFwJ6tVQtk1QPmIk0t4fxS7BtC0s6OivqU5//itae/pzWLj3ntYNqiNeBJRJ9K30gvRVqOpMeTJGixuwaOJ9Phnp0777uvPO+jvYe6vjgkbqdQ80mPZWFTcNczbq01MZ7tWjrkHarrKUWvSasUMgxA40GhGU2NB5jA9W0/JzPCODKSpop1kQ92weIgB722wVwmWWtwfqir4w5ZiosElXNYF8CLsOyhc87A0ZPKloyKLmgKgZula1xkud4/rvc7y6qLtdZFDHnlm4LJYul3Hnod87sjH+bAasUXgqim4J52GPz9Ydpa2CMvg0ggvwHZNyw5xhaWLkVQK5pKq5DA4fA35bpGvcu7EfALHz9jk86PldRPgBGkdqNbcjDR49tAUOtBSMTmyXUF1izmVpkv7wIDHUYbBMiE/dqAJT0o+5dDeYBJGYpczD/6Xl4b9HbYKHFn+MRcu1k68O9W8aWIMDYsPoJ0hjbpj2nDT7HoJiajroIrIG+JIhgrCPuACyGUq2fvDj98wjPgy0JuLsAFhOA6ZAhBkOR4B3qUsJMUxhQ+jPErHOiVkLHkpLOWCn1aa6jU6Iz38/PCsJEVm0k0Izrh+rWg+K4rvYnT+sog2x5LXpfSM5AXv2ZTRyeSNEGpPo6tWgxmLVyJUDLYAUnJVdaSxFRAlsd5jqkHq4Zw5uyCuWWStUl1dqrththOFbAF7QeydzVWoTeUENSdxqQZLDoGhStbVg55fdnu8CEfRGMamASEHsEUD6Ih0HzCJ6NWyf1N6mP8+njpiqpiNzOxHAiera4R/NnYIn4k4GTccenW/pc1ba4j01gSGs5M1yzTH+BGQejlhAmQEsPARIZ0CFR9PQwLlFEGrjsxzAeSwnOuwYBzW3VW0vOQIFxuXXhkja2L+nC9qYubm9quVm1r+XodM+sy9O9u+odPVB1PlRNQ1UKMJETcOlwnqIVTIsbyBtleE55P+Uq/E//9V81cLmYfufAgHQImdOUwMDsdZVZKi7Ecwp3Mpx1aE2SlnODZ+9Bc2mSUWuYqaaNN/sJPNmApuvB0QaARWPCw5NCb7bZTzPWPDR65KdsQiQDUnADZlgjT9OQihMAMUIxkPjGlCiaT7MnMSC1dh+UHrAmQnlmAJj4K9IUWA4VU0Yv0EE/PO6YztTrLoRA2tc3N7R94YJTnpGDAlwCZK6trfvn4nF478493blz10CapabQtUkWS58fAEI5JSqObBKP797Ixf/2hW1t7Wxpc2vbACYpqRzmecIFoNhoNf3+ItwmgCcOEieqc+vDTrMv5NjT0AHAF49ux++XjRUZawSfBOAAoo7E6eS0Yz+mAJ0AL9n4az4AaKZc7KTrYuASmdfBoU6Ojz4GXLJ2APvsD4khbTJizwuW5h9AD1CIv2vY1D6MjyM8igl330xGe9vhuUDjn0DpXof3FSnpSMXxd+Q6cqt740k/g2aHn7Wytmb2J2uHzSOYv/I0fffxvvYODg3aAgoCtOIHGdTukRtYQge4LhQ53DSwVGxv4OlpJDBGgEzJ68ybXY+0asC6omalstora/ZVowml2YaZCgjmlFiYuUi1EuDuZpAr4wn3xB6lx0fH/j2HFs/Pd3saCVtS8kSE0+8b33jdjSHMytdee00vvfSSrly5qo3NTb333ntOgXvm2Wd05crlxaHBPWO5azIAtjelk05DxsaaZf3CAKWYA9yk+PYm3ut7QpmNspFQwBKm8ICBfHJ84sMKJgoFRTA7KAwmibkZgErILEjR5XoDTOTkSlL9AFpiAgwLjbXoQYftJjBsrzpxjUOWe5zXZ0PrxDwIY26GESEtYUqMtxSA57WbT2tja0vd7kAvvfyinrl5xb6u7D/xeQAKhP8if8ZSgHRjLCHe/MH3fa+xL2D38L03v6OHuw+9ti9duqqLl695uucDqljW8uqWjY6Ho2D9sYaypMZsy4UjYILuYGJNZ9p9uOuDFkY26zlPwqOYTJWC2Y0BKDkB0X6h2SkyCpCY1IVsIOiGydnFjPrscXnOzOTC5Wl+3lNzgfwkcOn96GPJffnMDcP2c+ZAAiAXJvRxPif1STrco+QP3HSBbJ7X5QlQzRLSaKKCUZbPr2xozhpw6rQZh8HADDV4eMGYtb5IIE9p2GmIl89N+l58EBFNAz5PpgXvHfiUMjSolmjmKFQp7jHZBmTEWyaSyQ0sm8EX3jMU94S4OEnb8hcm8BFWwqOGGt2tH6DU1MAeB/4+Mmb7OMItJAiN566qODoy2y6m/AFeuqCm4HTTzs+YR7GcA4oY5pSS7MXvhT/ja0QN4f8EqJ3sCpKmJ4UDmGfh1QJLn/PA9YDDWGg2Yfgy6U9ArdkY8yckMSHFtnkL+9xsbPANyTtfg4kKuyUSx3nQ4AAK2h+w3lCvT2NzZnCUwLLjk55OT/r2/gNUfrT/SPPCRNs7a1pfW47AimkEUNQqwQryGTOaqtZsScWaRvOSBrOCejBrneBeUjV55WYfwWKJkC3ez1gVZLXI45GnFku6c/tNDUZzre9cUXtty6/DVjl4ZSebFV4HQTEzn38oE/pOXSQhvD/sqdVeNgvttNtTifN8Ht6JkTQf4HOtOFe7DCtrrmaNBHGuLTnUyaEpAdC8R9Z9VjKwF3MvL62sGFC0Tyn1FcA/ILgYNpJkPlO/d6JO51iHjw8t3ca+Jg+eaf6sGIAd16j7nu3iMeitKO5Xfy9DuyHDNjwU594fOReoCzhPeQ2W+yeGD+dylqfmELkj1BxHB/6ejfVNg2rc2x6ep8GFQwp7j3V65/c1vvvbutacqk5gkipa2moauCwM5pqPK5oUAcP7KtNojGD7HelwONHxbFvL135Kte3revnTL2hrc0nf/Pob2js6tdTweH9Xv/1b/4/2Hu1rvVXXZzlT16XXni2pPr0nKsQBDOwS/o4Vs0G492kQGGrSKXHm2WeefceDeGT+E81h3ODnWqpqNK+oUl9Ss9Hy/797+yPdffe+1laXtH1hR61lBsxVVWDwNeuqt5rB/kB6NsaPT2pW26JEPNp/rA/f+VAP73e1urauS9ea2rjQVLGGT+uyvvfd27pf+7RrIobMBByigGDzpW6j/uEsZ3Dp4flooO7Rkc+z9z+6q5PTYz3/9HXt3X5HzfJUhelQnd5Ap0icC1Wtbmwb9GKPKplUUPewDbsH7mnqT2p/DlosG0rNJR12CRk61vrSkorDvn76xz+r7RXp4M6buri5p8Iw1tne45EqlQ2VS9Qk7H/c1xUDDtT69oZLAz6a3NFgol53oNPTgd56Z9/A5LsHE52uv6ZrN6+pcvQDXS+d6VJ7rPpmW62VhgfW9RKhkhXNGbwTBMF1Kow0q5Q1qSzp01/4Ra1svazWxgUN5wONpmf6xh/8gXbvH+jxcV8HR1FzG+MBiLNP/NS1yZe+9CVhZ3N21tE//uVf1ke374QvHOGDXOMZ9gFj9Wcj/cwXv6wfefmKvv2b/72ao7sqkxDL6yiOVWYvMsEaGXi2Xwl7l2DJJwWHh4DJdiEFd/gY9H3EPR2WTYAYwTgC0IhQDsD2GPqj8gK4jPOZM8jWYqzj4liz4kQTN+sVlYp48VNvh1fhaIrHbEHFSkuzwpKOT+d6+bM/o/Vnv6CVi896X2dQHtqMxYTRA3R89wmbfPTwoR7c/0i7u7e1//CeTg8eqVGZq2GmeEFrK5AM6lpZQqJLTQlIxKCHWjqSv81ON/AU/QxDhukYuw+soDhXAbqw/gnVE0qa8LQcpn/LMC0Smd1zJ1scPn/bIoySx+UT2pJFIGKaDWYeYjDokgIjlTpRKwXIwTmZf52rSbIWMHljPjHkjUFvAEbhNxgD3rjuQVKxr2C29fEaCUVTAG/x3NkuIiw5ct2Y7HoMIkZNRz09ZAhLwjPrLwX0xEmVDG1srxL2YNwI9NGAlQCcePniQdnvj8yG5tHtwbCE0Ub/RRDl3EneBqjHmAAAIABJREFUrRZ7Hh6UNQeoBVkglIsQmCDagBNESG8AlXEU4olJb96zwsxWdCZjAFaGvNZqrjQQtuQ7eXqbwZiIUdy/9kbOvtJWNdEnYXcG2BlqSvduOewlyauNpXhwgLcn6pgAPcM7PIBPlBF+VHjd4YnJkDVCUiMwJ+cLWL1iZcq5PQBXlV4kW0JFOFeSRod7kAe2AVzm0jpqhkgDt15nsTZc/6Z15M46qaayLUIwE6NQXyhpcu2cgbokmXeQnpW056SyzBg896VMqizWzsK2LNmtu0Fgj2LAANt2qrPeROXGhlYvPqXVneta2bps4LKP/Q79DLUjAWLV8FK2V/l4ohOySU5OjS3Qs5qgh/IQwhNnUlL5QqQKpV36zNIoIjBKfKU/PlgI+XzsW6Ea4fMLhWkmEDr3BUIcNYnJVHG56OPZ59hb3eciSXwCuIx2JTaPIA2c209lC4/z+zyNJrB8EsQolNOQooKEuHgAvMIAhqRHZsQQT+gc0sZrAGermmyzsXXBj5X1LT92tgK4XF2qa3J2oHHnwJLx08f31D0EuBz4UZ6P3XfwoIdBB8YZYA/8xPI2y9IM4+hHC3/rr/3lrL1Lbzh2xrwB5ina+TQtVvPCKyPJcwM0j0KAQ4oPHlAGwAIvSphJFGgANolra8Axb5xPtp6JR5OaVZo8GjxSG+PGdlPtzSQAR8vckkkwwGVQvluR9FyNaTz/loMVtmUV82sncUWwS3hxhMeMfTeZ1kDnHcK4BLwMDy8eI0fNxwLmK6BNxR6aTHUrbu7Wt7e1ub2t49Mz3b57z2/30tWrWt/YNHAJyPjOrVv64P0PLCNdXVoxyEQicb/bcxEO6h0FbEjrYIf0Bj2j8xevXLJEHMYlYAiT9q79P2J6Yrp7uxU3Av6NCWw1qAsIkoBjNljAMYBLAEvksoB9eVPNNOeIuw/gkIVK+AFgKNN2/GQajYoTxZ0qziHm6xEAC9MkpPYwLpGLP8m4pMmCtQj4CTgTFO65aiTE4x0zjqCFew/ue+IMewa26eXLF5Mv1tSvmU0kbwhOS8WvA/lvpxvJiGOkeW1tbm4u/C+58VmrHE6P9h5p7/FjX0OKc6RlNFJ8DwDU8VlXD/cPgnF5ig9YM0DKzU3LRHhAvV9fW9XOhe1Im8eyQIXkf9nw78PKgOtaXshWuS8oSgnVaa+u+bG+tekmlw+Edfhod9fsUQ5aPEJZ36xrM5NhY8Am8kEWzwHQyfOzvgEBWRd4vx2dntqHAysDCi6k4++9977//ee/8CP68p/8af3QZz9nG4N3371lBu5P/MRPqNGsmxHD624vtZI5OwmjFG81T16YwnNwGlT1pD9CuFzMmgUZ9zDv1YVBoqIjkYclgsQwZEkh+Uc6BOhpSn26z7mO4dEXe4zv12R8zXSV5/FwJZtYm/WVpDOLFLmKmvVGyNwKTNZhc7B2G/5MeB37B9g7MDSZq7286sk+v7/51DOWdgPA/ujnPqMrV1iHyV06sRLinsMzJAAwrvf9B7v2iLt+84ZZQyQVw8bc2NjygfnhR/d0++59yxHY+JEnAGgAXCKNcmHg9ODYdx0El4Jc7H+TpLxcd5hK+JSyBrn2vW7fa+1JcC9AvGCzhbSSIizYxnnvDsZhdhuM0zgPRukKPRVMRjAuXpI/8WIIZgLLOSsywNOPA5exX4W/WfjInLMnF8PEzNIPh8Z/CZiMyX2WR8X/fpLxGQd1FOb59/m1fEw+7vcfRuA+0jMjldfsNL8403z6wYxMQzg+lPCWDE9BZFAU57Q/wWKNv7dlgkH+8B/k/40B6pgOm3lGExhhQYCbloYntkKwX8Izl2vPsB0Qqc703aw6nh25eVHkmrJ2uEdK+MPhgwdA7b4jgM+67S0YzIxU59/mdMkk+58hpYRJBOvZDNIAWgEAg0GRCyMaqmA+UrAbYExpmEmt5qIQmxZ+DQY9s59Zb3hQBuEkTlauP4NFisaQkCeJOZ8Dkt3ZyPI9wDcYNMXZ2GqKSh32T4S6wbQwIDyLkB2k43y0nP2Hp32dMk8qVHV02tfB8alWN9e0sr6iSiVeP41jtQRTnUY+mhezier1kOGXCNapqzue6YymaRLre6nash82gwB+5SYCFipA62wcacZ7D3d1ZWdZFy5d8ACFdcRqa9TKqpfmWmtUVJ2NdHb8WPvHHQ3nJS21m049xu+UdYyFRR/G6BT2ayMCg2YdS27H87LG+CfiW1ycqj7va6U+11KNtHcvbjVJ5MkhDjx7seTB0t279zw83N7aiX1gEYgU+w1gSqVYUBuPuLND7e3tWkJ5YXtLK8vBurNPXRrM5YGBaQvpvnU8EAOAZN/Av+EzhiGJJJz9ijPaZ6999oLBk2XgXGP2J841zoS7d/GVfE9Xr13W9evXfXYDPAWTM8AZBjM8J78vTo41fPRtdd//DV2s9g1czusrWt5uq4g0r8diqWhSJkm2o7OzrjqHHc3VU18ldYo7+tf/3F/TpedfVX98ot/5//5fvfPmW6pVCqpXm/rWH7yhZmWopRa2C2MHKW20B3r1uRUVe49VL7Y1LCenVUCuUbKjIaQn2TPZLxb83D64BKM41gval1mdJNT3yWSaFhwqMuqPtbFa0/ZG2/c0a8rjjDkDE+RtEQgAWEAyLqqAbqenbvdMxUJPtUrRSqJapWW7n1prrnGh42HteNrS7oOuHja/kIAl6hmAG7wyo86iwemP+v6c3VCxE05nXr/fv/Wu7/H1dksP3v+BLqzWtbna0sbWjlrrF9SdcP+27B/C2RtBHnMDlQa+SqiOGjodLlsxxK/XXntRj3Y/0rsf7KvRXtdgeKyf/fEf0WsvrKnz8DfVKpyqkdbg7sOBuh1sDpoOBTL4rfBiHaESGQBSxNAeVhX7LOQE1uv+8aGOe3OVN5/XSz//H+najWu69Xv/u1Y739Za6VDjGuExZYgqKmBYzB5WqJiNNyXNWBNN8MCvruqHfuzPaHn7ZbW3Lms0H2qinn73a1/TO7c+0llvrsPjrusaWFQMW7EVsid6p6OvfvWrevXVV90zAFy++/77EYA5m9lLFtp3fzzUpCT95I/9uH781Rv65q/+t2qM7qrKeZWAS5iwYW9btmwe+6QIdImAjIABg4PK/eatOVn8hDwv9mOGbXwv4EicSykc1WzHSBl3IBaDXCcCM6QqWeVnP1QYl0XONp4U5hygZjTYdt9kH+M1VdqazCAoFPTCZ76k1Wd+RBvXXnDNiVXGuN/VsNPR/qNHunf3rnYfPvTg9gjVzhDv9xMJhr7GKhdGurjV0KVtlFJSs47ijnOFwQpAMesfBU9ZZZ/r2agvEXrMPOVbixrNQ9qPF2AdZjD9I/cmITzwSAkXGnYkrDnMemT0GDhW9Ji0dCXNxqGiSRXLon8JxmU06MG8inWfPeSjdluUQd6r+exyLfVk355rofz/XL9A5EqMwlz7RR0YihzeuonEyZozCr/8bzJYGuCVFSxmu8c5HkqSsDbyeT7B2gqfZ+yR2JMqms8qabhInUTlEOw5k34cwjOxhykht9i5oPjDBoZhx3QGsIVqpu4esQE42eT+rqjZrqnRwg6O3h5vypq/Bx9KYwCAofTRSbZrcoXVYvTyXSu97I/vgJySCS5cW/s9OgQysSeNpSTA0HVlJsZBrGBAmdLCTdqC5IT/Jky2pI5jd6Zuq3CW8/PjerpnSCpXszMBIxlSW9ZdUq2KNzGPJPm21/A5eG37HIelJjZjZu4ZmIr1nCXrWakVBS+YTdRfc2oKS6jzd5wHQmXyjQN+nqjDMyEgyBBZ1RXAd76NYk0E7pNxvAQ6JYEVBLNQxUbNGeCbWbgOFU1BUKmGt3u71ynMSmqE2L88BMdiBk/TEcD2TGeDuUqtLS1feFZrl57W1pWnVGm0dXRyouOTE51h/9aF8R8BTpwDrANUEDAq87kc0vOowRcUSFvanZMn/JYXoGwAb4Z80wQnk+wsiU4hODmQNFlvLpTPJoJkBmrqkTi3uig1wRDwGYZw4b0gCBaLa5FS0/O+8LHwy0B/0t6TmbPkLiBfR7YeeTGZcGiQmz3dln8oc7sLS0Wudw6rXN/Y0faFS1rfvKjVjS0DmfgMX9ja0OpS056W4zOAy12dPr6rs/37qs76qiyAy/BRdTBfYl16HaQQZigh9CWh/Zqr8Lf/m//CAxT7FOSLsPDJ+Lj0LoOXTzaGCyaLi/1Y6LmRpXnKyUQsAthxgEwAmACCloBl4NMU4KApZ3Q+LdmgexvRjmQsv45U1PrnA15aqhc3x8eCQGrEtEfD5UYHMBPqtJPAAS85xOKGy9JjpO40IgFcBuMy2qtIhzaTDFYpQUUkLSbGJQFCTLpXNze1vrVlWfGDhw9NVd+5dNkBNNyIgG3v3HpH77xzSyvtFa0ur2hzfV0b62v+f/t7ey6u8KQI4BJpbl8nZyf+LK5cveyAHkC8lbX1KEQ7pOrFtMIGwq3GQroRjLBgBQJeZmvb7GUJA3TY6xs05X3lwCR8LEH4w1WjoFqjafbQWSe+Z3ll2YE0mBPjGVSHNZD8HTM7jgXP53hydOjAIYBLwFNAMRYcwKU9RFoYsQPWjL15AQYjMQA4/OjObe3u7enk7Cw1NxvaWFvT0lLL156fY4m6vWM4GMpm43XOOgb++PvlpSVLn71WKFYIz3C69dhAH0FJ/lkAn7BYKnjbNCxT6vaHuvtwz4mObHJM7PCz3N7ajOT50dAhPGury/bWYY1yQMIc4ReAKFJ1DlDuMa4HvzJwDlsB4BKWQwMJ1uqaC2gfnipaVnyI5LjX18ryktZWV7W2vubPmrUBSMV0BqCb5hlfxQ4b7wivxggpYY3DWAAIBpCm2eS13Ll7X9/5znftJ/rSSy/r537u5xdemqRfk1SN3O7o+EC/+iu/oqvXYNZccJoeICOJkU3TxZfiPSLrtvcY12PiwoGGGBDYCWFIjOYKlimhUykxsNcb+HlH+File8x+MlDjnaI+dEo3gwP7yNjvJUyEmUTZjyM1PP5zkpDigWOJB+wbN+NhYWCTawKNHN4Fg3YlJIUplY+iCVZxo9n26338+NDT/s9//kd0/8Fdvfz8c3r1U5/U6upyeHsmJiOHAuwlrrkZtqSNs4Y//MgyTIK7vvGNr9u3jUHGq5/5rPb2DvW7v/cvNJrMLUtvtJdpM1xAcn/3HJAVZ5Sd/1KI2LnfZIzk+8O+7t2773UOuM5egEcdzSaH3cf37dgrMqAXnsHnUiTvhRmsNAAXRVJ4pOQDO3lhzgh/OQ/3MVvRCXxRnsS5EtV2yrVJlXcGLpMi3WfweVW+KLgtHluU+EECdTGT9A6JTXrONvjjCefxbzOAmX9W9qq11QDNYvJVzM8bcm5AxJC15gRyg+us8wSKeuCS/G6Gk5mvo5PxkHaavRum+AYjOUWQ7wMIjmcGEwacMYCdZlomJlqezJo9nlBUS4e4v2wl7qCWmtObA3ibFQsal2oGRC13ngFyBjvZ6jUnnANeslegeoCBNzUg5adIjSoFQv68Mts2XUWDYrBHuW9CgjvRFNZMknAQVGF42oxO7nfYrAR30Ij04qN3SFyERkXgWkgjc6BUWBaEh5CB3jEDCVqcsdC5FuYjtaplB/ZR8PLv7Ufq8KmCVQGd/tDSFQAxzo55taX7p0MdnvTVWlpXtbnkQUrJ0ucICZmMJgFCWPI+VLNVc/gJBbGL+SI+lkV1RjOdDSca8Jrn2E+EjxqQEdelPJ9a2ruy0tIpPrfHx1pZWdJyu616caS1Vllrtbk2GiVV5iOtLbW03KqZWdc92NOwd6oCZu8r617nDBgjWAHGT0njWUVnJBIPYH3SAA1VqBY0VEPjQs33YmncU2ve1VJ5pGY5pOI0mI1S2cw+1jJnO2cqw6+V9XXv1QAO3svMrgipEeC3vbbGIz18eM/r5eLOhra31qwu4Br5zHTITrB6nYLKOQ5waKbJxPYJfI6wKRng3Lp1S7AlP/nJTy4GbAa/0tAnDxpyA879iDoCpQDfR+2AYiA3fhk4NXsmefR5vwdwBrQan6n34A2dvfdrenqloGa5rkGprs3L65qPemoXW7p/+5HuPLqjOTaLnJkqO1CmtLSkaeOKfvhLf14rF2/qw7tv6Y1v/Lbe/s53pemxyrOy9m+faLUpXb26pMsXVrSzvapK6UiV6b6EJ3hxXYPSXNMyNUZVo2FKBCWIqMw6CvlgDhGDgcg9WS5MrVo5Pes6GGo0K6lca2pna8vA47gPq/hMkynyeQZSsPdh6RPsWFOnN9Hh8ZnPEFiVnFmVWkHtNgzEokb9kerlJTeMo3lH42lXKtd0elrSrbf39GH1eZ/hNEowDKlvOM9RncBkijDMqs9oBhfHjw/UHU71z77xTb3xxrf09JWLevGpy3px/YGKtVUV25dUXrupN98/0nDY00a7ql5vaFb0eF7ScIxvc8MqEQaiGYRmjb366vN6cP8DvXVrV6VKW6XKVD/3Uz+qL3xqR8cPfkOl/kOdPnxsMPX+gzM9uDdQ97Sj4yPe/1BbW0taXW1qZaluewin5JYjFIw90V7+g7neufVAp/2yxu3reu5nf0mfeP5Zvfsv/oFqe/9cK4V9DZFGsydM5yrPASAAZLDyYe0hiMejtKhxdVWf/8l/S2sXX1Nr67LOBh3Nin29/vrX9f5797R/ONCDhwe2k4BFxZ4MWM19R10HcIkHOTXFL//Kr+rWu++mQMmplgxczoRNzLgw008BXL72dACXg49UsSIHafbIwTxld9YM1yJAM+qBCLHKp64Hvwkci34vzi7XlgyDIHLwsywdx9P5vGb2+c4+laTD4S8+9RnE3gGYC2uGvZrhXQmmpYPV5L0HL3mCWPujqWWd83lV/f5EV559VaXNT+h4XHG45cGDO3p07yP1To41hcGGZzI1v+vrIKCQGD8b97XUrOrG1R1trmGxARDBORI+/PyK8KHwG1z0ne4jw589D8h9HnLuw+QfsC7L4bdbArwfqtfHD5g11le9xvUL1qarIgNaKbgkBdPMJ1FfZXJJWK7AKsogIc8YA2IPq43lZN/IXP/kr5l7lAHMrKDM1Veus+L7zoe4UVucD5ADgBwNue7x2lzzLYb/58/rNVAmxKYaZ3AyEQJvGY4DsCQQlmtbLNY1wFphGFJxhxgCOgEIJ5sgznzWFqBlp9d1zexeDUapE63rDv+gV0RRGCokAlPKunx5y/0ua5R6DRIDvY9ByuEgMiB6XYOUiXaVpNy5/g1JMOs0PJ5DtRe4USgVzPhC1ULfQQaFmXiR78Hvnb5MrwH4iWdi9phkX/GQp6AKSdxVap8IvmH4k2tS9v84Q+nXYj9ilG6Q1IOYADn97xIRLTNys6XAonJegN5YZ4VPKv/Pllu8x3S/mzmH2icxbGGKRxhNeDemMvu88k6EhdSIxHo0UBrAdwybw4s/PHTDbsKsyUUvkTuIrLrwiox/nwM1F8k/ueYH+4GBGN9nLCgx5anZAEkLmOQk4JQ1iPXYaFywh3Chvq7axg21Nq86/HBaqOjDjz7S3fv39JjckNNTn20Qo2xFQ61ui7Sw1VnkZySbq/Ngn9RXJJZjrOUMtgX7NEvfz9XweR1hR4iSINjsBuiSRVYORrPFYfKP5Vakh8PKrTdATcfrDbVcEAkyeSMPNvJ9nfYEEzxC7n5+Lbj9IQtAECJ0O4J/DVam7/M5Qa8MGxP1ao8aPvpA7/Oh0zJQia/lxtZFqzqXVja0tbVhxuXGSluTzqEm3UP1jx6pc/AggMv5QJX5UBWGS77PEnCZksUNXlOOU09P2A/og5moTFX4X/7GfzV3Q588h5xOlSQCsW39y79iQZ83h97Uo9NZHICLv8s/IKHuLDSDl/bIexLdTQepnzsYPNM5Gx/NXhwyETicLlJ6DVHsgZaDiKeNJE03ApWOVHKKq4xS83cACxRjTPAA89gwIhVrbtAygMvwn+DQIYEWIImNySCKfQA4jOfeRAEsSyn9vLWyoqW1Vado3nv40MbAgEYAfzA9WYQO59ndVbPWtAQY4BLQq3t2pv3H+y5gkFg59XrK5Klr2SnX6er1q7p0+ZJWYegtLVuiA4vNc4diSQ3o8Am45PP5OHBZXcgsHDwE4zIDlyRUJ/8Ypg8As9wkZgwxhapUzV3nUOKKwLaEJYq/JaAlE2PWgf1bPOEJOTob+snRsTqnZ1puw4StqHvW8TWF3QhzExCUxh7qv/EIGFD4ftkndFd7+wdm5rEiAYCYPBEGBPgMYLa2shJTW9iHNGfzgp8TsJxVubqy6nAeCi0zlyx7DoAx0rWQBofckF+HgJSdM3tewDg9OuvqhGCd/sB+KKvLy9oCaO51/Zyry203BIDQ8SMihIFEa9YKxQIsWKdWOzX1XKrcai+p3m7r8cmx5VJr6xt2Dza4Np5o9959HeLb1e35cwYkpfmDfUnhEOFCwTg0MMr7Yn1ShDNF4VCdzbSyvOxDhCmmk+RYiyroww8+0vsffuTrvbm5rRdffFkvvPiirt8IFsv+/mMdHR3qzTe/q0+88Jx2drZUb1QNDAfYOFGvE36d7XpdF3e2tLO9Yc8uUhcB7AGHABbsXWF/qZDEYmlgkE9yCjj3KCxNA20+oHgEq9ogJT4f+G6kAQigJtcY8Jd/E36DEeCUAUx70iTPXRfjTNaQFnWwEQjrBxpJ2JZ8BajlXjo8PvaaJ0jj6PhE+4dHeu3TP6SdCzvqd870yZdedGIuaxCQlfXD6+E1O2Uxb50F6fDwSG+/fUs//PnP69a7b2vv0WN7g5DG9s57H+ij2/fD4BjQslAKYGVCscdntLSQ8tjhxUMijosE9PFnbCbGY+8p7GFXrlwxAAy4R0GU/azOwcvzopX1CtsgfJAS2PgEizKe5hxQfFKmlH9ezY1MYl6mQBLjlykwzD55aTqYvL/NUuTpsodLPMeCbx+MEP/7nFQeH2hyjEnhKwnOTfKSOBbOrU/y7zPL8kn2Je+XdenANywdcvBM9rrMxTsDISdxhqzpXLYSIGOA5DAYCfMCzAIG4xH+pN5zkLDw8wCLK3XfB8hVeMBoDCgyA3bx+gED43qcG+ibDUMhatkSjD786uLQd7ROEQF5sGcYfgAcUbCOepwPvCIaScCcSFQlcKCWQGvvg2bLB+AeTRVFTMi/OIvqDHQsVYoijz0ue2Fn4Dh/jQKMUAeYpWPLlnhy9ivYxd3hUE2H7QB4hV8ojDFkYTAv8LHymqB5hukzH6lGgEJp7vcMKEpqMoxYGBW8b9g6w8nUCZCAwgxGTk87un14ov1ZSWubV9QdzVQiiZt/U5ioShw3rPAeWjbHr2qtTahEzXs5U3iCBwTYRBgPgDPJ4Abry5rOgLfIYzhVCwYq8u5BT2cnR2q0l7S+teOGjL11pTrSTn2uFy7WtTo70UajqM7xgQ4ODj3UubC1bTBohCS6GKyCuEcYqtD4AVxWNRgX1e3P3CSWKhOpVtTJtKGzCWytoioEocy7as7PtFTHtw3WtexTREdx7/59DzQ4dxnq2ssTSW5mbRRg15GAPdX+48cenOKvuUQYHxrjOR7nA79WznO/zuTrHIB+2jPwunTg0lydXl+HRyce6LGOOcOwWzGon+RRIQkPT+PMrEQ+DsCZ/w33q62AEiuURvWcvBT7QR4KwjDM9z6eSv3739PpO7+q60tTNYsVdWclLe+0NTw70ui4r8K0rElxpFFx4vqmiddisa8iyoXWZb36I/+2vvb1b+v//sd/T6+9dEV333lfw/6xlqpNvfLsy7p5dV2F2RFLRe0W4N89FabHwtG1olUzLqHcVMq1SJ+GyTujlloy8xX7mOhjCOGpRiL6wb5BcYZe+CaWqi0D1jXqrSnRzASk0KjB7IEBVrJvIkAngTz4ua1uLGl1bUnVGvdfyWz++ayrlaW25tOyChMsf5Y1LwJy7kulhkajlt76wUPtbjzv8wzvazyU3dyN53rq6ZteQwcHB74+7B0MRr/1rT/Sxe01feqFa/rab/1DVcZHqpfGqlcqGk4rqixfVWH5mu6fhE2Cxl3t7T1We2lVGzuXLCHe3TuwxyXBUOyfrDGGCM8+e1W9zoF2H/U1nsLy62m5MtP89D2VRt/UWqXLVFTrMKmrGxqO67p2eU2lEkQAGEw05gzyex6smgmfvK05oNwQj0r64P19HZzONVu6acbl9aeu63u/9fe0evotrdcONWmwc801HY4h16UBDPcBEtmGA3OG1KO1Db3yuV/Qted/UmptqDfpSZWhvvH61/Xurds6Ohrpzv2HtopyYi/xajSlBbDuvr7ylZ/RK6+8YqDn137jN/SDt96KxlozLTVaKo6mGkzHGmqmH//Cj+lLn31Ob/za31Bj+KGqDn0baVoc2Yez4vMs+wvGkDIGgFGr83v3wcmGOofDuPeB+Vuu2DuQzyhSpGPPDmCFeoeGH+/5AFvyOeDhyxTQCBAUNhbADbVe3XtP4n5632Y43IfRWGnamqPbHam9fllv3T3W/b1jjXpdp3w3K9JSo6L1VSwTYNlVXUu65sa3lS19PNDaSlv1SlGNejXZZcW+AoDjXwYPo+dcDDZtR8b+FkNzwFGz6QCP6k31RmPXz61GO0KJzLIbaDqh3kIiDiBh0xj/nABAU8iiPSWT0H0BXIZyKDPS8lmbh4X+s9GSj9dg58Dzk3Lvc5DyyUE1bzWYtPlnAC4Fyei8ZuIlYFFFP5GEkf7fiZabqhEGjJzR2eMuh9Qh7Q57lp46HWpy7C14Fwyv4vwCtByN6E8AI8KTnh7flk+oxmC/NmpWDdIzhz9j3UQj97VN+gXsJMKyxqzEegzHnObd6QRpY0gdHq97UbumMFZbR2GZY1uxGLIBWrLObU3lOohhMn0DoZ0B7MBI4+/d29pWJxEJ3HdT2oSfdShJA6ByLZXYkwFcRtgoQwp7XjrBO5LMF/dLIH7BgE6Wax4+G8xMizZbvviXuPxUAAAgAElEQVT+TX70T6A18Xd52B58gDxMNmtwyrD7CVsA2wuhaAjgMuTPC9ZBMHttzQXJK9Q7PmkTWEcNZ+Ay7y+ofkh4T2FNGegKQDPJogEcXVvz3hJxwLZVYD9JtUfNCnDdgFwASBaKPquXTIwLuxVbPCX2bgZiJ7OybVXmtTVV1q6qvXVNm5dvaF6u6623b+mdd9/T/QcPdHB4YGY/lgIm+tgLPZR9sU5yGnmQ1/LnGAOAWLMOnM2sZVRY9P8JVwgLDc6aYAyyJgx4T7LkG9Ca/TBZHqV09hL2ZjBQk+cwYDyDZtY3a9aqFntgZqQu2zmcWz+EP2fyk01kAL8L9zN5X2G/4jViiwCxcOABNtcOQN4PAshQQGLb570yWK7UEvjOrq5vBXC5fcE5HSvr29rZ3tLF7S1tb65q1j3StHvkUJ7T/fs62buj0qTnR3HG/opKZWo/ee+gBoHA1DmveC0jMy6jNiqo8D//tb/iV+EQm2SMGoVyCuzJXpeZfpOaZfcTf6xBjI33CTNQ/pw2xgVKnZpbL7yEaueAHwBNwDSKGXN60h5LwxN05/iaadtxQSLKKkCNAOIyNdvUYwf6ANJEEh5BOrxX35S+mYNtySaGDyIgpuPiMeRlYuTXQ8MXm1uElQSDAFCJnwXjEoYgDJASoFqrpVqrqcPTEz06QGJ8pFPoyPjBVIMlEinNQyfTtRotA16AbwCXpG+z+QEKsjmy8JH2HBwQyDDXtRvXdfHSJRf+jUbT4BiAWv7sm23CeRoLqRXADIw0gCFYlxGyEZ5jTrbitfQHZlwCAkHxz8AlrAy8llgx3Eh8hSHEVeBw4TUuIzHipsuGxEmKjj8W00geZyenLigMtlXKBr0obgAu/zjjkikDwCVSKXyx7u+GBATJAAcZz8vklRuMf7+9vaWrly4bfOC6lAtlMy8BgHlPAJqwFJGhGcSbTv29FPpnna4p2fwZD1L8T7mW77//vt555x0dHp8alKBJBlQFEGs3GlpdXtL66oop5RwyG2srZlzCiET24ylpqeQAJwfYDIcGP1gr2BgwMWEt+7OGCYVcGU9KrhGHM75AAGzdnh4+2FX/jOcJ/xSDdqORVleWLVlvLcGWCBmPmYzWEse0AuAZmTcNEAcWAC5rDqYpvozcBO3Wkj68fcfS8Tv37tur7Ks/96f0xS99yZPOX//1X9fr33zdz/FTP/WT9jODZUvz6EbTvnekpk9tTN2uV7W23NbZybFlqKw5m2xztFRqbkgoUr/++usG4tfW18Mgu1n3+rBMRvx9gNoW/sFIAFyi+DKjLPxoI00ZoHPgz9ohQS44nwAv7fE6MijPere/SApwguFJkcOBdPfOXbN5GAasrK2ahTtO7Fymy4CXTIL/3X/n39Pbb93Szadu6IXnnzP7NgAcWBI9fzZcB/anMMhm7RAo8EE036ur9k/ZIrBrbUvf/qM39Qevf9PF4NLqhorlhin4pSrTffx7IgyGfYpCK4ojZgjBjuBmZo9j/4bJyXu4efOpdP+fe8lRpC7ApeQ1mafv2BDkoVDGW3NBmxv/J0HBBSabGPYAlwa60lTWe3PyQ8pWPgupd3ofyazLDIxgUaYpbGqmKEwCuExpmwmU/HjpFl43GcSI13ieip6L1qwWyAU8xQkMErxcGRCxRvks3ER5mhuSuMxIyKxl9j+fQJaHh0dfSLtn4cVkhuVcI4CtmRzyBLDCFpJl47My90I5BbzAOsbKJJ1sKYzG3lU0eslrCHaPA+ZcdFNgTiwfBdwEd0MCbsYbhYRlR9GEwkQHuOSsxceLk89/n7wyQwYcZaWLq/ncbJX4c3juUR9EIFbJibd8ArFemAKPvQbNYDfQmX3TktwV4NKBEBPNPFEN2T2fLsbpsAiZLFOnIwUDBIy6HUUGmjVAw5EbVjOj20u+VxmWjEplberU7DqM+UlzBKwsFKrqMHArlrR/cKQzVASNtqbrFzRWLSTVTIrZI4uAq6gChmZOtaotA77V4sh7F1I4ClcHlGHdwXPQgOFlm/whYTPNhx09dWFNex+8pfKko5uXsXyoq9MbqzOeqbm0oeF0phfX53rp2oaWpsda1pm6h4/s87uxfVFLa5vewxj20dhEFQQYGwAlbF6cS90ETvisAoQQnoyFkh50CnrULdhzqFmcqK0zrRswCrsdwONRFxXCwH7GtCY05/nWy1xqPmcYIof7D81wvHBhR9tbWx72sMd1zk79meDxS11BTQKAZXCy07GnHWAZtdJKu629vUd66623tLy2qus3nvJ15B5jsML9yToLO4tgbIXH9Fx37tyx5yXgJsOkYOnGYCIPZA12sxbTfhZ7SAwN8z2bJefV+Uizgw90/M6vaHm0pwJqjEZbO9c3VBj11H10qFZjWRevX1BvwlBursKQuvJIM46d2rZqq5/S7339DR0cvKdGeainLlzUxkZVW2ubmnTGmk8e6+rlZR2fnqhWXbHXYbkEU6GjemlFg4lvPgOXsMm4fjSKWK5wHTi/AKxggbC+1tZWtb7U0rCPVUtV7bV1AzvcO81aRfNR3wV/57Sox497Hm7TRG1srWr74oaqDaS3hPIMVCyNVa5SgyxrdTTR0XxFg1FBS6W5VhogGwXtHR7Y66/RWNbhqK139gt6VPikGwfOOYbrNFzsKyTU0myhEsLv3TY1Z12dnvT0hc99Wk9d3dTXf+9XVejvq14eae/BrmqtdS1feEaj6rYOR7XwSa/O9Vu//Ttmoi8trarRXjVz+qw3EJoTzlJqKtYWCeX7j+9pf58AoVWNpx09d21bX/7CTZ09+m29+sy61li/1ZJOTqXjE4BAWCI9Nz7zlCQeKirqiPBjBEAOVhwg+lwffbino5Op+vUreuGrf0EvvPiC3vrdv6/a3u9rs3agSb2pMQMVQDwHcVGnk6yMFVPDQOIQuLm+rpc/+4u6/sIXVWhvqjtFHdPXN7/1ht55+yMdHvV0+87D5D0czDr88jh5+Dy/+KUv6tOvveZe69d+4zf1g7d+EOzy+UxLzZZK47mBy8Fsoj/xhR/Tn/zcC/qj3/wfVO9/YOByauASj8upKs4ksOguuXVF4F4AmAFQ2TIjDSmDwRy9USSLR8KzfR/TPfhkW5iDSw2ALgZfAb7g/RhSdAacATJEMFuEMEzt9VZUpYGn7VyFSt1S8j6bbRm7ADyh51pp1rWx1HCojqYwKCPYwv5vhMQyyOH1si3O59pcW9HR4b57rEZz2Xum9wPXCFFyGDzhjDQLEmY6/SQEFcCqgUFIAAf7nlcbHv+ViwGkV8pcbxhegFpDzefsh6MnGJdz+wQvGk7TRkIBlc/LsFQaR9J4CubJtViu2TIQ/McHyDEg+rhM9Mm6LYNEvNcYeubBboBTAW7meXVo8WyLYuueDJNFEjiqkPNEZgblM510+q5/hjB/8YgdjNXpDNXp4sdH4Ex4ILbaFdWbJdUbgHaQiQjhSg/k0KgBDR41PSBpttr+M2cBtS0rh9o60pn7fjAAG/QJeU3JzL52EeRKfeLrswCpQ43HGcIQJGym6B+eUGwm7MC2POwVnBfzoabzGPp6TFmI2sd1FT2xFTBRKS6+OsQsgCH7UpooVfaZWIPhXcPGI6ykjGikgEYDcqzNlLcBG46fz3PF/Zddw+NuDUuDrD7NazpZMlkxleycqFiTAsZgF+vcU/Rg2Mr7V8jE59Pwmw8/+WBk+v418B3BPzm2KYdgs6fwYGC6kJon9wSvsczPMyMzMY8TozPUNWEREmBlhKmarODQmLmKTkYPoNoweGJeGrtJYT3mpxp4TTYHtgiqaFpsSHWAyytqbV3XztWnVai19YMf/EBv37plbAHWJUMPHoug3gTKGlRmkJSAbauIEvAaSuVQK/s9WKHFPhVMV+4LkwBTyBaApS0AqIPtcRo4BGsecJ4AOq/1RJgAb+HPPA/rAvbwaefMjGTf80irF9c4kftSQJNrHzNQIzE+ByQtMHFfGF5bDLcYuBAMOByhII0wqhzAjWrWQdUO5wFkDPAwlBCR1I6n5faFy9rauWz25ermjq30COjZ3lizv+XkbN/hPICWx49uS6OuSmPCAWG2YuvDXl5y1gcP92gJr8vhPAmKUuE/+bP/5pybm4tGQQlln+mGGShmYsQyDfP25FmXTGT/OBvTk7s0LXcAyYKBE+bEH6cLBzszGHqxeSDRNnsKSbmfb3wezhE7bgCXWUbnnx+ThSwbtTY/3cyAXFx4GF0haakawXajhKwseWpF6uXcEuBmo+kCxhMJU5ALDugZYdILyGdvjPBU5A3ZRxCkvl6LArpaUZ0AmaW2yRuDyVR7R4d68Oihjjsd0+fNhENWM58bSFpZWlG72dJSq21z4O7pqeXUSMt4DoC/07MTs+64aa9dD+AyzOvrQtKdmwA+f9iWGbhkwWfgMqTi1QixehK4tA9pyN+DcRmTVJB9AJd5CmkgHZfKCuCSOwc5Kglty3iLMKlIG7gPXXttx2sHYAS45Ge3kRyVS2Zc8tnhBQr4ysZkxlDyB7QHZQlWSV8f3vnIvoP8Hvbexsa67t65rePDA4OWJDY/ffNmSt0m0gIp8MxND++pUigv2B1ZKs7P570RtgPgxzohOXIVCfrysj744ANPZB4SFtAfuRlEOswGzXtYbcPyXFKf6UdBNqIFvOSa2fw9gUSeNiNfcNDCyNYCgJMOUELOi2QUGR0AAYcth3ez4bVg2fFgoIf3H+iU0J3R2NN4Byd12LzmZkTyugHouSbcozM2NPuUpWCmMUXYwEEcYQJfMnjq0Cb7dgTjg8/ijW99W/d2d/XU08/qy1/+sl5+6RW9deuW3vz+973Zst6Q9bfa+Hyuej1SYPCZ8avdrPuzoWDsnB65MWZdEFSzvLKmaqNpVuHOxcv6O3/37+ndd9/16yGJFr+pyWjg4h2mJk0bzGJbMdSqai9jTbDs1+BJG8zGUiTGYqtgdnWN4IKqWcEA/mP7a4a5Nqdx9q8169tetpGQXilW/n+23jTI0vM8z7vPvvW+93TPgmUGOyGAxEaQtGxLlOVYliMrktfYcZw4tuL8Syp/kkr+2FVJVX4klbjK2eyUlVh2JFsbJdmiRAoiCJIgKOwDYIDB7L1vp8++pa77eb8e0PGgugaznT7n+97vfZ/nfu7FQPW7777rsKDVtTVLj2gkj5snfsYptGmmH3/yKc3OLNrz8sEHLmlledHfPzye+mYq0cixBjI/Kookhgvf+ta3PCkEJH/s8c9panpe33vjTb3x5jsGyGvTs6rWZtTuDZxyRzCQwYkE6nn67vIyhWxEKRADlMTQ2d7e0cWLlwwm8Nkyj9AolDMJUNp/00QaBnM0+p+ZUP9b2ItZUZyVTuGXlFMeWW/ysQkILps60ShlqeKZ/DxLMY0ixjlxxhvirPn/DcQsD0nG4Wl4FSVMpJGbe5oV4ZncOTEoMtlpFrYV94RpN+cAhQGWEOH9a8Z2siDhfkWxGIMtn2WJERm5dvdD4nyWwD4BqBxxVsKCwastnj+k29zbSa6oEV8wMe2NCYCWvDHPJtH3VQX+1EzOLeMOHyR+hLSNLABYiSMzmeqWPJZ81TOJn1PDKQiASZEq2caBZwFDcRr3ULK4yE7SEJ8fABJWIIRnE/fXwGWl7F9T2EcAGozgnqs3J3Zb1hw2GFY1FMsGCGkWh+Ng6tjH0vcwPLGc4pv8sAB2aXaQ9rJnAorZF41XHiGnLahRrfts4fnPlSs6aeM+KFWL8fkPjo512umrm8/r5t6B+uWyVi49oBOYQJwpDuwENqZ9LGjQHXgf6ed7KuUrZthN+kNVS/jdReAjDw12L0iQuK+4F48JfwH4HPXVGJ6o0DlUZXCsJy4u6cGVGeUHeBH1zO4khGSQqylXrupLa33N14raunFVM5WiZheXVABUzSM95YPBjur5eUJGCYulyeCLmosilFAX+6OFbQBf7MudcVHXj6TrB8gsa5op57RcHWqpPNLh3pZa3Y4a1BowF+yRR5KjzbUc2EJzRUuCsoM9o8q/X5zywI81EcEEhTT4C99sr0WAXfxFSWjPh6RviHTSKpC22s1T15Srq6seGpNcCRMhW1PUJjSnWZ1CM4q8n4ZqZoaAnvj+4c8W9WXGzvQQwh6sAT5kzOAAQ1m392WRhmt6bX30vd/V0fu/rh/ZnNLm6pJag4k6k2PN1Yq6uLSqbrOnPo1qkaEAgeIwL46UrxSUq63qle/tqFBp6NFHV3RuqagiA7FBXwcHxzq3OCeN72k8adrrsFReI/5ZE50on+uonKur3aYRq6pYKDs8ABrNBHl0f6g7t+/p4OjQA9YLl86rMb+o1umJBt2WagwNyhUdDKbNIEEqXs0NdeP9N3Tv46sOk1pZLWptfUVTjVl7fwEk1BuoLGC+hBcyvm+NMtemrVZp2WBbvTBUedIyeIQ6CLVRvbqo2ydVXd3JaWu0qVIp7gE1n0MgUBjZF5h9Mv6MH+VSXb1uTj/7M39Wu/eu6zf/xT9Rrnegxx7aMLsTb9bmoKKjYU37XTxZx1pfXTAT987WrgMhd/cPdffets+95aXVRIsbq1qp6sXnnmZsofev3tHSygX1+4d65OKaXvrcim5/9M/06EZdFZRaQ4bSsLzqmgKUVQx7YY/Yg9t7G+QJmHXQwvLJSzf23+uf3tDByVCdyqYe+VO/oMefeELvfeMXLRVfqR9rRGgU+6vDk6Jht0XICGl7Xb2x1GUdlhf11As/o0tP/EkVDFx2Ncm19dY7b+rDq9e1s3dqtQWQBNfYknHOnWQR9fLLX9Jzzz3ne/c7/+pf6+133jHbEgsSepWS9yT8dgd6+cUv6ie++JTe+Np/r2ob4JLGf6hJwbuw9zxLXWHRu7eJUEXuYdItZLh/sqaImiIsIHj2OF+CpZcNArOAyIzdl0mbDYO6aU++drZ7oWYDIGGnCXaRQSyYuITbAPgwDAdI8bnOkIZzsuBaiBqlZk/WoUa9poY9/PgH/ne8lv3RuA9J8YWN09L8vK0tAGEIiDFA6kchSC0ZW9Dr1yAtpwn7G31Lx/t7FBfhT12fDlAdX8CQx2ZSTD5bAJYiLM2gE/tcqhMAd1J4SEjKAvCIvSy+uCdh75cxpjKPwRhQZ7VZiiVyPeIBI4wlAy0p2MTta9jcZL6a9ra0V2PGlUuyW9vnAn5xx/jmYdUQ1516BvsugkwBToZWAMGk7PSoq7lkeEnz/2EMRI/IgIVemz2CnytVyD2w5vCejAR6W0jR6wAY1esBhNujeiRsowglZdDWasHexG8YK4wgWjgUCDApJYBzb+wr7d+/P4C3d3vyRQx/x5yBTgDpjFDDz5BBIjwVtn/UV34WaXdLsItR6IVKBVYmPQe1VMVhsPE9K64/gskZbDouTmI6epnBKCVAFJA8yAYB4gXoZd/zbBhgY+6wdgEczYBLM+S4Agl7sE2e2eKBgWTPWgB8Wf2dqVWzQEaG2IS9BVOawRDDYydS2EIinhWYlwFkRmCnmbmJqMb7QcnDn7F+GSJbkZJAeSfFJ9JoBu45MNX7SEoid80c9/vsi7rAzzLhXNn1CoYq+E0wcoPEkoWNJvzNmMWIdctaZghl/1SAy7omlTnlplZVW7qgjYceVW120fso7PW7W6g591QG96pVAyxLLNz7z1uyMLTrQ+bXGdc4GKOJXZ78LDOVWfyciBTe+yJEM/SGgR85mI6vSoD2sIlZ5pTG8QyxH4b3Oz3l0TE5G6hPIpg2GJfBWc8Y8tEZJWg7nJsSSJ9Y1B54p0wX72uQuSBlcUbSL7J+Q+LvTBqjnWPlIUqk/BJfG9fwWGDlNTu/ZOASn8vZ+RXNzC9reXlJa6vL9rlEJj463Vf3eMep4vhc5odtlcZIxbHeIHQzGhK8o0f4R5+FNfHtYUDzjCYm8s//6Jcm0fTGZmIwaqrhSahZijB5DPR9FlW+H1QQUOL9HxmDxxuGUd8skv3sXt1nTdI8nKU+Bosq0oxSJHuSZUOR5SCx8XO6q7FRny3fVIzEn/vAhCmVNk8+l+WA+HLZN4ACOnzLzMRCLgz4weaDrBLDV9ggZiYGu2bUD2AVk2yz7FKTXq5i+DxlsBLwkoOXrhIAk7CefAXPlr5O2vgT9Qx+kX6HMSybcqjnCn5/SMZpKklxwgsSUJMFA5iJP+Te/q7ZigYu19cN7AAyw7gECM0OPIBLPnMm/aMBpNEAtIQNcQZckjTNNbZUPAGXpHQn4BLpMFNMmjaaDhJMYakg32ajZa0gEzdwmXx5vLF+FrjswSztqnnSDOCyUffGD3DJ2iJgiAc2o4uzcXgjS2llp+22bt25o6OTEwfMRJr3vJM0SSlfX1+1LJZAEhYi94Z7xua8u7Nn4I/7iqfj7BwhAgkcEVKcrpkNpG3ywKyur2lmbtZrH+/HW7fxIMLXEiB94mkf6wqwdnaqobnphoONYCHh5bC0MG/fIRiR9uRwXxhBAfzC643kOl+/SMkkRZvJCiG9PUBHQIZyWXOzhEYUbUewu7VtoJLvXaZAG44M7nNYwYIgmADwlTXNJD4D7ABEkal7Y5XUPDzyveDAakxN+ZnnXh4fN8PzlSAYFfTt73xHO7v7Wlld05/9qZ82o5N07bffftvNE9d6eWVZp61Tfy8Yju1eR0eHh+p1Wlqcm9Hjj1zW+uqSAV3WHWsdxmK1PqW1zQtaWl7VL//Kv9Qn169bkvfI5Yct54mRGYfPwGt1fmHOfjXUegCmbOj4SVlWjudcp68Pr15Vs3lswLDWiERBkgXzHHjcq9k5TTdmVcljC1Hz9c58LvFfNeOyWNQf/dEf6dU//JY++fhjN9Mr62suinnfltrPzRoY/vZrr+ulL/5xPfbYE2afbm7AusGPLgyGYxoVSc08Cy5OAYyLBX3wwYf6jd/4DX3uqaf11FPPanp2Qd9/8129/sabOjw6UW16TufOXzJQznQfXzi5sLhvlO19Ke19afAVVgepSEMuTsPBHgEIEQdwNPZxBkXxkMmEDAD8G75yZnL6Oc6kRxkr475cKVgB6dD2YcjhbKg+NUT+jpE6T0F0xqCPIjIGWwkQPJOJp4nsGbsymXSnhumz79mDjgzCNagR/qVMNjNfHZ8/PmPwlg1GYQbQ8qxxT2iIGOrw+9meafCNaWvy7gtGZwy7SA3/bPPm4gxmPKpHUjCHI3UspwrA0mzKPHtn2TLyzmCkHrJffEw9tYw9KftsvqbsAwZsaDRjDwlZU8GAEyxJJw0PeuFpCCOsTxBBgIwUydxxejOKAgfPlEkjZ0rtxKEAepIsMBFXzj6XX9OeT9HMuTGg8KTQGcFqDN/NDBjPQF5/7xRSY6ASmRgNEEM/vBqdTkBxGvnWNOD9foTqAGYOx3nLyGhaiDcgTIxzh3/PdeY9AOrxi/Gwr3qFcAdYnzI7EK+8g5NTTSpV1ReWNK7WdYpMvVTWgHtPsJKv+cjnfMEhVYmxm56xAf7IIiQjr9Koqyo8Te4hJFevgSj6SO0t5sa6sbdlEOyxC+dUH7a1UByoOmxpdaak6bp0r03gS03lxow2jr+vnTuf6qnHHtH84oL6Itm6quaAJnagugaqqe0wi24/72bxlNRgrEWSxQnPFD6jMLMMoSPFV0OfnuR1bY/wC4DLvKrDA+Wa25qbqWlmccnXk2CLWqXqM4yaiqZreXleH1+7plu3bujc2qr3jVolr3pp6KETAzeul1N0ATr7wTD2WJfCfTyyfQk1Bv6/nFWcoZizV0tlN9D83S4eRZORWegZI5K1QlO6tbVlBs3y8nLIx80cjmY8k4XbJ5MhE6b0DvoJlU0BsDnp2jjraDA9zB5h1XJqEJXX7reOVR/sq3r0uhYme6oxIJtbVHlqrMXpsurKqXXQVr7KDAUgWyoMcxr2dunplK+valh8SLOLq5pMDlTPN3Wys6MCCfC5gmYq0t4eXtmw5PmcBQ8UJuqr021Zajse4clJknJBnQ7Be1s6Pj7SzMyUFpcWVIWZU4H11FeuBnBDPQgjoaz6zKqGhSldvb6luzu7WpyuaKE61up0QaVczyBLeAgnfyvvWcFggXHLtUGNUynG89itcb4V7TVVIX6oUjWo2msNdXgw1M2jup79k39F91o5hzfiBc4zbfl689igNiCY2U0M7jxkz6tcnNMXX3pew96JXnvld9Q+vqP+6YEadYIxpzQqzWhcXdTd44Fa3b79zvHZLpZruvTQw1pZWfcewADDKimzmUjUzevppx5Vt3Wk19/4ULU67M8jPXBuQfXxPVVH39OzjyxruphXt9PU6Sl7MVLhUgo3AVikKaOfSDLx5I8f+0n0DgFc3tT+8VDt0qY9Lh9/8kld/cb/o8rOt7VSO9IQsB12C0y2FEaCjHo4KmsyqamHXzuDkdKCnv7iz+jBJ35cxekVdWC2TI704UdX9eEH17W1daKPP73pXiMbSAGAwHlibb/wwvN64YWX3Ev97td/X3/05puu8RjI1qsN5Uc59RmKDvr60gvP60+9/JRe/83/SaXT66pPGOp0Nc71zVoymIifMjUhdZRD2gAZEuhwxrQMSIznLFPV8NwBZmSDy+ysMpsoyemyuiJjAMbfScNbGIUefrDfxtiI/d5euGWGDwOTvzjIYN7iw8lXvhA+mCiUSFEHDBz2msrR8BrEmJiMQvgUQ15qJcBve3ZP5HvvRFwAyMzL2VJJGuOyXxtfWEDyzE/Vfulmvve5YBqP+pZ5uk+uNzyIPZOnOmHX3KPwYS5QVzGO5Mv0gehJSSW3SihBCt6jgnkVtVjqN89CBLO6Jbpr13apRjLYnJ5zv8ag/UPAJb9nv2f37Ly5sMDy+epzhvMLwAVLgvAYhak6YMjGnyOxHeYMTmLvQeAZfSCEG/Z/XisL6eO9VxpVTc1gOzKl2fkZTc80VKlQg3CDkpwb5qT9MO8PxumHev2uWu2ObZvodThX6LOwZ3HuhFnCsZdTy1HXos4i1QocBZIAACAASURBVP2sFgJotD0YnwHrp66/uI8R4EufS74GtTDqlACn456xPnMGgTL5NvsMigOsnQ1Ylvg5AMQyQKVTxEsq2xcTwk7eNQm1MtcDZQJnQMBWAVQYcPNrRppPpE4n4/oUOZIBlxB+UuZmAJefAdICeo6W0iQM10XBnoxBHcv8bAxxFopjdWkKWcpyROJh5o0AWvrhM2uSL4OA/SwEOUDL6DsI+ovBNvslpBDeA4x1B+zQq/iZot8NGXMkzsc6z96DJfxmTKazypg5mBFYA/sCv47JsZ87e1CGBVIsdp6B8NI0aEmd7a/ocQjAouYeFRoal2c1aayqMr+hzYce1dTCit5+9129/+EH2t7Z0d7BQfSEsB3dP0eA5FnA4GeUxBkAzj3Pkrszn8nM8goOoxmkHh4EoBiWS6ijIi0+Y62Cd6C+qEJcm56NTAU+zwj8Kp4ZXgOcCp/Wnd1t7exs+bqgaGMQDOhoUM9hazGEyvbpsNhNIUcJgwT7i4yhuCcAl+MJ6zUz7UjEE6/pdLmpndm/vYfblTRIB6iPRjnNzC5o7dx5ra5vam5xRbMLq67l1teWdW5tRUMzLg8MXMK4BLzMDU5VHJEq3otUcTchAJeFBFyGjQCfkxqfIVUAlyPlfvqLz01YVBFMEpJD+xZVKmbsOOilXjewYcZiShVNO6Wfhs9OiMIo9IebW99sN1yJep6YmGxIMYYKUDMatjgHY4IXNwykGWo4m1LmDXAfxIwNKHjvCcn2ph4L3o0X0pwUyGM2aTV8JmmVDFx2w58vZJjBwhj2Mi8L0CcwiLEnslkSWQCkiY3CpKdWURmJLxPpGqBJ2cl5o3xObVKqmGSbQhxNmgGfXj9S19t4o8RicdLdaGTPy6XFJU+FAfxOjo/sxQAr9ML582aEzc/P+l5hPgy4k8mTAS7xgfSiTIxLJq3I4NkAzCLhcAMg5vO3OgZH+T4AYp8FLgFafxi4pLEk4fKHgUsOAy/lDMxIm+/AgSodA5ewVafqda+D1imMy7KWV1Y8ecuASwAkJDimWOcKarZb9uM6JmhnODRwiRz77q0bajWPtXFuXRvnN3T+wkVvOEzn2FT4bAc7e76XBCcAXIbsOAWLkPI9IPGuazm1/cXOrXvqwve+ffeetnd2HWSD/KHTGxngpfjiM8w6UKGuLp8D0HN5UUvzc056BCy1BLNU9LrlfVkmDeOHoIrB0OC1vS9LZcvT8b+EiWlpea9nFlitGlIJ7AO4fryWAR8O/CTbW1xY0MWLF8LjEZYyMgf+S8a2vB6bGZsNICv3IOTyY1937gHhQxxANAqAyHzua9c/1f7BkS5cuKjp2TlPhNjCKCyYpG5sbOrSAw943Y2RtyA9depdwRK2KsxmjXRufVUb6+HHSiI98s1Pb93Wt177jn7vG6+IVHFYoxc2NzQ3PRWJe/i+WIJRsI8WzwqNFwxI1i8MCRqapYVFM5W///rr+t1/9a8sMycEYwKrLI/EaGIAc35+USuLa6pMMGgvqUao1AwStaqI5QC8GpUKnr6989Y7eufNt3S4t6u1pRXfl2Fu4lAm9hP8SN+/ek2N6RU9/uTTurC5qY2NNW2eX/f3x8iblEIm7TQGTt30tDfCvzjsvvPaa/bcnJ1fVK5Y1/sfXtd7Vz/S/tFxhC6cO6+F5TUDXRSPeGHa+DkVLVGYZMzzpPNJ0132taOjQzf4APo0aDQnWUN2NmKyvDrmfmeHXPpVxhaO/fiH2Z4ZyBOz/swImvoHOQ96X5i+Y+VTQrYn6T4pA7j0ycCZYfAvpnqxa4ffZTYGy/5uNjvMpBj3wT0ONFie0USwSVOA0gQBsmUhA4BUMWNKiYn2XQxwFUCFN2TpD8yx5NuVsYeycw25TwbiQVzycDkdWhmYacAAmQONgAOaJuo6MXxioLNP+E4u74agPSAJlgAf2C7BNM9wWxc07jbw1ymf7eH8DudYDW9mPJsp4mAU99qWP3oKj4QzmbBTdPvVLe8BBOX8DalKeGwFGyObhGeegD4POl0zk9woJBYDjaO9flKxFOyOXLCY7I0YQK9lxslT1bIuijDLLyNAi4KO9ejwFIcXcW8oYEm7zakLy6I3Ugf2Rb7krzEFaDrenYxOo8Bn63fUKCE57yVD/65a3Z7K9SnNLCzqGA/qfFlFfNO6fe8rYYETyj1AVNtcOEjpPtMXyXmuXFMO2wcN1agW1B12/V4NfE7yamHbQrFdnBgMmqmWtFwvabWa04y6misNVS/0dX5tTr3ese7cvqFqvazN6QWHZ7GOASayqX52Vp8NFfC461P30HSPXSuwbouksaf7BrMleNcttcbSdn9J14/r+mSnY4uVBzfntV4bq9w6Un08toS2WjtSuTrSfhu/yobX0SefXHNz5wHM/FzUguOuysiL04Q4exYYwuJNF1KiSQTYlUr69PrHunv3ruYXZnV+Y9ODWPuMJX9n7yklGlEK5fBF5fPDuAdYZBgGYGq7H/tQs76CGe09JNVO2fN/ppww0BEDB9Yd1297O/zD+bfYeZw7d84szr17N7T90Xe0vP9dPb1R08xURcNc0YzD2UbRoRuTYgMPHcsD3TjlItmXBhfAlUAO6lPAkUjfRdRGQ1rQ4sKcur2Wms2j9BlR5FRVq+AJCgg9tnWABxsdpKUTv97szJyfbZpsvPLw8zJrvYw8bqJBt6+DvX01O0O1iY+uNTS/OK9L55bUP7mrwcmOxgTZTPIOzeIs5j0PKPbdRIVNg/3JUEL5dytqlVY1M72q2WpNo5NjfXr7rr0xW82WlpYvqFc+p1btkn7za7+t5ZVFrayt6fOf/7wee+wxg0WAaIATDB5pLKhP9/dPVSrO6ctf/pIDrn7jV39Jw+6+DnZvqVYpqtsfaWphTY3lC9pvT7S8vqmD/SP93jf/QA9ffkQPPnjZLC8HotFwOXwxhk0MW770xS+oebCn773+vhrTy+r39/XMow9qsXqo0fHv66lL06qI2vpUp032BgJUAB5ikNjvo05iCMzIKNZVDqsJ2Hr2TWOjyenTm/e0dzRSC+DyJ/6Onvzc0/rgm/9Upa1XtVTe17CCT3GkkANcWsrHGh0h7avbVqKrgvqlef3Ii39eDz75YyrPrKmbo0Y71PUbn+ijDz7VnXv7+viTWylUMsBZamnWGPvlc88/rxdffNG12dd//5v6/vd/EPdz0nM9P8lV1DGAMNALTz+mn/mx5/Xd3/pHyh1d05SOlB83/XcLoNVcQw6vlI57X40QDCWr65J02BLxNITis1F7ch5lTC4DZpbTZvZgwXI2OEHPlRhWwYLm0sd9tA8dHtCJyWdgsxzsoZCLkwtVNRAJk6dSmbIPIKCCA+FgNI5pdKOBNdPMie55QZzlvI3hNteRcDAe4QBNgyEcAB4+qpMc/vAAtwHeAQiGh3pLkyGDC/42Rn09jUfdSEkvQkxhyIlrbd6sM5NpYN4WArzEgRSnNmu/AQcs/wXABFiIHviMLZVCkhISGeeBbS+SyiNTF6a+Kgax7Athr+KBZr8TATkeNALYcJ7y+fJ+lnjmYE3ClqQuQQpu8BJgnd/vEvDJV88s7dPOxP0OisfqVFG1esnp3cicS0nyjA2KSQIE3Cal5tRUKLHqdfoKpJ7hI9psnurw8NisamwlyAVgzweohDwCGYDP7AFpCYwhvCdhWEOu4Pej345q0MNpg7dc0xSMY2AjWG32w8NqxgOz5DNp0A6peKR0U8cUCnwlJqUDuiLpG3IQf6dYDrkq50DIw1lPYUsSmvmMnxDS65FB4aTwyrCIzEuQGpJQnjJMY/bhSP/mLlAT0b9ZiZA87A2G2nsz5OjmySbwMIEXoVTF+ir9yGpee0z7SsX+6eyDzK+J65C+twewdlooGugDwLQvZZ8zB2wAdQ3fN4bYkGZgmNo6goyIFIyM5Zj3UQ8lIqyFb4e1ggHL0dj3LOyMwl8xQMvkb8nPCauJ65L5XNL3AahlZAPqtvD8zrxLs+Epz5VZlqlOtNx9UlB/UtWgMKVhfVnluQ1dfORJLaxt6uqHH+jDa9e0s7er3YP9qP+SLR/rnt4tgqfSoIFBfhZmmrxNDVyalBQ3IAs0co1j4DLwHjOqfQ8YdIcffZJGRcBVpW4lIdkWWKXYPs7e5SjCyq6ZwArANhgM37x1I9iRw26AloCOMBLd6CRCSrLCCC1VsrxKjNjwA2UvTNs5e2kevCVsN0wwCcP9CMtORMACe7strBLOw04HWWMoTSXgcn3jgtmWWJ4tLoXHJZkXozYel0fqnQTjkoAe9Zsqjbv+om+2QQEW80YOyFUJNqvdDCyVYq2zzsbK/e2f+3MTDmxulicqTuaFup58+tINRFoKS4tJOjJkU1izRjeTFCbmTsZoyeQDWTHuDTvJEc8o3El25wuUyMaBdod5rm9aCt2A8eiU4RTMETJkYtzDq9EFLxc2TRbwsnCyZQrnyRLFee8Ztsq/iaaA5M2YnvQ6PYOJNiGNe2lmJICRwVOmHDZTZoEmijwbW62qcr1m9mVlqqESsuh6TSetUx01T3WKNwdG/34Qw4yWzccMU3+uCLEBqGpUa5qdngmwl+ltL+jzpHhvbmxaIo0HIJ8PVkHGuOSw4P78MHAZCW2wiv7twGUCLQEvOxEuQnHN4XIfuIzUvjEMDA6afBSs+FzBuLQvz79FKh5J0AFccq+QWcPi4CFkY1heXo1EUSYtNJH4iRm4DPo83qAAl3g7APjNkro9PaV7t2+o02paSryxuaHNixfc9DQBLmEq9Yc62jvQqNtXOVcwg9FJ2vjpJI+g3ohkWEDEtp/TRTwwBwMz7Pb39nVyeprCeaTuYOLrQYUzTYL47LQl0e3miYHLlaUFLc7NarpW0yAFILDZB/Mjpi8O/rGnT8jDYbLwmfjssC/r01NugAw+0uDDBqtUvf6cUo45bkrINqtjLHtOXboEgNg385b3GBtvBFANkObB4h0N/T79Okl6wRMXUo66ixYkGkisec4pAAEu79zd8j2BLULhOjU9q/MXLtiXkiJpdn7WtH7sS+wfE67oLvyODnc1M1XXwsKiAT8+//TcgsGdN958W/e2tr0xcwBEKt9Qp81Dg/UUCJViXcsrS1o/t6qV1SWvN+TkhBiww108f8Hg/uvf+75+73e/rvObm9o8vxneOSWgGdigXT8LUzSPA9hBeeVKRQO0eJXWSOqdSAfDjq5+HE10r9XRzs1bOr69pYcefli9wkRHbYDzvuVZhBi88cZVPXz5MT18+WGtrq7o4qVNPXDpgj1t/PkxEnawRwDHPHdslxwjrP3XX39dT37uGY1yZf3gzff1wUefqOW9oaBcsep0NgpkRr6ArQ51SQdkHEbJPzj5p4SlR+yhNBmHB4cOEbJ5vGXI4TAZko8oanxuZYOGJFHyHpwGTBlT0Vha2p/j7wcTKqb+8Zpj3mNEiSfpWfANzqQwofI5SyH0dJrCk4I+TVDTG4oX9YT4flKA2XuWW4VkNIZjIRUPOUY0JjCWAoQE9EBydz/hMMIXaFbjIMzYjH7W0rlkhjTNaEr5zaxHaBjYaw2WOinz/nXi7SZ3EYnmjn87zrt5hcnBPW05QXykjlNgx+oBZHoQEF5T9B0h2YadGhNuril7oosiT2wB9ZnA5y1jZp2R9ofPF2u5SvFtGXc0RlkIj2eN9qWJL98zy9MCdIm09PAvsn8ZgzVANabr9vEKVqLvAV6ueA6R1IxCwqBpgNDcf6RHmYSU+3XEUM4+0tyHsAowWEhxm0MqmiKDxvgZ9yzFhonaV16dSUGtoYNzw7ydtY4/MddpPFZ9PFDnaN9qgJ3DfZ+9MwsLDnXjcwVZ2fHQmvRGqgAsM7CjOEIuXchrYJlN0swnABkWU64/Ur1S0Ljf1mRI2m1JvQnvcaDT/UNdePjBkNgM+yoM+pqt5LVCoM/wRPXRqc7NljVTnmjSb7r5PX9+Q6VKQVM8JwmIs11BUpxEgR+G8wYxJ6NQO/gZQuYYdjYAl2aimKEaYXyDUVvNYU7X9nJ6/95Ew8q8FhbnNersambS1FqtpLWpaeUGKBY6Gk3aOjo6Uuu0qc3NDZ8hkYYa7BNb4tC0EDlkcmsEAKTy3IMmJEu7u9v+rfXlcy7AYxABIznqMBadveMALQxsF7SztWPGHgM57DLKpQhasNE+LE77MkWKsVOeCdtot10PMkjn/7lWnDWA6Q5JhEGWy9sDHH9fPNJItKzXG+r2Otrd3fHrLM7WVB9safzeb+hSo6d6vWggoqq+FqYr9qMdFxuaDLjuqCIi2NCsrgJH/1CVSs11IAETPvQYAdj+BdBp4rTu09axm99SsSbiyU+PR9rbaXofn14sq1DBCqWhYgE/P3wXaQyTRzBNXjFnD2Tqk8PDfVVLNc3NTWt2cd7PBedEvjjR3ExJnaO7yvdPVaGVp/l0q87eEYIxbCo43/ImJDAghuXN+q9ou9NwcFWud6JGrquZ+VmVqw1N1eY0HE3pvVtSu35Z/9f/8j/YAof6A3bF/OKc1jbO6fz581YhXLp0QY8++oi94z75+JauXrvpOvHyw5f0B9/8HU2GTc3PVjQ/0wjrpsaC5tYu6O5BS/1hQbdu39O1T25oZm5BD12+YkZvpxdBUdkzQgPPsPbF55/WqNvSa999V+XKrIaDQ730zKO6cq6g0fHXtdromCUNeHR4OFCrjQUIQ8+wxrAHdreT+CJIp9lvDf9oCPN7MPK1Y3C9czhQs7ihK1/9BT39I8/og2/+kgp3X9Fi+UDDFFTJXgxgzBonqnMwpNGs22+3N8mrV5jV0y/9OT3w5FdVmVtXT0MNhke6feumPvjwhu7c3dOHH16LaAleS+y5wYSDJfzCSy/qpZdecn34jW/+gV597duR6j7u2lN/WKybwY/c9cUfuaI//+Mv6I2v/zMNdt9Xg5CoyalGQKgAJjDhU6fpgMqksgjlQwCXQWCJc9LnYjowgjEVgxs39D4HqXPCLovXijoz2EoAWtlwgrrfbEsXIAHKjYaAyjxjAVxSOGBxBCPNwz9uQqGiYrGmQrHiAT9guZORGUyPYESScI6aASCo7J+DcRxp0IAEMOJZ8Ui3XQt5Lsgzyx4aX3hM+8jF7xSpZK/tYB3S5ouAxAMk471opkt1FarTKhar4YcKg9XBZAGQ4W8ZKdSAUOFRbQWRJbeJ4QYAahZW2B2ZcWkULNZA1DbBejXZIfMJxCqEHhVvUGT7TCd57vuA/IpnPQ1KOYmRfDOMOe10TU44PEJhhkckTL2h2YQMeulFeV3WB6BWtVFUbaqgar2oqemGpqan7ANOHY2vLUMpfh9lJr05xBkASQLcsAdptTo6Pj7xsIha1PcjDTqj1AvZe6gt437Rd2MtA5EilJrYS8GwDU9752B0Y0jq6+VzknVAneIoFDj4BiSpkw1IIrV2qnd4elerrFPq6LH9JquV8DhHimxyk+04CNcK/3LuWYTLZC6NweKlZrWEOnILQ01EbWpAOMCXuIMBAgHGAULia8lzSPFmQMbfJwam9Hx8HreIyTfzPpFrEsOVjGyY+gjXzlahBtMuC47h7AwWAH08jOEA+G2pQHYfDLZIDkgeiACXRWmU16A31qA7svx7iCzIjOJMIh/ErugBAPnDeiNCllD04I1dSUE7DBPP2gz3hTxPsbR5v4lrlpEnEtHG/XIablptQN2bmyQ/Zer6ALh5Lli3WR8wwtrATMIkEzdrMa/uuKx+viFNr6uyeN7A5eLGRX3w4Ye69snH2tnf1c7eThTGRZ4ZFLgdrwfWu4cV4a/lvTlxztOaDjDTKg96ffcreB2n3AUs2lJ9YozKDO4AMGP9TlSt8CzNan5hSWtrG1pcXEnsZxR6AVyyRriPJIpf//RjfUyf2j1RD6sM2N0MWFJtzx6U9WhnyKRxUtYE5LIUYmSLgGC7UM/nyyHRDzCTc5FgnsDUGKiyhoq+Btl1iHVhVdlgosb0rAAt1zfOa3p26Qy4RMGzsb4q9U416hyq19xTc/e2A3rUPVZ52FZx2FKOftkPFITfwEjsQZ/WKgoWvIfxG7bn8H/1C39zYvlbQs/ZiAyoIGvudu0D+FkZMgUnrDRkwsiRAUfONhvCR0gCM62XqVDS/7tTSnVv+imb4H8WyIwG7T5KH34p2fQg5GEuju1ZB9uE99g582aMYJmgTnNPqmZZIoFnMhSMUTbnSMaKg5rDk+I0/PK4sflgHgJcOnkLH5ugzNojD1CX5i1Rr8PfbBzgU7Vs8JJwHoJW+LncqGlrb0/be3v2aISxABBUQQKXUt7YpJ1oNhxZ7oYsnM2agz58eZK/6GBgmTSejhif4nFpv8jWqTcRFi+fLe5LxtaJYBIWIuxMvDjis4QUhRCi+LzxhX8nDQTXxUxOro2l4uEfyMOJjAdQzVJxmsV6xQ31Z4FLg+dsnKwfA5cnltrDVuTaAd5wTwAuLQUzcBkL1qxUNrdc3kzL23duG8AEVJyZnjZTBOCy12lrY/OcGZeb588bZCUJnCl4AJf7mvSGquaKljXhmcX3gZPYY4o87Ot00NNh88R+ngav2QzHstyNawEL0oEMg7FOW23/nelGTUtz85qfnna6NKm8sC0XZmeddG7PFMYQKX3RII8b6aEl8EyHOcj4fBQabG6wCqFp4m8JY9aFIOngAJRJVm4voB7SqpavH9d3cWFRD1x6wAeX/cGOjty8samYLV2j+IsBgMFOPnu/76KCv89kCAYykIkDRobjlHBW8VSWNHfkyvwZzznsv8xQGTbqzOy0FpYW/PP0dEPLS3NaWpi1l8fO1p2YfCbvDw43ErT3j040t7hsXwymMnUYt6lQwePSk8WRLB8h0Xt2blobm2v272JznZkL3y5YNd957Xv67d/6HZ0227p04aLW1tc9Gba0A+ABxlSjrrnpmZAOwWIbMTnykEmVQklLq6ua3VzTN177llPmYCXs3ritg+u3tLS4qPrygloTEqA7lknUqlO6cWNLn968rc8/8wU999wXdPHieQOssAIajYq6HVJLx6rUyiEdGfTt5QooxX769ltv6bEnn9bc0oa+/o1X9P4HH7thA6SBncf1acws2Oup37NV9RnbwcVSCtgy2zz5pUTBHiw41gAF5uLion+dmcEHY+k+Iz4DI4bI2j+zN/v8OmNVUmgGgJbt0cnyJlkhMKwtn4EcWTXqwiwltaaTPhgFaSJ85idpPz/PLuMgdXEeSaXBAgG0TGdU8rqLouu+nMoTdAP9qRi1TxGT+yRZodjNTOfTWWRz62SIzqAkkvbi3AL44vnnXlHk+61lUhYzG+Bt8B4iQZUmhn3CDErkbaThAkPSJOXw2qlGA9HteAjCk2hWSbp9livx/W0OxISWHo/zKpPFxvABuQYBCm7EgJbwZMpP7Es5zf4O44Pil/qYiT1FM30hnn+pwArGbjA6wvYjraAEqDko5yxgrORilU7fPM1soktRnqQwrEUaAq5bsF2DWccknoiqaMkCZPOQYoBvZ0nFSs1A7uHxqYEK2JkDQnbw2RpHCA6MyxxarYA6Db6VaFzZY5sd9btth94sb65LlZKaNEqp8KHxAGC1SXl/pDL3GJCsmHdid48COTUPYaXAdRqrOJ5oekxR1lahOLEs++T41EzZfGNKE1tWjFTNSeXBQNXRQMszFa1MFVQZHGl0fEvF3pGeunJJ64tz4S1KoBKNVi+pKzJJfwIvA7hLFjwu3MMP1EWkgWQaG5S9BFZ0kwd5ycDT3uGBJuUpbbdr2mqX1S8QzNfR4vRElxYrWqwVVBlOHBAzGBxoMu658ZyfI20ZoJpnf+Kzi/MNSRIARdijRCBP7Cuw+vva29vxPb506ZLtaponBCUEoFisFJOtUACXrq0mE+9H97a3dA4PpNl51y0RaAaInQElfNxYPx4sjCNgB4DSXlr9XgrxobAe+szmHMxsMrBNYbDO90R+jQyRGoX3aDWKuhrtvq/he7+uy7MjTU/X1J3kVc8PNN8ID+t+rqoJtRRgfymujWs9AN3EGjMA4VRimCVIsYeqTdXMRqnXpsww4qG6du0jHRw09dDDazp/ft3G96xV2Fp8pk6LxmCierWufneoo6MTn98AQzTty6tr9oyulIva2r7r+qs21dBxq2nvwoW5mrqtA00GbQnFjQcwgM1lDcYw0LBKwZOvpE5vouNTAGmGDSPlqlWtXn5aly6taXx6W+39j81uKZTrGvfLuvbRoXa6S5osfU6/+Q//ZwNn7Ek0KIROeiiKmseEh55tcy5dvKiHrzyipXOb2rhwQWsba+p1m7p7+2O9+84b9k2dnpqxR+jM0jltH7W1f9TS4sKafu3Xv6aN8xf00OVHzPZi3bN3UvOxfiIYs68vvvQFjXunevW1d5Qv1DUZN/Xl557Q84/P6+Ter6sx3lZ53LPNw/5BT4cHoXyAaWXgEr/YLmdzvGYAEcE8Arh0s52f6Oa929o56KmZX9eVn/hP9fQzz+qjV/5f5e78gRYK+xoD3sHqc2AGUmdYrQS0IVvm+ZvYNmRUmNNDX/hJPfDcn1VpbsM1buto2yF6733wiXa39/TmD35g6WkAl8FyZ83Rez3z+Wf15a98xb3LK9/6Q33zlW/G3jwZeP8cF+vB7O919PzTl/XzP/my3vrmv1AP4HJyrEq+pdG4HZYg7P/sgZlsM4FkBoIScBmbIABmqPD+TRIKNQzPGD885MVmJwFRodwbhPw72Tnw5zDizVbiTdjjknM3+jqzfAoBFDEAt/oFCMqMa65xxYM/4QsLAw/wx0yy8BF0YCE2L4SOMkwzcx6wBk93ZIh9lQgnInCHe8QZZ7ZRXuMRA0ae4eT7yLln/z+C2YYq0EyPIQjw60i8zTXmHO6BSsD1i0Oeouk3u9L2G1xqBssBeGQ+gWauGSTEpzfUUVmwRzBTkcZHFRZJwdRz1FVRXzj4IwVzOazPPo/8eUGTYexfpHoDVgJUUdP9UQAAIABJREFUNtu98HvuDTyU4fk1QIdXaK1upZcZ83wxxIc5WS+qMZOTSeK5kGcblAE8ST0h+7ADrZzqHIOlUGmk3jurJGHPin6bfoczJIWTZOy6pLC0XVDy33c/DhjWi5wAB+VyT5KHLoPoGGpFSKFDPYrUMCHN5s9tiUNyN6As7wF5OEowfDUJ0WWgbf/yONd8DxxYRc8Z5bGHi2YMxnughjDokwDuYKQBZIZMHPUBLDlk06EcyoiBsTZgphdhFsOi5w2hxuJ7m0PG9yHzAmsWGHnxrLhPdy+UQEvWj79fME4jRDjwiEwlFF6oyUImMcqteMoAY0+zPZtPoZ/xGbCBgGnZ6wzUa5PlMdCgC0s6krRtG0FGBl6TBrg5GwNADq/5vP0ZI8ArrVUsZZxFwH4V/o6wYCP8KHUYycaKf3/GzDDUEkE99t+lxkXK7fsWpLasj4gUc7DQeEac9+6Qns8Cl3VpZl3F+Q1duPyEVs4/qBu3b+rW3du6u31Pd+7d8fCbr5PWiQ5PjrwGALRNwzBJjfuS3GWTb6+r6DNVWih4Mqk5LOL4uk8cCm/hSA8ywDpE9YhKcNHWaZubqEPO/xBwSWifWYhjPC7b+vDaVV279oHanRMNh10D9gk2OQMwzxLfA7uOkCXfRdYvdUsEMLkv51cAysWcJgm4jGcddXMEUPvZw3qRa+Jg2KTEM6EKNRDe1zNaW6cHPu9E8bmFFWM79rhcXVF+1Naod6xBa19HO7d0uHVD49aBSoNTf+Wp9caAsPiblvxFbc7a5b9cIULTlE9r4u//F/9ZkHCSbI8HwCm9KUAmAzCjgUtp2ol2zCbMgorwG3T6NU/jDWpWqyEPdwrV2W5wlrKUTfQyRNMTmLQggy6fzZyiQY0BQkwBOeCZwNqrCuYIHlD4MSYaOqABRY5fEyCvShhKzYCr4+6T3J3v4YAOMyjjdfk+IZ0OxiXJdBw4mddllvgVG0R8Lgd78llJgargTVey3yXJ4pV6Q3e2t3Rne9sTaw4XisCZ2TkXI6QaA6RkyVWwLplQZpsWhwIMBSZX/D9m9RsbG1pbXTWoQrMLcyKjN7NBck+cwpVYMpbowVJIdHdvisk3YQDLxXJ1AOAALs24tJw5QpII5wGoBMQzcElBUyz5Pk+TBJ0Bl4kxeyb353vgcdnp6PSkafAGLyyeJhoO/v3Kyqq9HOxtkRpOPC4B1AD4Dk9OdPvuHad/A6KSpN2oVnX39k0N+x1tnt/QBnLdC+cNtJ6QeEpz3BvoGACvP1YtX9LCXCRUexMgDRdGy3io1rCvo9Om8PN0gItDmSYatDoGPylOO+OxTodDtbqkU+Y0W58y83O6Vle/1VatVNLy/Lwl7DR/sJki7CJAwoxtmQEidkgw9YjNOoGKJEMCMBUx0I/nyWEGZk+Qxh3hGBQvNK6sCX7AJEWK7ekHnp2Hh7p965bvKWtqYWHOKdYc2DB/w4+DopPk0iMXxyGXhRYfniNsbM1my3I47A0ojPb3j+zB+PjjT1q+xPt484/e0s7urg99y0TqVU3GAy3Oz+jJx6/owYvn1UyHAKzOdq+ne9t7ypcr9sO4u7Xr14nkNry9Kj4MDfpO8KKBRzLRzdvXTQ9fWJqzjw7ALkUb+8Ldu9t67duve1JVxWtsPAnmqf03sZloq94oa2V5QSuLi3rg/HlNkwwJAHzc9HOGr1Z+qqbv/uANHcGgLRTVPjjW4c27BtxnVpdUmKrppNPyM4H0b9Cb6IOrH5pNevnhy3riicf9xbOJvw9eq2esBDe/sV+EjEMOjrq3s6+Ni1f0yqvf084eh2VBLXyFuhHMc+78A8HIBfhyIEmkyJkJTmGcCP/mWtpYPIYxPOs8X6yTc+fWI/nZjTY/ArgMqW8Uy/w8HJMunEy4o16Kv31WQAfo9BnB+meATjkhO/v72b+J75Yk4mkvMuOCgjHJ0jwkcdhb7KUhM4vCkub+s4y0DOiMMXfI77Mzwf4xTuhjkg7zF9ZtNAnZv4sp5/3PlbEmeQ2AUX7AHOO1YfWenkZBfsY88cFuamo0Jn5SUjpp5HXbR3AwKWmY4wu/3rz6k5L646Ja7Z79dM0cIejGXpwRbmFpHVfATWTI2LuDAFANXKUBAI2ybTnGBMjk1CBIxzKLiaqFiRqwV2hsLVtLteAEhlqkE8a5knlqEmTAwCRkuXzOKLaSYXyWdP4ZCX92PTP55hkrNzEMQsqVpNeAzTFNS96jIVHh3UJYIyX7pDPQaWdgtojKNZ3icUnIBesFOZw/f8QhlSnSRgOVJkPt3r2rybis6Zl5VWamBEeOFYynNCxVZOo8x7DQYN1TgtaxIQEUzJt8rVEh2LOZV3aB5t1ytJHgD88Ucmof7Ou4darxzJQqswsaTPKarjbUbRNm0ld+1NdqvqDl6bLyvX2NT+9oc6GiJx5Y1TTgcQrBAQg0a3kcYVlZo0Gd9FnT+uz3aZINXvv5izXHfWFwxVnMs91udfw0VxuzylcXtNOc6PZhT7lyWVP1vFYXipoqdLR367pG3a6W5xe0MD+lQj7qDYdQwM7P4/MKUywacTOvuA62mJjYf/Lk5Mj7cxYICAOHhpcClzAMzhNqFOqteH8dHRwcGujMwA6ez7CsCCWCpX/Wkd5PuM3GJTR7MLpoQFwf5GOIS11C+NjJybFmZqYtA5+annH9BeNya3vb1wxjeIBMXt7vq5DXwnRJrVvfU/6j39aVBXmodNofabo8MXDZRraYwz4EYD2nAkM/N1YxEIZdHEPgsa8FDBMrRIYMPVhzAx0dHevo8MDn1fxcXXPzddVrSKQZvPbNEmT9V6sNdU7bunnzro6xCCkUrR7gM001GlbY4HnOdcL7udU6MeuXvQPblJOTA83PT4cVULel8QhmE4A3bOOqJrma2t2cmp2JDo76UqGu+cUNPfnUM7r8yMOqTjf0zif7DlW88c5rqo+P9eFH7+qoeeRnoFybVa+2qfHSE/ra//gPHF7gcKhCWUPW4niih69c8fDzo48+0PRUXb12y/ceNfvP/PxfsEKB5vBzTz6m1ZV59TunWl9bNRC1c3Cqk85Q77z7of7YV35U//gf/xMtr61rffOCY2So/VB/ODgieYXz3PzoV14yC/rVb78l5SvSpK2XP/+ofvS5DW19/E9VG95VZYw9EJ63I+3uUfeGr3owZSMs0p55PFYOrIGgUIhUaYdD5nTj7k3t7Pd0mlvXlR//O/rc5z+vq9/+FY1vfUNL+W0Vy/UAUOhBOHONgI7VHeU0mFSDUQMQVpzT+lM/pgdf/hlV588buOod7ejo8EjvfXRdW9u7ev3175sHE17CMHfD1xMl1uNPPqEf/+pXXRe+9p3v6F9//Xf9zILQAVzmyg0PlvvdUz3/9BX9pZ/6Y3r7lV/V6b33NJU/Ub1I+MipRqRds45hZiXpX+aJHYyiGALyjGa+dZyHZxYi2BANhu7rGIjyb5D88jyEPBxPzDS0OAvlCcknazjkvVF8Z7YtZ7ZiGIXCFnBPHWcegy38LZF0A8KPsPwgkKpccfNsdjqgIfZe5ZoZmZFDASgAw7Ot/KStcq6nanGkUnHsuhB7klwecAWpK4x/6gPAVFhzIY/Es3cy6GqEBHvcU7kQgBtnWb4+ExJza0uzZGbk4jT5sAFRtmGTlPrVdK0z+zMTZpz/AMgaDFErSFy7BcEBwoIDJT0hSSqBxOZj0OFkdJONwkOb5+TgaKiTU2r6vo6aA+9LEHamZxuam5/W/OKsVlaXtbC4oOkZAiCrvlquCcxQjEAa5h79walOTg91fHQQITmAz3jiWpUVYDWKDK9/BtoOiotBMwoNrGwysNODwDI9BwAOAHqsB68xXsds3BhwBzEp6iqndqeMDFeWybvP75OhtAlIMFKl6RlALQZ9JNdH6jf2YPY6Tmw5PMHNAvY5OojXNuM4ACdzH50uH2xIg/fJl5SlaW9LhqDA5jAx8X9ELuL5HHsIpKbom20fYvuJYH96uFyhHi2EnSTPCUxaAr6wTIEtOmorN+lGLZeITAYoAZhMNKM2AeW0ltZffH/CRQGXbJ2XqaIsxQ56QqaKNcAPYFxE7Yf9Gc9CrLlivirvZPhCjlIwD7KUcSgBYm1EGFuwtKOyD7LbIDzcmT+4XgfkDrKA17BVqxFilkOdE0/3WZBU+GJGsGz2I3JTQsHjwYYB2PBwDGZsvKf4XskGytP3IAO5XjKQWVBvUlEvX9e4sar83LouXHlSa5cu6+7WXQcm39m6o9tbtw0e870YAm/tbnlI6WG8B9sBvlIbAeK57ndtfV8FF0s0ArFiAJ38LROYaaJeUgI7FNFg60T1OsScJS0vr+vChQcNXkKU6PdgGEZwmXGcCXYPXV27dlUffPS+Ol0sQFCaoDQL24MgfoQlivvoH2J6B0Bt+kEGXjo3ICxOzcINE1Ov/2AaBzAdwdoxwI9BXfLPHYLvAJ4zfJ3W6sqGVpbPaWFxTfOLawZjV5b5bAsq5lFmtTToHulg61Pt37uuUXNPpX5T5X7TQyJ/sVXQt2H7cwZcQgzkfAjw0lD53/vP/+7kvrdJmKlmTAqb4jrdM1iJMMMAtohlp6HjZ6dOJ+ke4BO+FGyKMKWmpvmCZl43Ws+hbf1/lkqemuL7gGU0ruH7FFI804Jh3jj0INiDRuyTb5+9uzJvluTnSNHHZJVCkekN35NCGK9OvO3sqRgziDMZelCtwz+wc9oxCJpZEZhcS9HmaUss4swzIvwaeGCov0GtadQKDulB+gt4uXd46OQqpMdE2cP6qOEfWmucXZeYksBGYYMn8TM8QaMxCB9OaPg0C/gFwjxEMs33x58SKZe9SQEt7c2RUt3TIcFhwbXy9bSZ8MTSdCj4AVxGk879hSlj6TGyYx7UFNDEYsqASx4oQEgYAQCXASQHK8dTiKDlqdcLJifydwBm/o3ZgQCXjSktL68YkPMhEpFhDuexR4SBy2PdvH3bwCIgzvzsrAv5e7dv2jz7/IVNA5fnzm9aJg5waY/LXl8nB4cqDKV6oWzgcnpmOqxJYIJo7Ga3Ox45OAmgIktbI62332w7xZs12BoNdTLsmy3FZ5ttTGt2akqNStUAJz+vLi1Z3k8D6EKAsaukw8NDBwvxnAByYblAI4akwAzM1DlbOpAmf6bxc3hVSpY/ktQHgMmXt6fPeBFxPedn53y9SYrrttq6/ekNMzeYgNIEAdgSOgTw3Ma4mgKLafEknifWV2y4wWozMHpKuiws3oLmFhbtyXn9+i1tbe/o+ede0DPPft5GzG+/+45DefCWfPbzz2h9ecGymn6vJTAUigWeb6Zx/dFYh82Wqg32hXn91u/8a8vRaQJnMCYmRAsJ4dycpqcAgRtaXJzTvbs31WofWf7dmIKl1dGdrS0dnbRdgM7PLWttfVMVAEV79nTPWERIW2BAlis51aoFLc3O6vzSqpbnl8yetEdMPq/f+/1v6O3339eA8KUGcsGRhu2utre3/XtLG2salfK6t7/ng2VpZknXP/nUxdpjjz2uCxfO26fthRde0Onpie99sP0AYcO+IpNcAlKxR928vaV8eUbvf3JD97axJujYcwlApz/O6dKDly3d6zPJRY5EfeP9h4M/QgRcIKeJoKeWaS+GiQ5wsDC/6MP+jPLO4XXm0RKSbxeTeIL60Mt8iO+DlqF2ykDNjAF/32Td4EOSNGdAog9N+1tmzIHw+KTgz9juZ4d9km85zS9JZ/kzmiT2swzoyYAOf+5sap/Y42zWwfRAypYkQRl7IRngh1w6prUZyJp5cQVom12PvIcIpMvjwephmceaMaWkdGEybkAzMRDZV/CVGpK8jJ/dEL/GifojMnBLGkzKlkU7nZk9GPMtJB7pfQMgUNThccxwjObJnlUFGDyydBdJDmCcJU+efk40BcMUFgpMA8vieLYd+ZNCuWJienbmJVlg4N9MWnn9KDI9ZfVFQHqXjPGzIKLPMHXtTZ0sBbj17CFZIE+wYJI0zAOvaND89yeEjgBUTwx0w2LvDENSiQ8mP5/0JzEoSzWAfUjTtJ5U6M7xgbonR1pgGDO9olGhrnEh5+CaHveZmqESwAFNE0Pakpm5qYynCHTtT6Wds/G9fWhpNAZMlXNmr+6QxN050fLifAwbCmXLayGDcX/q3D9g6mFHxZMTqX+sKxeWtD6X08q0NF/l3JkkeU3BFhWs39647fWceTdmzCSzSz4TmBXeqSFTgmXJmmcYwTrb3tl20cxEmzqCpObOsKjepKwmUq9hX+X8QMPOjqq5ns/nRTyGaZYGsBbLvtesE4anLPyQUaY4ywnDn46OTpra3d1zQNrK8rJrAt4vHmYB4A29rvD/ZYLP58LnEPCQcwMfZPZS6gmH6Hgtj90AdqgLun0z1B2U9hmQ3IWyZULsbWPXKAx9M5BkemrKTHJUPQzwOPdppgFdGOx6/4ZrTxPJ2vGwLqfpykjDez/Q5Opv6sIMidtVdVVUozjU8mzDAMAgVzar2RK/NEjj/VHTOqDC7PX4NayUo+OmTk5gOpa1uEj4H0AtjIVTsyIZMhCGxNCJcMFKfcaBf+zNJK4H+LquGiE+ZvlE+jLNOanIhG9Nz8y4kTLzMPnIws7k2SLJegDgjndlPq92Z6DtnWPt7DVVKM3owoOP6pkvfFFXHn1KzXZf1z6+rnffeVf37u3rzslALz33hPavf1frjVPlC23LRKdrWNbM69bxrG60F/W1f/C/amllRb3RRM12V8vnNvXv/cW/5NCYjz/5WP/tf/NfOynVA9uCPCD9a//h39BJu6tvfutVXbq0qTff+L6qlbwWZuf0uWee1WNPPKvZpXVt3b1roOPOvbs6arYwcVUf9o93sGDDZXsRdcuXX35BtdJYr/zhDywzL+S7evFHLuurLz+gOx/+35rJ7ajQb1ke3O0WtLtn+C1mXQbLAZ/xHY9hngcjlloG2zoytie6u7Wjra22+rkNPfAn/yN97qUX9d5rv6z+jd/Vcn5XFRiAuWB0xZAlhpLdYVH9XBmzRQdcDPINrT7+o7ry5Z9VffG8n7P+0a7B6vevfardgyO9+r3vOCjMae0JIHDrPhzrwYcf1k/9mT/j8+71739fX/vt3woywbigUqWuIvUBvsTtpj7/xIP6q//uj+nd135bh7feUj13rKkS1lbhcwmzpsSZlUkf3VvF3uzjJvVeBqaGMQgEpGTdUVNFYErI9zMlhOuRbMrpZNvEXDM4kQSzBqMSB80AVeoU0vDRQROWwMSwBMk3oGWR0C0yZw0GA6rBPq64vgdEMHAER9WWOoCAgA8MiXlGu6rkO6qU+qoWI7UWtvEkj01YSRMCaAbBGBo4jTgUdSHTRdXXs380knS8ER32AzCD97HBOnrFsPfIAjGQsbIvY0Fj+S5gjUUkAUrb2xmlG8/sqKDhpGQ5K6wi3297u0bv4wExfa/9oIPVhJ1Tq93VKWE5nZB845vL641geUJMLZc0PTtt2yuCT1fWVrW0tKiZ2ZkzCx0YkNzP09Om+yUUe6feR5sOPG21mlGrDccmgUBqCGLN/ST1AKLDUBA2I9cnA2aKltdGHW7brDy9BbhBxzWmzzqzNQMQoXcEGDYQamCSX0d96f8Sw43aB0ASmbdZ6fRHFRLnOStQJRIgRa0dMnTb7cBq5Xy3KiSUloBqZpkllUUQSwJ4IwuDn6kVLUun7nYadPKaTFJx8i4CKY/B2zjJrJsEA9oyMKdRv6tyQWpUi6rUSma19fj8TFUA/xtTGkCMGXSVn3RUzMEODsalAUO6aVidgJWQFgbxNeqlIBoASyxdnACdQPTM6ikFPGaZDr6OCZQKolX4TLrmVtlgFsAWXpFmIFsweN8E30BoIl/E/0cv4uc/LoGJBnHG82cwUKNX8fGLp/AQDVL0RfYKtw1W7AXBPA7wz/iTg2MyRjLDVM7YVPe79k/2Q2fhoREuxFA0oRAmGfRyVQ3ydQ0bK8rNnNOFK09o46FHtL23o52DvTPgkiEbDOh72/d0484N92fBEo4AMPAVDyYMXGZUxiAGZIE90VclRVuSkHtPTb2KCQqpxwnbJfIiIPstaGFhVRcvPqjz5x+MeqkfA158Lk0OoJ4Z9fXRtQ/00Ufvq9U61mDU1XjcN2iZ5wsJNT1clhFi8DLuo6l33OMzn8vUAwHQj1H6DQzeWvlKPQYD2ntY7N3sYw76dE810QAWd7+vwqio/KioenlKy4vntLywpoWldS0un9Pi0qqWlhdt21MqUce3NBqeaP/ude3f/USDk12DluVeU0UUBIw0efB4/uhLXKejigK/470B5gasnfsv/9ZfM3B5HzCM/89+z4dPQsONgSdZuQ9LQK8uwTB9f4hgZTKZG/jfAEjFtH3avkPT07F5BqgWLE/f5s98/6xhcQMMGyUfmz5Ang/LxMMOv6yUpmWwLJZr5rNkJg+LMbENaYCcTlUpu1iPyVcCLnv9s6kR4A/AJazLQJrDGYAN3FOzxIjhoaLINDuoFJMz5M0G3Dx+yKtcqznVGIYistpm69QMQrPwCDkpV+zDVKvW7WUIGJgh8eG5xrQtUq7MgIWtQ4AKDT1eQVxLPrgTPwuWUNOUMJ31nCB5W6Q+IEx1eZAsX8CvM4BoPP2Q2duPEh/Rwcj3FikWjSyfgwWNHCaF0fu9I8FFNo1UPA6y9BCzSZ4Bl4DcbbVOmm74wsh9ZCATYJvmyw+nHxhO33yAaAm43D86tMdlsD+HBrVo8rfu3HRpC3CJTBzgEt8twAbeCYb2zcNDFUdSo1jRwvy8JS6WocM04eFDLki0AU0UPqd4OXAYIJ8/PvXPAKkBXPbMGOTwm2tMa65BuEtZg3ZbU9W6VheXVK/WwsvQUhc+A+mPI8uCaOZoMnkO8HvkvnM/oigJ4NAec2Z1TdQbRpgTPg+wI0pVirMAdc0GscSwoEa9YRCb9w3gOuj0tHXnrlrHJ274XDjRaDXqWlk/pzaMg2EADRz8MBBIVt/b33MhwxSd57dWb9gHMpOSzC0s+SB45ZU/tHz80sWH9PJLL+vTWzftl8b3WV9f01e++IKWFmZ02jxSYQww2z973o9P22r3h6rWZ5wE+/033oxwpkrN9+2TTz5R8+jEoVMADVgMXDi/oYcfogGmkKVxy5n5snd05MKdFNS9w1MXosjYaSbbTaSOqOe6WpjD9Hhag2FHO7u3Vc3ntDq3YM9LpohlBgHTM3r39TcdSuAURQB9jVWbmfb+dOvGbf9/dWFGR922n+WlqTnt7+yZoffFL75k2SQH8fPPf8EslKxoD3+3CEmJwz5CwDivT046+sHbH+ijT29r//DEoSIGKodSG4sDUojPX9Rpm8YdA2PklSHhYiJtaRnPi71943DJQDb2YnxaaYTwkuPfRBGdjJrPvCojgGKSR9Ifvjf3vww3xYiHgsAYZMZyDCN/O/lQICYWZLA577MvM2e8ACnDOD9rdFwcG5ghoCaKnQC9WNvhmcq+6JA29nHYYDA78H5JEluAZxrSLJ0w5CQBVHlPMTEihQYAOKZmLc6ZmEJ7MIYBfJpQ8iw6uKtNg0BYWbDQoooJ380YOocczJ8/zIyUL1U1ofke5y2DbtvTMq/eCBaRxTJxeZ2gx8tln5kCnQYpZzsP2JSkBDsQB/sMhgo25wy2J4ETBGAhiQz1Dw1ppFzHOgCYjMGjJcqJKxtFFvcyilL2H6sEGJIBKsIG5B6lcx82kWV1iQ3hG4U6gWEE1ivsSZjEU5R+JpQhU27QTfG6fHBYaXwO1nYTiVO+rB5MNQKL8PwdjJUvN/x3HDgEMEhBNh6p3TzSwd6eGaYPXrzg5qA5yKufw2s7sTMtvQrPTl9bknqTmb9ly+z89stMCa32zGTgM1AZFlyhpCH75849TS3PqjFfN0tnuj6lXId9eqxCrapSvaJB61jjowPN5kaam6pqbamhRmmoyqSphSlptiJV82NVWW/AOpbfT9QxoHXfu88MRF/SrKGLJ6ZQLBuoDtnm2E0lNRbg2drams8P1BrUHIVKzazVcYEwr7627t1RJTfUlUvrqpUmMZCzooVmKOR02T6RJUtyL/k9BjU0sTx3fA+DgCn9lmfLDVLyKs8SwXcODnw2c9kZQtXrU94LeYbMZrPXczA03OuNYAmET1XI3GIIk/lb8voMPEmxZh9j+IbvMn8HIIVnYv/gwOcO72FxYdlM68x7L1idfptnNRBn61wjp86NV6UPf1sbU30POLq5subrDLRi6NWjuPeZVUIrZnYO14LPddoO0Jkv5GXI47EmuXDxIX8emvOjoz0/n/a7M9uE57Oo5vGpgWCeh/r0tObnZ1zH0GhgR4DvFecxACbKFPzbSTPGx69Sn9JpCxskwK2iQyCQm6tYN6Nk+6ira59sa/+oo3y+oqc//3m98OIXbTdy2DzV9Zs39d4HV9VEkdTpqHtKQ9nQ9mlXf/Pf/yl1t7+r2dxtFXJt70ed05GOjvLaai+qN/O4fuV/+z8MKCJJ/smf+mn97F/4y6rU6vrn//yX9eyzP+K687/7+39P2/duq1Yu2t/6J//MT0vliq7duKWf+Mk/rVdf+QNt3b2lTz++YYkqYGu7O7R358bqvJ5/8SU99MjjWl49px+8857ubG07Ffb4JEBp1hZ72Z/4419So1bQ7/3+d9Tq0CwP9dxTD+jf+dEruvXBL2mhtKt8d18FBvPdirb3kJHWXWMV8clSz4njJjEXkscuQznABgAN2zNIN+/taOcewOW6Lvzxv6lnvvyyrn7vVzW4+XUt53bsx2fZphWjOU2oufG0HJc0VMV7CnY3vXFNy49+SY/9sZ/T1NIFn9u9wx0rOd77+FMdtXr6w+98x/YCDFJZZ9lgjcbx3Oamfv7nfs414Vtvv61f+7Vf92fB9gS/W4LH8GXstk70uUcv6q///J/WtR98U3s331JNTTXK/N2WPzuAULAJeS4j1CNTaAAmhsqhaKKrnGwgAAAgAElEQVQKFyELrDNpxWBmlrabgQah9HAfljEMDUDEeZl9xd9JvrcoLoJfen+IaLmvzf187nhHzHG2sLfHPYJ5SShYKU+4KNkAAAnUDxx+NLohI53kYdJybnZVLsKW7BsQ4mYQ9mOTP/ZjrEB6ALKE8QDAxGDNbDeKxwnDFoAwPG4jGdtkAtsuJc96e1NagxFqkVQ7ZT7R4VecyYaD1cl79rBhUtaQteI/D4sHADQHtnbpp0fq9YbaP+zp9JREYX4Pxit1Lh7thHpQH8XP1QVCPhuam5vx8IZhB1ZRDoiECdwN5R71Pf9Pv9eBMeskb4hAIYd1SE6+rEqh6vPa4TDJcsZKR6tluDwD1/b2uR4Ei9nMzCyJ3UnFcW3YSm1R7forlEdWQ/r1AEYjz8IBiNhiFYuaatRjfZzlJtwHiAJATfJ85OdliENYYPTNGMwiJa1MTkBYFvAdtVqcD7Yq8MAsvFyNV6RhuW3OwDUgDBG2SjgNgAr2JgZbg6kdtmrUcDX7lbeaWMy5AcR7wsPkWsnbJ0tYA/wEG1UVpqc0JDRQY520CXgdqQJzLnlchiqSPjqnicHKkT0n44tQHogM/P2oy20pHQ90Urhmg/h03biWluxnqjqwipSNPI5Ucb9WkhOHxVOcoVlL4PrOgXE+WSMwz8Gz4eWZ2SA4VM3BagHwWWINeQMMhpdLMvH7yq/74TGZOop6knVpubjVZCFvDxAwyGImjGXKMNO1AwgNUDNSxQf5qvoAl7VljesruvjoE9q8/Jj2jg60d7Rv5uWd7TvqDnrOg7h995auffKRc0Poxb1eUwp40lud2QQGsB5gpUluyds0C67M5OxnwOWZf20mZR/bKxeZ9czski5dekgXLz7svYi2kboJvId/n3kVfvjR+/r44w91dLJnj8sRwTasG3tcsq5jP47eKtaAeQZOuImgHvZPMK3MNCwcYuGqB77nniGxaIMIk1RJKcCK+z3EPq43UH5YNHhZKza0PL+m5cV1LS6ta2HlnBaXYV0ig19Uucyu3tF41DRouXf3E/WPd1TunajUa4pTs8SQGUJIAbstrBSYC5CBwKAhsUo9Zxsr93f/ys8auMzAw6yxC3ow4TZJdpxkpBkzwI2J5QPpy4mIeCMEIxPWllmPpFJzcwskxAF2TYU3YiOYj3hQeprjByoOjqwJNUkibX6Z1NILNpvE3GcXn4FmAXgGaGd/ASct85Dh8ZUCCNLDy68pEj1FT8bIFAtIeAAuk5lfsjMFuAww1YxLP1AYqKYCnMI8+VLxwAE68X1ZLyVMa/EEcnOGh2jI0/li4+PQsn+EE1kj0R1gkOLZC4kiDOYl/p3eSCJRjYkfB0u1XHKaNTJq5AEsdBZfMBRSyFI+H9I5doBEAaZpwCcUdilhRHjx+SCDuZeAS/bgCvJuggy4jmb+5aJBqSEVr2gKxqUb4pS8ZT+pYK+2kazCaIQVOh6ZfcAUDCkthyt0YtsJ2GA7GJcZcMn8G7YqcqNInxvZr4rDbuvubXuH4S24Aevy/HkdHB7YIxR2Lp/nFHBrnDsDLs3+4KBJD+qwkDN4aTAvTVOGME6ZZh6daNil4MkZuGwCPlP8Fgv2toRxWaOxabU0U28k4JKggdSkpYAh+2Y0T7UL47bZNMsSmcjS0pKWl5Y1MzVjcD2K8yTvTGwnNtNOn3CLnJmX2A4wUfU1SuHDXENAWQB3/EQ7p6fa3dqybNz3GSC+23PlsLJxzkmlFIdcQ8Cgk+aRtre3LF0OPzPZ7mFpOWQlgL0kAjJNm56d97p49dVv6+at2zqHmfDyimbn5i3Xw+90dqqq5cU5LS/MCnlGyHHDd6XZ6mjv8NjgXK5Q1Q/eekePP/akFhaXdHR4rDd/8Ec2e3722We0urrsIJ4aEovCSMMB/qIkO+Kvmtfte9uqTc/ZB/DVb7+hN99633T7uZl5LS8s6JGHHzQrl0TJzc0109XZ5O/dve37xebNvcC39Pjerro392xyTr1hAeZMQ/MPX9TM4oLu3bqrk2ZL+XpVhUY1pMKDkQ739jz5fvChB/WlL31Zly9f8XSJZ4xnj2ckk1OEh1Ew7vh/AEUK83evfqRvvfa6tnf2Va41DMZy4AJewjR4+Mpj6pppDhAe4B/ND/sDQDtDEHuYJG8bXh8gifcAQ+tw/8CBReyDUUgmawtS+Cj6KOQ57HKclM7HPWtoomrJyvJgZmTAp4/rz4CQFI33m5eUTOftO+3XNt/OfGii2sj+vZunJFuKAVpISRl+ZOdRyKaicDHwm4BQH2KpvspeM2PrA0w4MMpeNTJg7wmwz4FIyc6aN5pY9lqzDn12xP7JcxnyXQqYLAgoTVaN22ay6pAdl2t1lapTTsKGndcdjNUbFtTuhbySQYaTrX3No4DnA3hd2K4Exl9ZjUpR5ckgvIM5yBNn1kUbjSGAFR6L+WAJZQmmluWke+zhVbKl8NzUZMqQ/dg6wB5SAThmk2+DlJZn4+kVxQz3xy2arx0m7pyvATZlcj9+zQ/2choPvpcZC4HSGnQmYAZ/ZGruSamqLuE7eNkCmOINyn0fcSb3xC3LTxhCHKoNA2Q41NQMPsVzlvbR5AHUTex/yV7GeRxnY8YsyOT8Tg/OxWeJsKqRJv2BQ44oqqulsg53dn1GzU5Nq9ioqo8KtddTHcYLfYi9T0vK03ju76kybOvCuUXVyxM1aMzGsBx7mqpMNFfPqVGeqAL4bmuIvIEGF/M00VmYkZk2sTdy35ny42kEeIDCAHsN9mUAOvZj6hVqJ+oI9gEDkUi/SHQ+PFRnMAx2faOuKsEU1DxhyBjNvUORaMICtA6bAoDloeXggKPL7PsLC/EsAG4Y3A4wlffFfsb5wPu6ffu2a5W1jQ0zB2i6OUMottmrHL6R1lJmxm/LmnLZz1U2fMj2Sr7HweGe9vf37U26urrmJjyzKKIWDQn6getS3mcwOiOMLmOPudFIQSNxpsYeNlsbqnvrOxq99zWdn6F2K6pXrNqfFIDXhX6hqmpqkMYJTOCaw3TCo3N7Zye8uVfwZ14Kw/1iNMKVEsF8I3XbfR3uHzm4r99v6dy5RZ07t5AA6hmVKwyYAW3Do6oGCFHKOe2a4SGAQK/TVa0azw3DECxECiSgV6tmOxweneruXkefbre1evExbVx4Wg9decbMKuxbPvrkYzdlhyeHypUYgufMriLkcHEWL+Yl3Tvu6qe/+pJ6995U/uSqRr1DNz6VApYbK9rtLWhXG/rFX/xHml9Y1t/4j/8TfeHFl3Vna0+/+htf0xvff8OhPb/wt/+Wjvd29Y//z//dP4/bLf3lv/ofqKe8fvD2u/rZn/t571X7u9s+jxaXl/X2u1e9N7711vfVax9qb/9QM7PzWlld1+rqqtY3NvXw5cuan1vQ+uqq7mzd1euvf0+PPHZZG5c29Mbb1/ThR/f8PH/hc5f00199TDff/5eaB7js7aqcK+n0NKftXWqGSkgb+6RFtz0ADaUJQBz2BRGwYd9/h15Jd/b3tL11qt5kXRtf+et69itf0Qev/5qGt35PK/ndYM5Yysk+lNOIwQ++opOSBkQlOcygoN6oooWHX9STf+IvqLF8MdjGB1s+m9/7+KY6w4n+8LXvamd3x/U5NYPzAcwEHdlK6a/85b9ocOD9997Xv/jlX7Hyiv1wdnZWlVpNjVpZ89NVXb60ppe/8Jhe+/1f0+neJ1qbKWm6Rmp6AJeA4732qahxObcy0JLvw7AwG14E4eH+8DFTPGQDxx8itfjJus/AjwFM9BzZcxfQXFAaIzEbgCESiOMMQZ4fHpyJ+GrAkvuWy1etZYTcUC4h9SUFPAJSAAHNTuQ8JynazCg8JvFjZ88Kv0mCQQaDjs9cClIHkbiRh/GYU78LyD2yFJraiRqeT+/EXg9WA3xJRNGEUCSAzEFpARxxdnEGAWSx9zFwGluCDyEhzilYlQRcYYfCYLODmg4mJXZapy2dtuif4ywrlcKnHq9G7M7Yh9jvUDFSl4eqccoqtnEVNnwxLNM6fBGYE/sJAxbOUPYS+2jDjksDXJ/XCbDOGI/lfAUIyMnFDIZHQ2ogviJghEC6kKKCAUAuikti8Ix+1/7ayeHE5waAL5L+sKMKcCkAUYge1At8byd3EyoKqQJbkcRoDXVYkqwmW6S0OqMWRzWQaqRIrXclGCzrrDY0JhA+pzwH2XjePTxgKfgEMmR6FqM9cf/oF6njUD2w1+RGhCFKlXJYS6CEabWpcyr2Eh70FSxISC+jvir5iabLkLh4n3mNKberZQnGfqGkFoq/zqnguzCs9nmd4qlhPbpuQI7bHWnYHTrte9jhXCfEq+KhKvuGg4Wze5oAX3tHp6CbALGiVsVqBIwi5MwUAgFYcr44pAl7DmoG+ooEEgYIR+lHH8EFSaBwIp+ZxZmwmaBQRK0f5MSJB0muYu01HxYF/Lm9Q12Lxp0KsD+skjLilV/E6qRg/AWJIFMeZjeYQz+B32YqR702yNU0KNQ0qC5pWFvU+SuPa/PKYzpsHuvg5Ej3du7p7vZd9wbUiLfv3dLVj95X8/TYYHvGuLS3qhmT0RFlGSfubdOvDWOm4NMMUM1IHJZgU0c7YJQvPhUscnCUGc3OkFVxRZceuGxGuD2AEyPWSjoCqHJjffzJB/a4PDzasX/0cIANDn3c/WsUYGX4s2L5w1dm3uqREcNUE0yiTnKfgCybXTqprDOiQqjQ4kFyiE8igwRwieKooMKwqGq+pqX5NS0trAXbcvWclv4/ut48WNP0POu7vn3/zn56n+6Z6Z5dGo00I1m7bWLFJmCDLdsyxFA4FQKEKqgsVCqGpEKFUCZF4I8sRRGqUtjGioBQwQZsKmUXthZkIUsaafbu6fX02dfvfPuW+l33855uO5VWHXXP6dPnfN/7vs/z3Pd1X8v6BbO9V9ZWVKkwzB2Ydbm3cUt7D29rcLj5CLicT1RiiItkHcYnoHRgrVG+wvZMrHL7nv7lP/3T84z5ktH+LYFL7Amb4LKhAGAiQwb8MmMhWH2B0D4K9+GQc/OXfDL5s5mZeB0y6UswPsUfmzAMNA5gPixBSBRv07ct304ElYymnC529rhm0kQ3oKmxPmP8JPQ4ey2PM0Ji4zSUnkZi0UyzSUaCGd4wybeEpMEEAgG6hacHD29idjBxzXzh0oLqDfraO9jXKfJupPK1miXCGVMuZOqwepBMDWNyYbkhoSJM0moqO1AIpllItONQj9QtX+NkyF4pFg2krSwvmZ3AVMSsPU9Jke5F8APFloMZzB+OaQhFcP80gMVgXAJEA1wOLAHjZ/LaYWyM2fDYewAuff8CuGzhHcqmYuZrCulhQSRmZZ9gnUEAc0zXAEwBSRcXFrW6uu4Dzd5IthAI0CMy+WSJ/b2NB26K+HsHEhXy2nm4YYYCTLfLBKNcumgWRgCXc3t2dgDJ5vkz4BKrAEs1EuOSkIZJXhrAzHV61lRj5PKw7g5OzNpkEz6dTuxxiXyUg9bAJcA702k3u02tr664qaAgCHZveNMQrmMQmOtrSXZ4qcDKYy0hkeaemb1kGQMHCt6aSSIFAwKZDqw6AqcaTdU4rMpVdXswLApeOy1YDMOBOscwk3YdEOQ1P5d4FvGMWj1/yUn3sDYBk+8/uG9fMKTNtSqUddZj02mBPDus+YWFRa8RgnK4Rmur51xkvffeTXs8FssVswJvPPu8XnzxeZ0eH+jkaF/NWlkvv/S8WSN4p1IEALzu7h+q1iS9tKnvfOd7uvHsC2o3F7SzvatvfuPfuXB87bWPaHVtWZ3TI43w8kCOmZ+qWsmpXoclWTZwWW8vaZ6v6u137+rak9ft+XP/zl0Nu6d65QMvqF0r65tf/wpmMLpy5aLW11eczEaAFuCN2WD9oQ5uPVB7f6TdWxva2TvUsFpS+dpFNV54SkNM/Sc5bZGuXixpaW3Nz/HO5ob9Ozl8WYs/+AM/qJ/4/Oc9mGFv4/5m7CQXSwAJSU7tFFzkmZWajo5O9Stf/JJ29w5UrTdVby4oV6yYjUJ4y/lLV9RsLWo8k8EM1gBFCs8LJw/TeWS2HNTZXpjZXsCGBwTg8OC5pVjhGXOK4RAfpJx9RHkewhQnSxpMU8SMWRj4XPqVTXQfhwv550Et8B5FoWnpU0oPzP6p98ZHwOjZRDIVRZxQyJiigEHiHHCdgT5CLdgb7XEToGPUp2GAH4SBGFjFHhlpp2dm4lGHuXkyYELjlEAjvo79F2sMA5TsUYn9wNqFlex7mdLGPTz7fSyTKETA7kow5wGfScx2onjekjD8KgfsLymgi9c3TtN+A1npcrJHA7hWCznVEZmbjZKlJyZ1gtUFUxVgaNrf0jzD5CeaSfjjYEuigSiaktz7bFAUB15iaGYT9mC+s2/ZGDulUdINcA0w22dj9l5NAebzOPkaOagu8x+NlMU+CLyBMhjUsYfDFOrRuBGCRuNIoq+b2IKDcWggxoOOTk/21Osc+3pgBYFn6OmAAJiWKxn2lpDthDl+vFSaWK5X+KadeSV56IwEamrpuNtIhpTdrqXGVc6xxQXLhahzGPYQ8mXzfkIJukP1e0M1qqSF53SxVdZieabCrOeCi49aCQ8gkmxHapTyqjh9PZQgYSBPrTRJwRUUiTRRAQxnTBBefwx98bTuey9pLRBGNjNgiAoivF/DR3JzZ8sMsouXL2hhddn/plIoqslgo49XdnSQ+BKyKgu5ka1WSFc+2D/072aZEMzgFE3O5wiciTC38D9maArYAlOHvw/1QCuuPc8RrGBLs+O9ZPWM1+KZjC0amSz0g3XocEWn0fa9r1IT4k1ptk/aL2FeZudls9nwwNNrlqG02eeh4rFiIdlIMNzg+vI1lORcv3phpOn276l4+7d0vjZyovwoX9Xl9UWV8WADjIfVxfmIn3WxYKYjgAJWJ9RhzXbLNjA0V04aJ9QIcKFUVuekp+9++01vgqsrCzq3vqjFBZJyee5PLfsrlggjbLuZHwxORdAzvtg0SoAMneMTD6XC8zlnX6tcuaaDzsA+4fiFEyJTrtbVWLmsxUvP6dqL36ebtw91+/0t3bt/z88wQAf7OjXb8UnH9TdhTJvbO+p2eup0R+pMpJ/9/OfUHt3TU0s91Yp981ZGXYYZa9roLup+b11/75f/vv7oj/2YPvP9f8hS2+W1c1pYXHE9eXx4oHu3b+mDL72kr3zlK/rF//3vq7uzrT/zZ/4j7R0d6zf/zW+bNcj588orH1atUdfFS5d09+49La+umc2CIufWrZuuFzlnH9y7p9t37hjYwDLmyaef0nMvvqAnrl5VvYVvfEXdoXT/4bHu3Xuga5da+lM//Rndeetfq6FdVdT3M7G/31PnFLnnWPNJ30zQYgGwPsJdIjE1jpC8JZnh/zvJzbR1fKjtzY56kzWd//jP6iM/8AO6+a1/qcGd/0frOUDGUGEBcljSZruDgoHL0bys3JR9BuZ9RQtPvqYX/r0/qdbakyYj9A52vE7funVPk3leX/7a1/TwwYbPJsgcWVAoawGv1h/9I3/Ylgo333tPX/vqV7S8uKCnr13WysqS96/d7Q3dv/Ou9rbuqlYYqlkaaW2hpKcvr2i5XdJkcKzJsGPQsn96YtAzZL3h/xxqjGDQcwaGnUoM9bKawufHY1YWjzMqHwcuQ0WXMaizGsGCvwAoff5bw5b+nCUNpqRlDy0BAEm5rqhYqCYlFsSGYFRZETHA2inCHPC0hhE5nwdLn7RogCLuO2Amg77+qOca12F5SG4tiYW9jNXWRIM+Krh5MGnxQ01qBQ72fCnACtt4o5qYs7dEinQMjbPzj/TfSKG2j6cDdWYaDCf+IDinc4rUe6iT7kjHnCn4mZfyarbLtoDh7OKDUE3Cw+o1GOx1f2ClxL5HC8dQySzHpHrc726G8iaMkYPNaDAwC7IJdjAyZPZVS7tTSCJfn51NgJLjEf7+g2C8JRlysGqTbDThRoBI2D8AsPIr9nxUUexzASbz81A4GmBvhhcx9UzUZnhGBk81bEoyBaUjVtL+PrZll/0bLb3PfDAT645NGCuVpJqJoWDUjKGIOUsejEl5wjQjJAUwdOreFeINdgJW79gKDrCUe17QGMfrHIQPaT7uu96iRhlOpuoNxt5jpsKPtaZCvuoaqYxdWb+r3GQgYhqrZa5DPnlckk5f1LhUtVQcJch4Avv1OGwJzEbFu7ygImDijI+88nixsl85WBmAlXoDrUgKD86UNknCHQMHQu4e6Z6oi7KqKPMW9SABwJIwSAC/TJFjUCUbTtOXM2yP0L2Uh35Wt8bMOFRMGbmBpyV8vfGNpVYyBTZJkKMmBLjkrI4VFl8feFQoheLnxB5hZuOZB2ncysB4+Zokg4ah6PcS4CWe1QCXo9qKxrVVXbr+rC5ef9b9+PFpR9t7WwYvYVtS2j7YfKC3331DxygGE3AZiAfDi1BSBCs2mKwG7TMWaVKQux85Qy6zSxgD9axPiCAuvPjrqlVbatWXdA3g8toNW2JM8Rt1ImbQOOcF+w/o/dvv6Ob7b2t/76GGvRNNhgylGGJHbxCkNnqRACz9e3YJEx5Qgk2flHHuB52jEbWMlaJJCZeRAM8Yt+wZpaQcZDAzmio/zhu8rOSqWlk8p+XFda2uXdTa+StaPXdJK6vLWlldUrXKMz20tcvOxk3tbbyv3v5DlYYnAV7OJyrbJiEyPbBfoV7nfnOxDVxGdnMMwP67v/znzLjM/Aqy6VpG2c2a78cZmZmEgIPO5s1p5BJyvzgI4/uB7MNcCXYhRSpyaQpg2GfII9g8kf/gm4QHYIAwLScNM320JBKGZBCSzyYoZ0h21hRnbXVijz7+6ezwzbw0Hwc9z9rxjHWa+a6wXNIGwGHu4BpStvsDA1zeXHyYR1GceNp+zQQBUShubG3q8Ogogm0Sq5SmA+kRBQrFLoeIm+Y0cevZm5OmMZoBCmZAQjZ+DNKZPMJeNUuHa9vra9zvq1GthI9jq+Gfb9ZlSg+MAycWGkV1pETF52C4dTun9qEEXHSi2zhYegZfkPzjx8Fhyf20FB7gsuJJX7sBy65GMGCaPMR1MbBNSEjnxIxOe50gO09pogBjTNNXV9fcKHKgIYWA5cP18sM7z+nB5kPdvP1+gAaFor0UOWS3HzxwIMxTTz9pmfi5C+cNXCKHYGqO72cH/0Q8rEpV+0ASHuW0W2TilFIZcDmF+Yr57iyAy25P3QOKPb4yp5PxOIBLEmTx0SLpul5Xhdfc62l5oW3gktAgih77gnp6PLd3JteTjYxmr4Hva6Ol73znO2asMLWAYbC+vqZ2iwZ1YuYNUzGuA0WMv88I8H9oc3E3LY2WpdGwYzOQkWKHfa7bOTIYiZeTJS9IDg26nVepWjcAu7e3q3ffecfFDs/MpYsXbKRLY3jSOTZwzf2HDcpwwd5MXscjMyS5V2+99Y5+79vfVWt5Rc+/+KI++tGParFV18P7t3Wwt2VT/qWFttcyTSHJ8MieKzW8Rgv6zutv6pOf+n77MN6/e19f/fJXPS395Kc+oZW1JfUGJNF3nQ5J02GIIx9JY/cfbqm9vK5csaY33n5fn/zUZ+2J+d7bb+nezXd0aXVRP/MTf1R7D+85GZJCDrn+0empuuOhQzxobub9kfp3dlV9/0And7Z13Ompeum86h+8oZ31um6fHGlpYVkHW/sanA4sne/2Orp7930XhgTyMNHGP/WTn/qUrj99PdY1HWk+Zya1lU9OO4T9Vzk7mAkT6px09Yu/+Mt6sLGpxaVls1o5MWGjUOwCbt549kXLbZEawsiCrQlr26w2gFNkHUiq0pDCBSkH1oSmFRZNzs+YLTzSgcp9t99iMsMHJI190lBhoHyPeWGaeZDJv7K4Nf89BQdy1GHaA0OCkBW62d4bVq5pSpoKomxC7EGLPW0y6XSkMONnZA/ABHZ4aEQBQSicQYoYfwKYWOLsWjRYhhy+2cAt/A3DNy9LPA3WZoB8vo5uhmAUBDOVNedkWKdnRkFOYWYDctt4pJlXkmN4ou3vx6QQt5bwbeTPMKYCvIyiwIA5DQ0m3Az6kIEnXyveW7FEOrjUKkzNqPT7sGQkiiAaTzpuZL9cbTy57ILDe0op5HGJQ8piVkJqPEM6HgV8xirhLLA1B5fXygqA2/QIcO1sX8HwjskuAVo0jxEOYGP25McFWxn/yih8QjHVnc69b5opXCIQIKcu4XMFmnoCeubKpcYjPx5rqTrXyRG+wB0PtGBzcwZi34DMr1BuaDihsJFTivEhw0sJeRsG+nEKUegmB3ukJoDqScpXomAkjbPbVa/Tcd0x51mqFs2+n9C8zKR6Dsrl1J7U1C3VUlWL7UX1Bydq1uZaKIy0kp/oiVVsOgBKTEFwk4VMFAl/qciwIvMFCuTfFkSpMPczZWlieHry+82bN/2sXbl8+Uxqad8zwKhazXYxMDBh9CBtY4jTwouR8wxQplKK+cNoptIsmgL/ZPw8axV1O/sGhgDkAZSWlpb8zHrgYKVFSAdp+AFuSXcFRILZbYl6teE1yc/nPmNVAjgdYCUACLI9hqbBwOZrAbAziXWliMdczqxJZOmErcGqpO4DOLU/MWdlre6/54xEnUAIT+atx+/sX3xPN0yzCAbhw+b9tpIo+Frh38ZzzucJKhnc/3cav/mvdL4OU5KAhLYury+pMEue7SSpHyND31dzsalz5y66wTBbndC2QV/Lq8uev/QG4QN9cjjXaWeohYWaVlfrajWLGg2PNJ12VMP/rch1wAE/r2bjvL32zITqnViBQr27v3+gKYz/MYAodS/73kQPdx6qzxmuspqNqlqNimrlkpZWz+nB/lDFlasalpb1i7/0T7W2fM5rxg1hoWTQtVyu6/ik5/9meHj//gNdvnxF7eVlNVfX9cd++KMa3P+qlsZ3NO7vqA4baEyYUFvv7ze1l39S/+SLv+S19+M/9SekUlVbuwe6det9PffsdfcXONAAACAASURBVD315DWDpE8+dUPNxUU9vHdPf/e//2/1mU980nX9l/7pPzHYA9OcfQUQg/vJQJ7n6YWXXtClC+djEGefzABRuPd4mx8fH1vqvn986MDAZqvhuuu5F17Wp7//h7S6vqp+Z1v1Slf54ZbqhZ5T1mnKAYpGs5nK877vr209ZrBZuz6v4FJbypr5dyR55CQ31/bRvra2OuqN17X+0T+hj/7Qv6/b3/11nd7811rTliqAQgB8Bi7nIsuC6z6eVTSYlUDnVSoAWTRVvfyKgcv2hRuqVpsanPB8Her1N295b/72N7+pjQcPvBehILp44YKefvKa6zGenXKh6CFpv3uqve1tHezt6O777+iNN77lfR9Fykq7rsVWRflZX0utotYWazq30lSlOFXveEfTwamm474mw0Ea9iTGfDZodJB79IGZV12mrst6QLeMqan1lmJFTTYoCw+6M6AzAz2SjnVqMWL4HwfTMpN5xoCetcUzZtByxvelVqJHqvrruSfJWCz9jBjCItk1g5xm1gx2gEv2Ar4PKpLwp2MwUirV7EUIWDkFuMRnkiRlfCJH1DfsHQT3hFpg4ppzHs06+yt1AqnxM0AFANZwf4O1iZoAOx8CLVHxdLt9W2WE5BUlTxp8MmTBh7sKmBc+jfQxMYwJZQj1CgNXnodgpw/cz2AfgSzbuQGDvtVx9AvUWngoAqoY7HJ9BEOVuuFRrkEEn0fIB8NY1HbU8/F9o/ahrjFIkBhDJnKlz3GW8TwCTJq5SaYFKd0MCpFOJ4sOQnAZuJkFS02EogMWa2Kwcx+p3RyyYzA6QnQy0DVYeaSLRyiQfSuTKiSTCWee42ZloVCD9Wy2bzD5fC6k5GSHtnDWGnNLst7EJGP4ayWlA00i9Zn/tt0Qe3Ch7CHJ0D6o2BNwPgV5wLtHHnVBRcUyYbuLardW1K631azUdLyzrc7+loZHu/YeL+THmuWxyAnfvmmlrFkpr2lhqlJ5plojgacmAaX0cFuXUJhIsyQTJ+0bT1zYmOG9GQE3GSYSlkfBWDT4l9jVGcPOa8IU2Uz1FDYGsINdP6XBhYcXBiIZrAfGUYAVahLAY3TWsz+Husb3wDV4Rl7gGhsXTNc6hsx8rRmXvPaA1c9A5yxLxLBkAi3dj1gynkn8037kH5jk5gm4NDCYL3owOcxXNamvalxb0cWnnzV42R+NdNrvamd/W5u7AJcjr/ONrQd68+03dHS8b1cJh/P4GoZ6hUop9hxClx5L2LYiKQJ3wn4g62WC2Zjtk1bNRUVi72WCkeqltpq1ZT391PO6fv15FUp1D7SgFCCXtv9vkcDNqW7ffUe3br2lve0HGuBz2T81C5S1mQHHDviyCxKgZYCX3o5te8hPTcClq+IgTXCGBTFu6r0qLBbiLOYNmFELc5q9EOZtCqfKjVEfFlRSVcsLa1paSMDluStaO39JyytLWlpdUqPBnsTQfqqd++9pd+OWTncfBHA5OFJZUw/9sY53MKX7mSCRhMUB1zALpZ0r9+e/8MfmmcwmayTPGIvJMP5xMDI7xDL2YuZZmTWJ5Wo01hF2kJk1P5IFwjhALg2Di4YfcMS+GwBb9sAomgFAMYf02UVtu+UN/HFm6OOAamz2jySJj7/+7CB9/PDNpoUevmRJZqkp/30SeeRHNJlJymtfkG6E2IQp7iN2abA9cwbzeO0UzQZKjo4C0c7YQDBOEos1k1szgTLo66Z7qsEoHYIAiWboSMVKSSWYEQBmtfBcYoo95fDpdlUuFNRCgt9sqN7EMzMkZ3EtznYoHw4wSW06DIg3GKmXMS77HGgRDgRwCWAL0xKp+CPgMtiQHFgAUv//wGUwVSjQfejSrArZBsyMYCGuLK9oZXXNBzlFrZshDpYEXDIxuP9ww8BlJNiXzSxk0vrw/j1Pnp957hmtnlvXwtKiixPYibDJ8Hg83j9Us1hRq1rXAkl61UpMFfDMewy4HJrlGKxaJNZDvBgPjtxEMI06Go50iqRjPHF4zGKzqTZAco4k775WlhZ1fg2PS3xhAuBll+AghblkoIDk1lo1MYwX9b3vfU+3b9/R/u6Bzq2vO/xgoQ0Tg807wP/JbBzeITR/qTAAwDIIlC+q3mhF4BXegMiHKYhKwUTqD05tst3vnRhILdUaWl6/5MMWhtHm5kO9f/u2VpeXDb4ttPAQo3nFu5X7A+CKjQJss6mqZYJSKr6fvB88xyrVmr7zvTf19q07nno+++wz+tBLzxts3N/Z1PHRnj772U/riStXfOjde7BhH5iF5XVho/R7v/e6Pv6JT2tlaU13bt/Vl//Nlw0wfvb7P6O1c6sGLgf9ExWQ/+QIJmEyChAy0p37G2ovrWqWr+itd2/r6rWntL66pr3NDR3vPNCVcwv63Kc/pu7+hjQmYbhsBuM0V9DRsK/D42PlSKztT9R7b1Pbv/ktFY+xlZAG7YZOLi3pwYWm9it5h+TkJjkdPdzT4eauzdfbq00D4S7QiiUHZtB8f+TVV/3cAKDTjPJcRshM2cFMC4vL/m8+CJjY3d13OvvNm7cs/UEeiiyF4IVOd2Dw64MffEWD4VgbWztqtRa8ZoK9NrVfEqnVvC+kb6x3sxGTdx6NO4nAMJPNjkcWxkM6C7mcpTIl2DmxFwYZO8AtFz1O5wtGZkg12FNCMh7pgJFKPhuG3xOAh39lxWA6xOOTIZcIT5yQyGbT+WCfRYPPteLzThB1wx9m7xFQESFq7JnhZRmyfBoHgDTP6v31vBaktGkPzIVvbiZjwxzc0h+SPUkLdIMj73nsIaEMSBPjNE0OpiJLOZnRWx2QJvxcT5txRehNWDmEX5dZlxRlTk8Mny0m+bA2KBKQkDO95x5YHgJQqZzqeQuok2E9k+QEyzHUoHWiofDkd2ZmNVNK5za6pkym6BmbgG7E53EEcp3JcAD4rOAhzRSlRSnSpGGSpJGzC1VL+TnHKNSD3QtIyUcUSVyK+Hdmk44557HYmBlMdaPhZiHAa+4PDZ39TQFC53PVizMdPLhpFsn5y9dUbS/p1MzjxK6l3LNHGaDySJMZYCaNFKnBTQdaAQi70MmNlZv0VJoj4Q7QkIArWJPIrShzF1oLfo4pWGHfDeYjFWh6AVUPuj5D1lZWQsZo/2FYWQMzus4381pvFlQYd1S3vAwAjWcvCkSaICsyCkjRHAvqZ6xEswzjyezh8EPmmaMGYgDF8JYznBqjXAn7gix4BrCPwS9y7kqt4vXgxm8cXmLT0lwTrAOQkM8LKs3zKueLOjjZ11Fn3wOfRqXmfQYVSBbIZtl/8sCkBoEN1u2fqt8nZCynVhMLmmrY2lhREffDDEUPOgLAsDUNTR9nWOJBhA8WzMjwuxx0aLoHWllZNrMyfCmjGaGJ5/mIQfHA+yqss0d1TARBZdL1jAUG88S2RuVg8vA9M+VCyMiDxV2Ynmq89bpGb/xLXVnAc6ykYbGuaxfXtLt5Vxv37qtQrevS6pLa7ZqDHxguACQyPEb1QNgeTSfgQbla8nVB5kXNi3xw0CfhG0lfz/+90Kqp34OZj/S7aqZjsCLmZo3BdKuW+ZqRmZSd464OD0/tR7i80la9VVNjZdlDP8InuEaFUkWrS2va2O1q0rii4sUP6Ve++I/V98ARySh+naQ+j3TaG9ir9+VXPqwr167qnXff1eLiqmbzisa5oj7/I6+qevK6FobvSuM9S9anw5xypXO6fdjWvdF5/fov/58a5/L6iZ/5DzUv1dUbjfXsc8/q7/2v/4vq9YouXb6olz/8UdVaLf3u176q4wf39KEPvuT79hu/8Rv6+Cc+4fAdvL6Rif/u737djFI8N2Ht8l4vXbro+gd7gEsXL1m54HppEbXBzI3m1s62GVz/6v/6Z9p8uGVQsglgt1BTuTjX9atr+uiHP6gnrz2h0Xhom6HBuKd6rq8p7JTJSKUiw8SCgczp4EQ5hg6JUWOmCs81Xq9HwbjsT1a19tqf0Gs/9Ie18fZv6fCtX9OaNu0v7OASqyxj/4CBMlFZo3klpbEWlCsva77ynF783J9Wbe1Jlco1qX/sPe72/S3VKxX1To7sFc81QGliT/jOkUHKzY17ev+9dy2zP9jZVq974voOYO60c6BXP/yylhdqqgA2aazD/U2HgRBESCPIfjXtH6uI/xlhDpORiQX0YRkZxcxTMyWCORchJgEiPCI/JFlh6gn5Op/dVi8kczdqajPxM1Vamu4lqfjMAYBcLiMCSfRF8BkMqTiLqbfxv8RuAtDSvv/WCoZHoM8t21/xfaLnizol4pxgDOKXyWvjdbB38359Ns+qdC5nHpfIegm9GY8inMfSylEw1HxNYOMhjyQNmnMTpqZgQ1WCPdnp6ui4r9POWD2Yj6OB/ddBmcoVArxKDgCrN/GLr7gJt5qCPWMBr/tmsOU4mwBSOh0dnxyZ7DHs91x/hx8wIB/Bt3gwYiMWRJ6kT/efFxcvxHW3N0yyM0sAYCSwYxOAR+/QdhC2UUkD9cwvMgBKaoBglkW9kX5PQ1+GzNG/hpc4Psgl7KtsT2YHY/cr3DdYnR5iGqzJQJTMIzlvtQ92Lc5DMAgXVg301th0GchMcSfZ8M0kIM4MpOH0RNR1eUL5sLaJMBj7jSc/P7v5wb4zKzHq3kHvsUBh+9umfou+OIX0hmVbXcVyU6MJoDoho9SlYaEHqF5vQoZZUL5Ef4wqsaZWfUFV6srxRHfffkObt9/R8dZtFecDNaqkYsPqj4RkzC/nZmFSI02kAtkgoXZlKII3Nv+fnxak5HM56o815KwYjl10MQikJrInZma/dMZYjJrNzNPMgi8Bfx5SJIAqBv7h4BiAHzVg9ORJxkrsVlhJOfbZWtt0wmdg4iO2ZWadkDLAzrJCErKX2LMBmhm0NIkgwoFMAEhq28Bsgi6Y2ctn4KX5FyZRJbm7pemZh2fyz6UnssdlTaPqssa1ZV18+jldeeZ579cEBG4DXG5vaghwWc7ZXuV7b31XB4e7icUYQV0QBfB3tXVTYl5mQcRnhI+McRmtTkqVD6bomRqOsz8KSucyFHI1NUqLalWXdf36C/4o4vNO2CH3KA+Ax/CEdTXV/Qe3dPPWm9rdfqD+yaGG3RODlrbgtXItajMTEUxIgJTxiKgAwYzVUHrMk9NqKnZPMqDSkMXApRVzoYCldg3gMnI4AriEqQBwmVdxVjJoudjGQuei1i8AXF7R0sqillcW1WhWVClPVSnPtLvxvsHLzs49Fe1xeawyAyeslQpx/o6Tzz57L/Uke5IhXwfIzpT7+b/wc2dScT/kGVPjscCc6EODvhuT82AZ/kHpAAceBZ59OYg0Tylej39toNGBxNN4hxlxPyWbdd3ww8jEFJ+NG3kLgSwAmPh6BGU+2JgZ4Pq4bCH7c9akP/57BhhmX3P2MD0GXj4OXGYenxnA6RACwJwBviQD9ZmqWV4dkmwDPJWQwPPaD/YPXIT7cIXlB2MN1lMCWn0IA2SyEToRnPTjkJMDNjGx6/R6Oun2zNwjHAeQgTAFrjE/B59FklCjfgpAETkO1yhAFRZxMG78RHPf/D4CoBrh5wgY61RxpnhIxZE1IGnoBiBmxmXOB0M84HkDtEiKW0gaCOc5Y1wG25KtiMOy2zkxmxPgksEoUzaASwo3AJiVlVUf6E4Tt5dJAJf2yJrOPHV//95dNzEAlzR1SOQ3H9x38/Pc889qZX3Ncroz4BL6/tGxjvcO1KrUtFhruijm39O82eOSDYG07kJOo8Sa5V6cHp+of9xR/wiJMg1dAJedEf5sE4OTC7xvZPwUHP2e1leWdW59zYxL3iPyLDYuWJNOK09sjVqTkIGWWSq3b9/Wg/sPLJE+f+6cfSoN1JidmzYHiqUJDXr4s7KeON7ZXEiatrSlzPMW8mQ/62GMkqbfJPtRDHUMbK2cv6TRdK6DgyMzWZjyr59b04svvOD1xfNDUYivjcFTfFVtUA2IGaxFpPo0oQBigOor6xd18/6W3njrPbM4P/aRD+ra5XNu2FaXWlo/t+rXxjUgNfSoM9DiyjkDl9/45rf1gQ9+2FLxzYebev07r6teqevjH/+YFlYWNRh11eseKYdUnI2tBJgVPmt37m9qcfW8ipWGbt5+oGtPPqWVpQW9/+6bOty8oxefOqeXn7ms4dFDSzYE2KKKCkzxGzXt7ewp1x+reDzS9u+9rePfvanqgPogr+NaWfvn2jp4ek3988taPHdBxVxJ44Oejh7uehL8zAduOJXOQUa1WmKnjvXiiy/ppZdeclFAgWp20DRZL3QAk7FgCO9J1tTh4YlBSJo69rQlgIt2W238O1Wwr+rK2jl7jG1u79r/cmlpxSAbDbp9tUjenLF+olBhD4spq7zO8KNbX1934+ypcgosYe9lnyJ5PfQI1HVxyDphPvngxP6dFT/BDAuvIiN6MVGcYAIfRb+n14k5EEBVShpN50tmzp4NmMyITIEl2Dk0GjUzBYItEfrzR0MwJuLRXCErj1AMWATB2KTDMdsPUM1A5uPTToqcSAakJC+iATM4GWl6vA4P03q9synlI8A1fJoBZlmfGLWzJwVzJOQtIXeNn+1pc9JYMPzBY5CJtuUz9m6ncYORCe8HwC0mjf5cYg3mRgMXSjQ7FKc+RXw9IozIDAs3b5GYy8+h2PEeTwGenoGs+aBph00QvlU0ZrC60wQbOVSMVV24loqVkFanZ8FJqXMZJJ/MYWQGYGnw0uxKgsP4XLwvA7I8j+VqXIdUTCNtD3bi1IAsLH+nnPZ72t/b1nK7Zm/dyVmaLNNegM8AteYTAkvCZwtyaYWmaRKyv1yppr6NRksajPr2CKxMx5r3GbZMdHja9WCgUKmrUGK/lENlACHgJVKgwqjAyoFwnNXlVXtewVLiWlb5eRqqkR9qoTRVozxVvThX6WxCnRgHfvaCEcS0HJYXDRYPR4XmCcCjVDaLnrXJ/kjAGveZxo3CMBr8gmuj4+ND7//UBsgFU5EWVgAMkVTzp6bFmcY0cMnTaNjpam9nS41GSecvr7iRHvVZ2wFCECzGs0adA/N3a2fHgV6wyheW2ipXAWIjHdTnci58yAAgbXlT4PsxcI4BQgCKwYhnjcDg2d3f9XtATt2sN1WDTZh5mTGgSGDj1tZDs8oWl5Z8FtmHNbGyzOZB8TAAhOt5Tw2GHg3/0CzQkLcGU9vDdDNmgkXKuQloNekfKbf3toZv/7qWch2H7Q0KVS02UFFUzPDOF2uq5Hi/Q5WqUZdwfu7t7enw8EjnL5zTU8887Z/P+6KRLZcjoKKQJyhFGg16mgBKQq5GSt6aqdosaDgoBoPCZv4F9U5H2t8+cB15eHCoeqWgCxdWtLhIHcFzkFeP5NEGw9pT1xXzYl35ypJ6Ryfa2+kov/yMPvTH/3P91m//jt745le1vbWnjY2HBmPwCWUARi31kdde05NPPa1vvf5tNepL0ryucb6gP/65V7Q4fEe10++qosOQUcMwmi7q/YOW9opP6V/88heF3+eP/eQXNC81dHTa1Q//yOf0S//wH+q5G087dX734ERXn76uv/7f/DUVBz39zE9/3s8DDOI/+2f/Y929e9fPxOLikv7qX/15g8wErARzPUgO1KSGcXI5tRk01+taXl/Xqx/7mMHLJ69f13JrQf/g7/7Punf7fQ1mRFtQEweTHhCqWUfKX1K93dbSWkvnL6zoA9ev6MYTl6xqunvnpibjU9XyIxUmx6rnhyqLezfxveF0ZE87PD7Rw/sn6o5WVH/hR/WBT/0h7d/7uoHLJ2qHqqKGyQG+sFBptKKhmswqGs2r3u8cylVa0Lj9tJ7/gS/oiede870gnAfWbH/EIAF2Pb1BX7s727r53ju6f++OdrYfatDt6PBgR/VKUdeuXFKNepUEYsuW52b/Xn/qsiWDg9MjtdsNA7MEythGg4HjdKBx79j1U34a+6bPbYMBMUxir6I7zYJ5Mg9CA+wGgmKf4VpH8xigQdYrhbtXsN1s8ZLStFmPPj84i/Cmxp7HQ7V0DrrWgLkXzTbbVgR8MHAEHIr8Ax6JUq2oSr0cdkuZCiL59j3qWxnGovyIHpOvozGiluBc4pmfzyvBkBzNNBxMNHIqN687zm3eZ1yd8N1kcMp+TC1EkE9/ONdJd2jf9yN6hWEMFpvtqhotlHEl1esBuJqRSHAO3ujsjygkrLwpuS7D+mHO3oo8k76aUC4nxocXpe0iYC1678WfOe/zrlLm+sRVnJOngJqxh+KG84sByCg8zTOCitUnvBZ8HGNfTHECcV+QYpoVzuAHAgRMyPh8BnjZhzkpK8+Ye57nhb0bV42+gLoDIgq9li01EsQFNx7CCHUB16DOvYWtOJxojjqAs4UhMqFE/YFrM4MwDtROtjqciwyiSyXNAEWtnKNXAYjkvgOuJfA7x+iXISfPOMAzCsDAeu09ClBn9WG65yaWIaOPPrxaQbnYtjqsUkf1AUAb/Vmcz4TvtlSsNnQ6GOvgeKCTDt7cFbXrNV1aXdGdt76t7Ttvq7d7T43iUM0yAVlYNI0pmDUuzDXSVEMGCvmJckUWAGy+vG0mkInDoM1Ay+HpyKDluA+oS3dQNHDJMCcDwDOsItYsoHFMUh/HSNIYOpETUmBmAi3pdzP/WR6UzMLIbFZ70SbGpYHMJIPObPf8w6mn48NrKfsGthUMjCRbYwaVDVyGD7iZsQw+EmBmwNXkiAAvva+4D35kU8XrCll2Cp6xlWHU5TxnoxzAZUX90oL6pbYuX39eV597SfNCzhZxW3s7esBeOx4qV85ZNv7mW9/Tzu4WVbkEoKkIvTSz0aBlEAbmQf/0vpcZKWTDH1tURKyla8cM9+LfAFxihTGflxhbqlFaUqO4qOvXXzRwWWm0TXSwXJrHtwjxd65CeaaNjdu69f5b2np4V93jffU7R0HoMSMxBRaBvSTgkrUT9WCwXTk76Hp41LJAa26bFWbuSwII5h4EczcsAsyStgVEMCDtL0wDwBx2nLPP5WJ7TQutBFxevGLwktqAj2arqmpl7o+9zdvauveuTnbuqTQ4Vmlwogr9fVG2yBqRBeAcgFDKBPnEi9XMVz8Xf+O/+IsxerFdGEVtSHAyidwjpmIGamZqw5Qme4baR1hPZqRuGTnSyDR9YVMMlkxIv039tpdIHGwhKQ9zdwNQmAufgWmjM4YCRT4AJvJVfge843PZIZk1kY+zKrPFHMV6vIY/CHBmvpwZcMvXASRkAKmlnymNm+KKpoJFBl0f8DJ7zfx8XgtMUopRsyW4Bg4seDTBNGMFjyZYCsnfkusRYGlcu5AJQ1Mfu+hyIiTsIgoN95ikr5Eq3bShMQuFf2dGVx35fd2HpE38M5ZQaiIpEgFcARVJYeb3AC6DvUTzDjOPEw7/Kx8SHLB+yPNmW9KMrCy2tNhq/H7gMsnyKBx6px1L7Pm+PrRLhQBwh0Otra0bhAnpezS7lh1ipo0p8niquw/uG7z0lItAoEbN32/74YbOn1/35H95bc3hMN1+gK/I2/C3PNrb10K1oYV6Q4vtBRcTj4BLaU7x7Gl5ghjmcydFdw4ONer0IrlwJp1MZm6IKZ5b9YYWSG/H44iDeDDU+uqyzq2tqEn6uoFLmJIwsEY66XYsleQQWFqGybFgq4DN7W1tbW5q++G2Ll+6rFWnklfDZsEhTHgxBb+bbSPz/rT/CG02nnFDJLKR2mqg2omrsJcyyYfNAHTSPdVwQkr2kkGGg8Mjbdx/4EAGgMhr1656HdXNlg6WMXfZHmLjsf1JeL4dvJCXfxaHCNJ1/Bjn5Za29470xhtvqHu4o+dvXNUrLz6ja0+c1/rKom0FAEyPe0MddcdqLZ9TdzTVt15/S69+9PvsY3Xn1m29/u3XfX0/8cmPq7HQUKdHMnpHeQyxNbXsDv8iQLWb799Xc2FVKlZ178GOXnjxRS206rp36031Dx/olWcv6tXnrqi7f0fHe9vq9Qi3InU3pkgNkhO7E3VuPtStr3xLCyfSrDtRfzrXab2qwdXzyn34WY2urGsHqc5opmJ/rvFh12nna08gU89b8sjaXlxY0P7entfMhz70itc6eyCDCgrbbCAR9hplDweWlld9SLGYWbNf/vKXdevmTbMqz5+/6IkvDRTFxIdf/ZhTNU/xtCSRtT/wtHuWK2qSr5ht5jY5S9Q1VhTsahoi9iT8suxrOx67SAVYYK3j12M5RPILDGZd+ki+Vi6oE3syithHeyhrtpwDBEkHtA9FiuHMRzilj6aAokjqC2lHtl9n+yb7LcOf8IoNmZCTtYPSHn6WLn5SoqfZpXHwRvGCX+XMYUYwCO2VTDFlMDUYlyGD4LwLxoYZqIAjAMz9YQQeJXlHxhLNTMopvpj+ZXYprMdsgBcy12CuJq1IFGYUu7Cmk++V2Yb2oclSsPOc/2bXMhRyMeSlm0GffvPpjI5rnA17MhYjTQOJnuFbFU0IUhY3sYTdeF175/A1ZYLMHsU1pgqD6WKpDr/jL4jXV2I3Uug7dTRfcAI43p1mWk4VDE+ue6Gs3hhp9VCjCaxHQJOy5nioAoBPGHwQWDMHItV8OgxZyHignYcPNZuNdePGDY3nEwNKxXL9TGoPaMlr5jzBf4oCslYpqV4h9GbgEIyCm1FkWAUNSbTOF1wAEapiSd14pGa7qXqjqeEsZxuGYqli9iESTLx556OBWnXkuARwBcCKHyanMKJPwpJq+YlaxYkapamqOQraqUoJ7Oc5oFAMP67wFI1nLhph37f5RP0RA8mB8uWqajDLkHrPJyrwAYzNMzqd6ej41IAYQTCtZtM1RQYSZmwGrw0IHJxjs5EOj4/cvOPnxn7uPd2pqwAKUxUAOe2JG+wGn/OcD6NI0uZ8ok6DJWlblTGs7ABRsyFAMGYTcwYfKUJ8TMuNvYW6DdYQa2thsW0FipmV7IkJNMlAD0DZg4NDp2xT0yVzg5T4Cr4dzReydfYFniVeUya/8ouihQUeuAAAIABJREFUHoNRQm2JL5IZ2ZESaz9NQIBSUfubd3X/zd/WyZv/XE8v5vXU5SualWlIYaaNtNpa0unJWKVKUZ3xiXaOd11HWMJ7+bzWVxfV63VcuOORNxrN1Wwsqpgf2JJjPq8pV6hrOj1hvKhxV6qR/Fw7VrUFwHlVXVLfkfvu7LpWoelYWWprsQ0bDCYw5AAsXqRqZdGDAlQ2/c6e9g73ddgdqlBf1eXVJQ36U+2M2lp+9Sd9Bn7zq79jT+pbt27r+OgkgjOwQ8nn9bGPf1zXbzyrr/zbr6labWuumqb5ov7IZ1/SxeJ95Xa/oWYZL+q+cjB8iud096it+5OL+ue//CvKV6r64R/7ceWrLe0fHuv5F55T5+jIKeioN0rluq5dv6G//bd+QbnuiX7yx/+Yz8Vf+7Vf0x/6wR/UuXPrvgfIw//O3/nbOu0cG0ggJRlZqEMbU3OFxyusKuxQGO5VGg3vJ4VySVfOX9Lp5q52dx6qXONqDa2EGU6kD7z8ffr8F35We8ddvfHOG/rdb35NGxsPlBuO1azm9cS1K7pwcU3ryzV96LlLmnc3VJsdqDg7keYD+zCOABZnc50cn2rjzpH641UtfPDzeuUH/7AOH3xDW9/+pzqf33J6OkMjmI50glgP4Z87UdW+alTjZfbSYkvj5hN68Qe+oKsvvBqWTae7AuG+92BT7779hu7eelc7W5sOZWKwCADJXtmoA+7kVCvnNTjtqAyYpJmDTYv1pn01VxabGqGuOTk0sMW6Za92wizJv6Oe+p1DP49lBlEEZgF6JB84s5aSt7wBALz0stTepNaKfYwqdGQv65iNxdkEOGXtBanh/kyyxAg9aYSDwNQW5wmD0wA+wvc3zmTWU8xNw44lC1ENax0CXfJmwlNH2q5qHAGEwe7MmKKhLKPecl9J/T2AAR4BZAwNYc71R1K/H56THuDAavMAM9mjGCyh5xqq2zv19wRkz2pwPA05ZwBb7dMIUYdeq1EzMM+/sww7gasBEIdVBr659C7siyjkfD8J3nTYIsPCLIMgahy8W+y3abIQfSIsuxg4mvwxhPUU/ThDacqYLEDEmQZ4mKcUcLzjXG3AmrMnXrBS2euweoA9TiCO+2POBuMD2bOR1XWANkGCyRK5YfS7VEm2HU5ddxowyYHUPaQDUzPMzZDmbiHHr8M8poYYTK3WMUA3zUVQUbcXzGReRwpFshKYAgapKpumE+h52qZmxhNg5IGxg/vIVwAcSsw25NagP7DcYPVNAYXpk+uqVmqqYb2Fvzw9UKPtz1dgwQ9Glv+T6A6jlv4SBRuqs6POsWvxTh/JMWc6A7uSe7mXnn1Gr774gu6/87q2br2h082bKk6OVc33VS2PVSnP7cE6LYRCYjQbkyujAud0TCXtkwlwCShJovi4RxbFQOM+MnGSzYEtAbaxCEiS/FQlunY/s6NJSqikdOFZPCNsJcAqq0t5EWZaugYMckIMFEAWAC5xsQrZT6R9J/u+ZA0XTwWYTkjPs4Avq7MY4Cb0IOsjHrFikwE9ZanvYVjZ8VwHuzEpY6k0kzVEBqiffa+QbcTQw689GKCjfFnjXEndXEO9XEvnn3xGl68/pxxEn0JBu8eHerCzre5o4IyirZ0tvfXOG9rcvGufdU37qsLS5/4QHsOIPr0GA5C22Uns8URUiEv9CLjEjiCrA53d4X0RPAmP16qaAJelJV1/OhiXteaiiUZT+gC+zEzHqfLlmR4+vKP333/bwGXv5ED900MV8VUHuEysWttXnDEug+ns2jMZKYVU/MwVNIbeZ7LyjDUfPuXun4JqGEMOhiYeoAFcugGQhjnlJ3ktNFcMXC6vXtD6hSf8AeMS3KPVhkhH3T7X/tYdbd97V0fbdw1aBnA5Vq2YE7NiFGjsFax9e/4mFaqBb/tZzZT7iz/7U/MAtaIZzUDFTGLsF31mmBrMGT9RyZzUAGSi7PPAZUms2RTscdAw83HyxLxSSv4YTFZiwWZACUU0bCBAP4rg7mnIqPjIDgR+FgAK8kwm9BmQeea7+Zh0PPu5vKazsJoEnp6xKR8Da7PXnjEu+Z6ZNBtpVqRHhSTMx2WSXdovJIE9SIqY0gP4nCXjZr4BGesUzwzYq8mPwr6gZm6G/4wPbnw+8bWkCYXx4lRyPpAmZKERHEKAI8gQavaHYsoHeykDkDmU8E2pAIoyXqPJQJLeOVXn+Fj9U9ijXGPkwY+AyxzsCAA1vj4LllAuMSgALttabiN5yDwu7WriDyZ/Z8DlaOxGmiAh3gPN5NoaTMPlgP5dZoUxK0AmoCVss3sP7tvnEmYhoUUwSpFR7G5t6vLlS3r2uWe0BOjXbIYfGSDpYOiGA4/LhVpdC7UIgYIh5eR3PInYK0n29KGK9CTS1vd3dnV6cKTRKT5IsIakk3EAWoC2S0zyWy3lpmObDTOBWVtZslyc98amBjjKoI/7c3RyrJPTbvhjEmbUopGLsAWA7a2NTa3DqFtcMhPTzBKkQqQATkcuMGr1irBgsKWAAY/wceEg5hoNhnxdwdIT1gRvxbIRAjyKFBEgFkWDjACYu3v7ZlziH1WvVZ3UzndrNRtmprKmKH5pEHmeqzBykLLgTXt85AbEYUIJHJjkgsmI/P/1b31DncN9PX3lvL7/k6/p+pOX1WrgqznW7uGRpvmKGkvr2j3u6Zuvv62Pf/KzWlk9p/v37utbv/dNg8Kf+f5Pq9Is6/j0UON+V0W8PYd9yy1NGc/ltLmxq+W1C5qppNv3Hur5519woX/n5puaDvf00Q9c0fNPLKizfVP9zoElriosaNCfaf/htq6vXVR+60S3f/tbuvvNN7SUb2g8nOl0OlenUtLg/Iryzz8lPXlJ9/ApggEwK2p01PV6KTfLDoXimnAdYUyxf8Ggunz5slms7DUwyLN9h3WVDUaYahXKVQeOIOWDEXl8fKQH9+8bdFhcWDKowb1GUnfl6nW9/MqrOukNtbN7aJABth6AkQqsT05LCvTYOzzhd6rwXPt7u5Y4Xrt61XstwUzsB7wu1ruN7e3tGJpfpJB5CjxDUvjNAjTNHdBhIMEy5SgOMqCuXkbiDhOx7GLVgIrxwGQuzUGU2BrZARuMymSRwZQ1eRnRKIQ8NAoW9tkAB9MUMJl8++8osizBTsEK9l5kEMbgA+A9/hyMsVSA+XuZ9GdWF6AxPyyGbhEsFN8vSz0NhicNFgEAHt1kCYqeMMfr4t/HlDhjKqQEdA8gQhqTdsmQ5NtfxjNZ+z0CZiKRCNJH9rXJZiXlqYUPzVzFSs2SUftjJnkN95uOIyRfyI3wSQpGhxsYA9PJlD6TghUZGOE/xs+BeYcf2NiMSzPXuMf+S9YeTk0pHZ2mwwxSEgCLfi4tb/GMOVikUUDF8IXnEHISsnaa6Pl4qI17d1SvlrS6hDcUgUYUakWHZ1G7MqSjkPZZNSCIZ+qBkWWaecJW8MREKj3VbBCeioT8PDw+1WmurJvbxyo0FrWwfN5T78J87GvFmgHg5H3CiGevq5YKWmjUbXQ+x/B8Dst75s8t46s3n2jaP1ElR4E1V7kwNYupABjoC5SFAiTmULHs85KP8EGbRcDN4ZEHgUtr5xzWZKXBZKx6raz5qK/eyZ7PFBpiGB4wdvBtozYIZm0wRQCWi4VKKD000cHRvkbjgdoNBroND71YTzTDsU7CM3YG8DyeapchS6cTVhYODiSUgsabNRChQTSCWT1IAcvr95pMYL/DcGyIJvt5d046Hr61GqgK6n7eYaD4TJzMfK9z866ODg+8lgFJ41wuuLZj/WSDBHtfYTvgRh12bqTQcp2RSwMU8H39b5I3VjZcCQn+IylbhwTRgwPtb21ordbXfOO3daXW1woDuHJD5YY0OD0UaVG947EKtZKm5Zkaiy0H78F64oku5PHB7fp+wvAejZHRL2k8PvW1KVWWLMHuD3ZVygHStgxmjee7UrGnfremYmkxwBA8q3IDfzQbRQP4YwcYzm1VwPedDkva2uvqdNDXsLunUiWnebmmXKWlhu0PCqquP6/n/+hf1Ekvp3/yxV9xPffm997yWYwfMpY/7CsffvU1vfTBDzksp1ppaj6valIo6nMff0Y32oca3v8dLdawH+mpkKtoZ2+utzaL0oXv07/40pcC5Pzxn1KxvqDj065Z8devXdOge6qHWxsaDKZ66UOv6Of/q7+i5nyuP/kzP+V95x/9o3+k5YUF1wwDznDNHKDYatajtmDAwUAikQEcwsYwKiZVHhbnPMBnIAvwXjBrOTcfaTjuqFChVpxpPK/og699Vj/35/+STvojLawuaTTpaX9/W7sb23pw76E2tjf15pvf1rtvvaWf/0s/riuLUxUGD1SeHiivvhlxGBpxlna7Q92/ta/hbF2rr/y0Xvvcj2v/wdd19+u/onO5DdWQy+LDjNSolNPIrBoGTxVNC3VV8wVVPRCrql9c0bD1pGqLF/Twzm3deeMbGp4cqtsfGvRaWGxZrbOyuqjxaKBag7WYU7Ne89B4b3fHA/J2s2FGdrXWUK7WULXRtuwd1t2gR2r0UIPBidmjFQjJ86HDGwhaYQiGFx5gR868h2A9mn2VzkNY4aw5D7IMXkYD7hPfrCYmJEH49lmTlEQGutKZHGzF+GWJsHuenAoEFs1ICMcnmmFhgB8M2X2rLQUEuAxAyqoGq9AIIQyWkmueMIo5Ox/ZoxiUcW4zDPY+V6u6Fgm7Iz6HZFnaP+mpN5p66AarDEUGlgpQe6hlIBRgf0QdHpYw4TWJ7QC1WYRs9n3+QpSg1uYXzzV9XniIh12Mw10MIDOULplYknmEG05jgFfguk6CZR/oTPRMKOw4T0cjMyyRMttGa8JQa6YyvqcVmKRpnMlgqVI3qBzqOgZkfERKLx6pZlHCEk5MSku9LfUPhVf8OXrxTLHiwXcaXIesFz9FagojHX5dFXxJUzivL1oBXz4krnnlqjFsoMcaMHh0gA41BSrBot8fvo1sUEijOXPoSelDbRuAwsUed2FhSCo8H+CR3Bsz7xhwY88wI2yzbjk3Sc2lIv6g2H3QA9dUKeHNzH/TFze9d3IOAoKP8RofAWZDEBqqc9q19zwhpPTZ1EdYAJAZgPIECy8UCgEuFXQKsDgFB6nqxvUbeumZG3r5mevavfOOdm59T1vvfUuFwb6axZCL12o5VWvUTdQrUW+7jC2G1ye/eD4tE+cMHJBlMdagOzRDdTYmoTuSxCNwN7ENU4UZpIN07zIu4GN4SLAXEzHB+E6AjB5an4GXCbiMTSAGC6kkNQRp9mTU5KGgyuTqQSTge1qNxXOTkqgZngK6B+jJ456QAvfeblejv0jKMYNtGc6UAqEMnjmh+5F1xeOEiYQdGlOwUiNf1qRQ0bjQ1qi4oMXz17R6+bpK7QXlanXtn57q3s6WTgiwzUvbe9t65903DVzOhgCXPYOW2G4wJqOetr+rX1gM+jMVVajXg2Bg4JIgH9ZgqkVi2TwGXM6oh2BcLqpRXNDTT+Nx+aLqrSVRXbKGAC0pnPMAl6Wptrbv6ebNN/Vw47YGncNHwCX7VZKLhw1H8q23AiYDgS3I9/AY8DLClGPDjiCfUHFaYp4U0fbET6+f9QhwiUomY1zOaViwlhnl1W4uq9XE/i8DLq+eAZftBQYEOdWrOR1s39XWvXd0uHVXpf6RCv0TlWdDg5bIxRlyJHgyEVa8oQbwbZLZTLm/8p/83DxLggvOSkzczKpJjBk/LOkBzprHjKEI6JZ5ERj9Tk1cSNki+CAzUrfslM0K1gQHf+kRUwxgMKO6mrmQAn5siMtFTIBepJQPzgpdHxbJl8XBODU8nALA4SNS2OJhykDNrDjOPh8HcWZmm6jHmS/EY96XHNA07NkHG0fInrKDNAJzeK0ABRiMA2w8HnSUgZLZtQrPluyoTwd+hnQnWoUPDMDlxBaNQI1gIsCY6Pa6YUyMnCDJzgnzQapqfz0KAABLF1vIADBuZsJXNNPy5PDInlKAiXgkGTBm8oUsC7CzXnMjauTeRq14m5B4V7NUvAmodpYLFvc9gMuhAxBCTj/yoZmBYNw3ALtIrc6mZ1mSVF79ZHYN4xJvI6esE6iCxKZ7qoPdXT3xxBUzLpdWVswwPe3iy5UBl0fqHp2cMS4JvjGT5A8ClwWAS8piJnEz7W8HcDnukOAMa2umE0BUDt4MuGy3lIfJQUp6Pme2JX6bPAc28/V0KrwYjzvHlvsTukTBRHGAFA82LKDR8eGxlghlcRGKEXlOk/FQneMD7e3vajgkDbFkX7PFpZDQAVzDtCRx0RuON/oI1rC/GxMhpjSWgJg6pkKlqlKtqaOTrh5ubmpjY8OAkD1R61Xfc8C31ZVley/aRmA09H0z3JOGEqTPYxbuNYwki8m/Ci4I2SB5Rt96400zYi+uL+pH/4Mf0lNXL5kxSeL5ycmpVs9dUG840etvvmfWJO9la3tX9x88NGj6/IvPa2ltydIJWE9L+ZLmyDcJvGhWzdbdv7+p88trmk9zunXrjl549nm1a1W9+/Z3NZ+f6tOf/oAur1TU3b6lw70tHZ4ONC21tbRyUZ2DY7WGOXVef18Pv/ItdR/sqkAC6Fzqkvhermiw2Nbs0nnlnrqsLU6uhQUHk4w6+Nx2VSgj4+zp6tWr9rHlugACe/Awnekzn/q09zdkuRkMxXoN+Ub4+3UHQx33Rzo8OrathBOMJ1OHF8CwKuJfUypr9+BIJ92Bnnn+gzrq9HT+8lX7rjUXl8y4jKMxAKYQR6fpW2I3nRwdeS+6fOmSJ1iA+6SU8tWwZilsmWRF0Fj47JqV5cG2R3neM+zhlDygzMqlOHCq8FS1Ys3BEHxf1ih7FgWehzKZFYMZl8nQP52YnuqH+jnk6A7SCDZDxh7MzpjYK2NwFuE/ALRIyTID8RifZAWEA89g7Q8SYJX2rmB5BjPekm9Y6U78CwAyc9UIk/Fo7PikWWKsp8hRPptqhqwiwkmSJc9ZwcW/C99PDtxs4BWeez6CZ1y/YC1yWJuJ6Q+GbLyWmBzbI4oBp5O8YTLU7SuLtQGNtn1v5wFQwgSCXRfWHPiwFQxMs1fR3ACmmNHBT8Y/B+nHHKCQopKCFXuDMNCnqYowuhS4hpSDvQC7kclMw+lc9B5I4fPFqkFMhw7hpYoP1QRmY4BnvB5AOuxDkDBfuXzRKd3lMo0VoQcByPIc8Z45R7GMgWnJUAj/GxiXXKlWtaKV2kS54aly47nN8NkLN3b2tNMf65gQhtqiiq1V9UcUxhNVkv9jhwZ0MDbw6wBAPJaBLWBH5+eq5qeqTk9VL+W02mqoVc5Lo56KMNktiqdYj2aTx4F22vc/q1V8TsbAj716f//ITCEPl2qrnlhz/dg/w1BgqtPDPWnc17mVtj3qYFoi1UeOShkHU8b7yXjsocZpp2fLDwDHxSW8jkOCaAYVDW60z25sWHMMgE9OOhqzT0/nPn8I5iGUykqHjDX6GJDBI8I9iAltBB4YwAitqeuwk86JjrunTopeXVnxOcLzRQ0AQ5J/CsuI9z7odTUaHGh1ddnMO649LNLHPdSz/QEJor00vVaTvQXrrwzDOWrOM/lbYpxmPujsx0fHB3591ICAbLzfHGfa/l0dvfV/68nWSLXZVPvdnkbzEzWqebUKVS21V1VdqGnIYLJE2AmDjxEphl4v1D144E7mAXzA8IGpAaOrUGqrWGqp29/Vwd62IGygyli/MNeTTy5pMmgoX2CgApiUfHlH+D4BgABAxd7dOz21LL3fZfCSU7lRVbUw0OJiXWWSeWtNlSek/s6VW3pKN374z6k3retrv/Nl3b51S3dv3/UAjFaL644330uvfFgf+djH9eu/8a9VLjU1mxMMUdZnP/KkPniur9Obv6nlJmd+T5VSTXtHOd3crWqw+CH96j/+kgcrX/hTP6dCpaX9o2Pfk9WlZY2GeHkWzbS+/twL+p9+4Rc0OznWFz7/x930/+qv/qp1uIDOBoPMiIWZy5BHagHODUd+Zhh6cX5ifcO64Rf7iAdkkSsZdgCehWDFQLp9VQdHXXWneV2+8ZL+6t/4WzroDhzYEayXmSbDqUOKirWyWa1f/MX/TRdbYz21MlGpe1f13JFqZbzycmDXRAB6rdy9uaPBeFXLL/+kXvvhn9Lhxjd073e/mIBLrEbYW6cGHPBMz5dqmuTKmuWqqsKU9MStoMNBWb/5+n0nD9cKOV1o5nVpZcH7ZGNhwQwyzjW8EAnzBHizxVM60wFYHJiTPIR9LkIySanNSIxnhIZM+xqNT1RE/o4cdT7UbDrwpBsYpFSsullFlp5VCiHxfsQKD2sXSsnMsy4bGkZIBgwFvsS+uFbuxsCD7xG9WEhEfZ47XTsGdgViMudh/5AvBXAJaGmWKUCGA0NCSQAbFKsOS3PJS5ijwIJNikoPJRpp4wCawbLjfLe9yxTv9VaE+UynDkA6OTn2OQSYdtg71cR2SBFehSUK9SuKH5h3/E4/Qu8aCe8VVxPbu9se/mLp0+3BCERZwQCIIE3IIxMPUxgyBQMune6AFsm7F5DbknCk7qOBphO8+AfhyY81kymOWCWAfVIHxrCvUadX45pE4jUKKgBLhinRz0UY6ihJywFIOe8dyoMM3wBmsOGjz4zgGe/nqWfkXCEsiNqQz1N7hNcgdX8AGQ50TfNcW2AgEzXCSX2QgG0HE0LazXkAWWk3VKxVzfjuU18yTAccoZBhKEZgH4oGp2dH7RtEHvxER34GCZQrVCsO0GN9TnhwsM6pVhxcaduX8pJK5SXlC+yvEDx4JiFW0PvDtMy7rnEg03yuwyPs6LrueWF3Qxyw0pPeF9k9w7s0oLfNm88bbJBiaM3/ODcZPPbHMys4Jg5sKuml517Qh154Xh9/+SUdb9zSzs3v6eFb31BhuK92aaxaaaxykd5pHteKIQEsUlv2hBzW9TsDBqemzDXuTzXujzXqsc6ZcEc9jpyePSELmXycCUuv4X7DfvLU3aEqMpHA/dw47oXXamZPRIEV4HJ4XEasdjZMsFiT7+t/T60YrGt71aPqZN36zE5hP+kZCo9Efhbe8SMPoFxHJCSU94m/ZZYAH8E9SSaeYnsyT9fMV9LuUlkP4Z477Wj8mceb64r6kGC9AsnibY3zbbXPXTVwWV5YUa7R1H63q3uEKA36lo/vHe7pnffeMrNxNjjRfEx+CHWU4zZT7ZexG4OZmjEuY/gfLUDGFAUjiOjDrDWARRxS8RkhbtOy6sUF1QptXbv6jBmXLTyocyXNAfphLePJXJmpiMx6b8OMy/v3b+p4f1uHuw9ds8K6DFA3GOt2xnDFEqE7/NlOorAYk1w8Ay7dw/0+0DL6U6uvefbTPed6FisJuCRrA9zBEgU8yQgeXFKzvqzFpXWdv/Skzl+6psXlRbWXIGsl4LImnexvOFX8YPO28qeHyncPVZok4JKBO+d9+jDhI2OwOkgrhU39tb/0n869oWbx836Qk7dYQloNnCVmJRfHxYc3vv+vXPxRUZk90FE8GchKrEZLysf4QjJtSw2hzdVDIv048zNSqoI+/AjMDCk7HxwcZ7JyCsoEeALYOeAnJVby5wzMtDQw/Xr8PWRMy8dl5tnP9vQpBbjAWLScO0mwfYBwYNhbKRqFzsmJp/ykpwNqxPQPb7EIxwi6ccGA8Nn3Tj8jivUs1SlkY9lrywDMUiV8MZFpIY+Ihws6b4QIBDBMgnnZBzCFe7MOE4MnIyZbE9iVg2Ekpg8CpOJw7uN7yXUd4vNUtcclTBwk6nkkh6WSJeqwKmqlgqpcByehJbZlAnvxtQzGJYfzyIcpDarB6+lUa6vrLhQS4dyNWtCF8gZO8fa8t/FAO3t7j7FC8gYuj/f39dTTT+nGszcMXMJMPTmNa50xLvsnpwYu2/WG2s1WpJXz3u1x+RjjMsSOPoD3t3d0enisySlG1iEP74ynGiQZ4MrCgj0uczTkYpqZczDP0uKCmWtR8gDiTdUb9HRyemq25WCCXyUNJUbbZUuzzWw97aq9QOpWWzV7dcFOGavfPdbuzpZ9vyhokEjzLJM+nk2Q8zlCVWIDsWTVkzBA/rGK5WDgEuLgbdNSq5r2D46cLAqQRWDRysqSU+h5PgnBWl4OjzGYGwY3OAhScrkZfDkk6kMD8qMhKduRZk+4CB6W9daCZeGkjr715tu6dmVdn/m+j+iJ86sa9Y5UK8pgNwUVoVCE1ZTKWBvg01lz8dl1wv1Aw1Ffw9nEEg5Pt2C85aTe3rG6N+/rUnVRtXle+1s7unrhopqlog72d1RaKOmDn/qQas2iikd7Gh/saffoUDuDoYqr6yosLGtnc18Pv3NLJ+9tqNwdq5wvqTceab9zqtP5VCPAk6UlLTx3XUcrbfXxsWRCO4KdFYmP3/3u63r2mWd8zzrHJ362G7W6gc0rly7rsz/wGU/aT09O/PwDBAPiw8LiOQT0mRYK2tjc0ubGw8c8C3NqNbDBaNqLj9Teuw+2VKq3tbJ+SZefvG5j8HKtYdAopqU2T8vI8GdgKU8j9xYZO8buAOAYwNcrMHNzXi/IZW1ZwWTZ7AUka8G4oDFhso1RfiRaUvBgVF3yYIvnmX2niDG2i2aYvRQhEVIFcIt1QthhBAAYDPiURmprhWDnZfsue2KcAZnheJQlAVhmYppgG2TMEe/T9lh85C8J8EHjC1MCBndclGCaADLxb9iDKdy9b9uUnqaA94a8KJNLpaEW72EyMtvavjEe5oV1RlAqY9IZMvEE8rhiCTN8w7KZp3763Q2eq7+C5kja7IccnsgB9tm8Jlhe7EOwRCiU5wWNiJWggSvCvAxPL5Q8FCchpaNIhh2Nlw7FVzSMMeXwVfAUs16rm9XUHyK5ZKJc9ACLM99sDc4Me3CFjBY5IoUNICqyLDNFqbnzZV8Lf9AAcc3HA+8hsFkODg/14OGGVtdW3WDCKgxPtLkHbD4/E9gC0MZrZvhWKebtJTwai9AIAAAgAElEQVQFJCnm1ED+XJirkTtRcTJQtdzQyUnfvreN5TXVVlZ1OBirNyHtl3O5buCTBMaDg2MPcSr1RoQKJe+kGNbSN4yVn/a1Vi+oXSmpXUbMQ9DPwOxKBxz5qoWZuZ9BpPGWtAUDFT81/Nzub27b6uHixStqtJoGYYezRa8FwH2Yh/h1wtxcadW0UMOIn58zET3kLLGRCOLglbL++PkH+/sql0hlvuBzhFcTPvrRlHganvbq48MTD6kA9a5eveaGnfXgYrAQwYP2YE7u9zGYjhG2OQZp3WZ2PgZAka2WywY+kW9ayps8Lh3CZxZGDLthpwNYUn/Q3C8v1tzgZ8PpbBibDXezYTKgTQSBRS10BlImZla2fnkfC822zyP8FGG8I0vGdoD9gzozms+Z9jcfaqk00s3f/gdame+qXcrp0lNPa2GtpFa9oOHRsZlh83L4t8JONVM4S9MMi3Adn/YcGFUsBcju5ihf1q1bG3rvvQ0trlR1+fIFrbQv2A6h1dhTpXik/Ahv1Z5Ou0caj0iLhZXaULnU1tFh1z7PSOeR5AK2rq0sWNnSWmyrMD3RbDZUbzyxXLsC85uhR/uanvmRv6BBfkHbmzv6N7/1mw4ufOftt723UQ8COj7/0iv62Cc+rX/+L39DhTzWBEXNSxV96kNP6LWrOR2+/RtarMH4HNozdpJb1MHkgm6PzumL/+D/UK21oJ/4wp/U0vpl7R4RNjTTN772NV174rKeefaGNrf39NyLH9D/+Df/pvo7W/rCT/6EgxS/9KUv6cb1p/X666+fKTUsNZ7HvnO4u6vVZtNNa6hBC2Yfhu1GqHwysJyhuY85GnxYaLBKsaMolNSf53TuqRv6r/+Hv6nto2PXE+VS1RY02PDgD8qe1GiU9S/+2S9pudjRy1eqKp3eVmN+oFp5ruGMIfVc41xBnV5H77+7pf5oWYsf+Lw++iNfUG/vdd35+he1rnuqwVBjaMFrMXA517xQww3N3tTl3ExUXtPJXL1ZVb3cgnL5KkaAqkxHahl4ypk5OSqWrZoplis6PDiKJteyRwCBANdQHEW/g6dsdrYEPZ/WtIhqSENNxh3l1VOpwBk+1BzVju01sKuChjnVeIIXc/jWBmklmNyG2+yfHCq6zAMz2FHhVghqbI/NdDbRYwBWWJpIfWuWFY25vA9lbE7OMScl2w4LYDIYtNSqQboI1hagJIw5ZL4GKVlbsOOmOXVOR6rVmrYysY0Ag5XpzOxEBpQALaenPe0fHIQvtMPl5D4QAKzcrqrSqLk3Qh6MjQLvEdAkAMgA1WBXHu7vx35r+TnXcWryR7HIkAGvToZ6sc+xPwBMmihgbztYY0PNUKhM6HNRCtIDcX943R5RGnh3aZ7AzTKvx+x8WHUMkieuJ23zQmuUuF2wfWG244lvi4yZ1DcTs2R7AtctTDIZbHgoHMQD7okTwTlc8Pg3m2qqXCnnfRwmFffeYFaSgo6xP8ATMhGHGK7k+N6TYHXa6tDJ4xGsO2E4SZlTLKjabtrmAkBoPB2pWa/YM3DYAzTkerOeQ6rvb8kgKIUCAnICWNYWllRdXFahXle+WpOqNRUaTZXqTZXwmCxRHzRUzlUd/AYgmaW6k+zO8wBzEnAStizSb3uZJrDGu05IGSIsiutpgksQpqyUwAuVgb2H8NS/1H/UYsi82YaL9uEmwOfl51/Uqy+9aODydOuudm99T5tv/zsVBwCXI1VyQxXzI+UKE+8bMEpLVWpmVmFYhJ0FCcFApB7vjQ1ckiaOxR/+yPiDugZPTMcMtIyzLmNchnoohgJhtRS4Je8r/EgD60l2Pzw7eIMCWpKonkK0YocJDYOl5vTPrFsTHKJ28FmdtJbOL+GZSV6VrHV6iBw+nlkwVKrFk0dEhFyeBYSagRGU7ZiWeoDOT+Z5NzHKJLJkqZSGHtn7dAp3MqKcFWDAY9/R1DDXUnv9qtavPKPq8pryjZYO+n3d3905Ay4Pjg/0zntv2ksSb+DpqKMClkBpvdJlm3Fp+TubIfceQDz2xOwle60aE+E0CIA37gFsEGyjSpqSCzApGLSs5gO4fOaZlyy1zjE0ZX1XSyrWCGbOqVSR9g83DVzeuf2OtjfuaPPB+5aw2z3BZKVgKid+/Nl9syVHAoHRo6TIs/BGzfaIlATvkLKUZ+NeNUNoMqk4w2NL+qFq4nFZUH5cVLXcUqXUVHthTZeuPKWLTzxtRU97saVWi+wCslHy6h5uaX8T4PKO8qdHyncPVKKOh3HpqSRsZO5t9Ff+zXtNKMocsPrX/8v/bB604pAsn5lymhkUaGsmic7ouVm4wlnIAodcYjVmQCAHLI26ZUeJVfgHZejhfxKemo+n15kJk7zgnE6GqXP69ThLMjvA+bcZiGlpebd7BhTyejK/SthcSJPs55dk1BnQmDEuvZ4SmJoV1dnPzoBXJlEc1hkjKGNE2vPEr7sUniZ9Qoe6LqodOGS2GodhMsd3qm5Q7TNQ1IdJ1vzaxD3zdWMjiPfp65X8YSxhtxFyTGCRfcE+zIKIMuGGAcwsrIcJHSl4sA0MWIbnZMa4pGlFQpcBlzR5gG8kZHMvHA5EiEadRKyy5XvsFUb03bCE28VowMGReVwiXQpPjgBJ5lpfW1e7tZCmQoAvQb9m4XHIIEnC33L/8MBG7cGelYHLk8ND3Xjmhq4/A3C5bJAW9kcGwiLJG5x2tVhtqu2patPf18Al9Hw24HLJAKYZl260J/ae6h4eh8dl8rXsIN9mM57PtUpQFEAajEtmbHnpwrk1LSJ584aRCry87De2ub1lyjceTUzSuUoUcUgWAIt73b5arUUnhGMAnflnUNTs7mxqOh5qsd0wAxPJG8/K2uqams22wcoA9iMRmOvHmmVa6UCfQl61WkXVekPzfFG90UQHh8eWie/v7+vcuXNaXVtx4AONAiFYK8vLTvo0i9B+PPhSRKMZazQOdFJwkbSbnTYZa3lpRaVaXQ92D5QrVS3H3N7d1b/9t19TSVNdWV/WlbW2ipOumiWpgW9IPmfWLomPFNWAt6Td8uc6TDhk/EhLFxuaMenhuePvOhONv/6uaveO1epKpf7UUhMAsoHG6uQH6leRzE5UOj11KMWkVdJRvajJuVUtv/iypq0lnfSQrza1tnjORU/36FBHh7vaenhfmw/u2q/y3JNX1X7qSXUqBd07ONRRt6+F9qIunjuvo8NDDyiWl5B4YX8wdFEPwwhQ9kd/9I/o+lPX/GdAQ64zXkS8ZwdF5aT3bt/VV772VV9LnmnkYTb5n0wNXPJsVBste+ls73f00U9+VrNi1UxVfC0dhpJsoJNde2zywX2IwriYtxH8rVs39dyzz3lfziav7HVuvs2QwKj+0X4c+2B4jLiJMRvL7U0cwJZ+p8/DEPBk91GoTjbEisFYPD+WllB4mFkR+gbYFFFUBfhnGDD9t7eENCV+1LBFUROE0kcG4PZDytibpnpQMtDcAPZlBtnxNQwRLIVNIGoUQkkCYmkc01VeU+KwJrAPmQWNoO0aMn6r63fWYJZcnk2AU9MAkzCF8/DDsW6I4i5S4P2RmY6fTUvjOsVdjHtsb8kZskR8eUvqTaT+lEOe0DEYinCfo4mIs4rmFcDSF+qMcQ8oG0zM8MAMO7KQSBoAdSOSt1cwzVmtULKUOvDVZBPjoi0YFBAoDk86lmBZ9s6ZD+sF30SkQZOJpcknvZ6uPPFEYsCwXmPPKqG2ABwFlAFQZihUzKtRq1rurunInpb5Kd5OfOB3m1dpuq+j3W31BlKxtqRS8//l6s2DLMvLK7Hztvv2Nfe9tl6qqumNbhZBg0BICJgREotGaCyFUCjssD3IY/3hUIxlS5ZnNIrRyCNrrBlHyMFoNBjGCASMgG4WCRpoBL1VdVd17UsuVVm559vfu/dtjnO+383M7iIe2ZWV+Za7/H7fd76zjCGIJdEmu5F+uF5MvjlD+vO2Wgp6kEyMdiW0cWh1tI9y6MUBDJtPefkQVImPxI5KDAJEey3ECAA4Dzaev2AUQydUm4gZG9Ngj7YOTHJGzJOUk56aPK6UFvNPtV9W0V/d39XnSyciKGQ8JAlDMwFdUVtsoJvIpeNaM+r1KtrtmoITxislnUfur1yTDZyyxM/QxYc+YQzWM5/EjBQo3DsJWJqdhPOJdUoVsdnccDi8Hnm58z0r+IqDqlZL6yH3/cmpKQHKYTo61R1kkLKGJHOGw7atrU016iePHcPkxLjAAJ5DJW936aXYP5IAbkOEo0oYXrfml+U8afXvJI/Z4JefnXsWQ+JYx/DzhUNqk5QbCEMZJ5lX3Msae7soxTpo33wa7z4zhTxDVcgEHe5jrJRSWBuZYdVOFdGohyhZYgkObcynzfy3yaKlHVsce7WGAo3oqZjJVVAuTWFsfAGRuI+d3V3U9nxE+z7edDqBsWwdo1YMyeRIcvwo0tjbbuLcuTWsrvmolKNYXBzHwsIskmkCCPRP7aE36BhI1Lf0UDJ7BvEssiJRJTAsnsD9H/wnaI3y8vT7/rPfwc1rl3Hl8mtu8BJBLJnG3LGTeNd73o+vPv1tGzawsYyn8I5HlvATJxPYu/Q0iumuwJQ+7TVGRWz1xrHsz+CZ//xFJFIZ/M7v/3MglcfW7j6uXrmMb33zG3j0kYcwMTWOxWOnUKiM4w//xT9Hf3cL/+ijH9H5/PGPf4yPf/xjePbZZzE2Po7l5RVcunIVx48t4PqNZVRKOQw5IHdANzcYAiJpj+CVsa9k7+TWZ7L7RxQL8JLvRdDvkOmYQq3nY2xpHn/wp/8Htuo1eYjFIyl851vfxfzCNO47fQq1VgulUg7f++bfINPbxJnJGPK9e0gETFNnSMYIrX4UIy+JWmMPN6/fQ8efQPbMh/HkB/4R/P1LWH3x/8NM9A5SUcJpdK8h/SyCIa0b0nk3+GuLFc5hVX8YhU9WTWEaXjyPLlPlae3DdYzAYjqLLqWMQxvutFvG/uJ9plEEQ0sYVMX1OAw/ISAnlZj5hyizhG+GQTx+FV4s0OcZ9lpiYnKzEpxIMCLSRz9CmNVUOg4XMD85qeMIxpmqTHJd2oE44BJkHcWtCQ99fMlmZP+jJlavQXDP/Jy5H/GhYR1sICjSC+9P3U9meyR2j/ocAmoEThigQzVEmpAsarT+6NDLlO+b+yzUm/R8huWQbNET8EsiQIOD5+YAY+NpnDx1AidPnsD8wrxC0jLFlAb6ZDNzLeOwuVFvouUYzlSiEF3goIiKNK43ZrHFdYtybw9JWkt4WfVlYrqOAq1z9Bn1/ZYsHxjOxXqOvs0xXicE9RikR+tY2p7KX9Kx6YemiBDoSNsEbsbOno2M3lK+IJ9ik2cPMKTlFgFIrvvq5cni7COgp69qZgdcqhByNVV4/hyTliCSHEsZWEaTzCgMuHSMS4ISfd9AXF4PIQAVArsMFCKAKX2LMCJHThJwSeOSEYZ8P/ksPDKq49zree2wvuhrP6TFEy2OGHCTzBaRSGUR8zICI5PZEhK5AjxaarGWQQSdfoBWEMgjuNML0PbJfmU+QxN+o4les6Xjo3AXAXeuPpMtm63dqjHJvtW+QOurtoZ3vAYJ0OoaIuNTe1+gPS0aJdhKcJ6KRfb2ZP0T/E3YySRpJ0FFIsPXerj/+HGcPXUCjz1wEp2tVWzfvICNawZcVpK0uiFw6SMS7UkGzCE/WWzygCSjUxZ0bsDNJPFgiF7XQEt6XVLPHOPQzDEcD/wt1XNb1c+aRtiKwnRdlXpQZ1r9TlBcidE6Ti5RnOck9Lh09gzS5TjLAAtuIQuPv+tICLQfoBJUNmlugK+D70gBHFSo1if7l4opYxebEsvUguZVy+e2dUW1gBumhOpNAZYcZqpGd4MVJ0E3GTvramNbyg/Vkmc0VBwwWXyURXeUQWFiCVNL9yMzNo1YvohaEODO9jbq3bbOx159H1evvobV1ZsI2vvodesCLeMRmiCFUnFnj8ialcClhvV2zdkw6AjjUmBr6Ptrdl5c4zg47PWiGPSjAi3TBC4X78cDDz6M6dlFqSMT6SySOQ5beJ9EkUgBe9VNXL9+EbduXsba7atYuXVF70sBPQKI7RGyLDWaCL1IhSeRFwwk3KDQzlgIGltAmVSpJCvR0s/5/bPWpzJLUnFatzg2NtnhBC2j/Ti8eFbAZb4wjlkClwsnUCaeQOCykEUuG0MuG0Wnvo3du7ewu26My0hzD/GgDY8EB2cFFwKXYv6LWWuevyQWyF7jX/7OP5NUXDyCkNqrG98KxhDQVBiCkzra9M0lFdndYpp/5zzCCykEBPljYWraoazc/p2bA4tMNlIEMI9KwMXKM/3rgRGyZNAOGAxBRTEIXZHKAoe/F6ZPKtzHycolYXLTARYFnMIRyCRrgIW9pW9bQRyyeo56coafh98TwNc2BqWlIFpzzQ1f4GXIvGTKqzwLLWiIICa/hj6dnL5x03k9oGvT1PBh2IMda9s4XHgSffcYeOB8SUUHj0I+hznHLqUvojEb6GNnYUMETmSETrkfDYeZdFw3D1E7duYvGjIuybY04DJA1wGX9Jo0BmcahXQGGfrlseGUqa5JOXk1kJHXETOPoKiFFPERellRKk62lwANDSO4CJixMwuSBmncd+5KPkPgUpNCSakaaFT38MDpBwVe8uYgECLgkknvna5SxXvtrvlbZnjT0LfmDcBlMqHpIIFLAhhstCkVZ2JnCFySsVXj+eYEAiNMlMooZTMWEiHGZVTAJdmKodxUE/BkQqDl5atXJOnMF8uYX1gUEMRDxGKNoCUZrqXKONKUiqfzAj+4sHvxEXqSYUUxNV7G9uY6VpeXcf3qZUxPzWB2ekYJ1AwY0WLDokaeeW4RZ3o6QzHob5cikJiQXycb69W1NQHp991/P0pFGvUPsbu7J9CSXouVSkUem0wCrddqCp4hM1OyM4HOoZWDsSHMswzIF0pI5UvysiRQSlYVA4DOvfgC6jv3cHyqiLPHZ5FGD7F+F5GeL3kmJVNkkPWGMVTbAbosWjM5+Q1xocyWs0jSnD0eQSEax0w0hamtDuZ3hxjfDZDd6wKdLgIuaEwUjgP7oy4GsQHSwRBVel1Nehg9vISJJx9GbHIaqYkZVDtMiBwikciBBBYWQnt7G8AoQKe+h3srt9HrdjF/4gTqgz6ubm+iOrDzdWrxGOt4rKyuCBAh2KupNhsvAHs7u5iZnsT9p07g1o0bBywkSqlzWU6fsiiUSvjxSy8iWyigUsxhd2tLQDUXZ/qAEeyKeykEgwim5hbR7UXw5rc/hWxpQinilBNIKnyEsRiytXUPytiabICYwH4C1uPjY7pO1fDI2sBNt8TCMWb7gQ2IY1+wiSG4IxnqgazUwMXQ69Fovda8hGBDKD0PPWgMuAyn8zb4IcvapO62jqtocSChyQrdxnpgcG3sK+054naIJuf8xcKxpjVGLEbNu59MRsM4LTFPImlN9MR6VziNA3pdOqxlf5tXTQicCshUcrLtlZpYu8AiAXBa9+MqFBSWIzDHmCiU++kds2jRNNE8ndgcasoucJMNiUkqQ0aMZFsOGJWnEk0XYgy9SaHdiyqsox2QRW5Tc10zArbMh8yuSRs48DrltWCKCZcmylxOKiAIpLrBkexAaGvBRHPaofBYcUIv2TDZfVFTR7jAITWe8o6MqXGn3x+TOXkudzbIGq8L7OLexPNgRuBMTHQscXk3DzDyu2C7nstk5PPIhjAViypVl6xLDYoYukAP4OY+arvLmJ4cRzo/hc4gheYgjr1OD3EOa5IRxAcNxNpVlBJDFMjScIb/B1I4DqvEfjT5i5hEzs+NIyi5F/U7SAwGSEkuFIXPcItYHISeuryO6MtFT+VmWyFoZF/k82X4QwjAJCvaS2VQrTcUOlD1ZmWXkk0naY2HyLAnkNTTmSUjg56ZPcBvYejXxb7PZDwUC1kkU1RocK5BpQqHxQTACX4bcEm2Ib25ZmZmMTY2LnY0peGhwoQsXGPE2kDjqMJEyb9KyPYE8tVqdTVyZEEpiEo+2y5sy30N7RzIkmL9sE+fzS6HIkPJh+lbygabUncbaNo9Zv61ptjhnhLWXOH71H3lpInh+wybFQ7Utre3dd5Yu/FhIaNmk8MHr3sqCtbW1jSsnV+YlbIjNgyQ6G5g7YXP4OxUHHG/g3SpgmSeh8+Hv9+EF82hGTS17nqJjGStDE2gUX7bH+HOvSqqTQKKEeTIyC8VkCtPKMV7e6uO3Z0m/GHTapVBGkO/iXe9pYDscBmJdgJ+O4P1e5vY2KwJqJmajWJ8KoN0msfXzgsbBh6bdJKDKQ4iB0gOO7INIKztj7LISZ6bxLB4Evd94FNojsjeBK6+dgF/+82ncXdtWfWXnKziKUzOL+HnPvIJfO6vvoRej8edoW4enjgzi3fdn8b+5WdQSHYs0IWABYrY8Cu43ZnC3/3VV3D81P34H3/7f0bDHyJTLMnegfvIxua6GPzZQgmZYhn/5x//MS7/8Dl84hc/qrr9O9/5Dn7lV38V+UIB6WwWd9fXdZ3Sh31zaxs3blzHzZtXxSxKxmMCLAParqQ8G1oocdl8ELkOM4Aqko2pZp3IT8Fvcg0mx7CP/Nw4fveP/gWq7ZZSgQvJIj73Hz+LG7eu4Hf/4Pdwe30dlbEKvvFfvoBkax9Pnkwh3r2E6LCuNYA8lH6PC1QMnV4bly8to94qI/PAP8STH/oEgsZVLD//GcxEV5GMcHAdQZzGaNGY1uSoR8UIwf4WIgzDUqAlWf8JpLOTSKbK6HUprwvk2T0IOhgm02jDbCXU24htOBJbtd1qSUrMXZDEAwVwscehtF6sRvMpk10VAaNeC32/JkZXIuZjGLTF6OZ+avcfPdlGGNJbUYwgl+TL/o9TVGeNYr2Ms9gScGn9YCxmwCU3JLNRsuGC1SlJWR1xn1Md6sBxsZI4zJL8lvuh21eVHu7JUkOABZ2PeyQskFVK+TcB1CSC3hB19ih+W6woWkjJm5AhXcEA7Q6PNwFG83ZMZ2hzMkC+4OH48SUsHVtCqVRAvUGwsopmp4kae4OgJ4BIwYkJG8xrz+z1MDc3q/6G150BMFY88O/c09nLsC6kH+lg4CsUj+xKgpRM7ubDI/hJBlTcvCblNy8FC9dtrjdRZGMFRChbpx9qikz0lMnuWV/z/QyHIAtTQDF7xS6D9uitb5JP+h9aCnMfoxzJKm5/d/URQeeDntypR6R6kZ3/QPu0EuUJqvJ+Zi8tpvmQs0KzrnDgJ/d2vS/WNNwDOTRzadahd6dCyzgApXcjP2smDS+TUhCKH0ugEckgUZ5FcWoeuVzRWMVS7iSlUKCUm/M9gvgcAjJ0q9PtmNVWpykFG62NeLzZ+xp7lQNFZg0YK9jaT6OPmErTvB5Vh7kUe0n8g75YmCSUUB7NPkoqGilwOBlhnWQMW4LVsVjKJXdzr7Vjxq5VIC25zgq07eDU0iIeefAU3vHoQwj27mL71gVsXXsJsc42yuk+UrEAiSiHxZTOUxHCl6cKksxZIyopRJs1PRmoDIj1TelFXJPXi7jLJE7x7jcan93Lbh9UfeMgS311Vi+h0tO85V24jvOaVF1wkAjOOv/QCsmSqZn3MBA5isCVlJdar5jiTfWU4UBGKDDgkvsVB5kCG7kWdtro029X2JIpe0N2qGGdhwSGQ09VYzeGAOYhac6Bhw4rZR8h0JKtjbO04N8HVCVGPfjDDHwCl+MLBlyOTyOeKym/Yn2XwGVHir5as4ZLVy5g+fZ1+K099Dp1JKIkxgxUq/EkhGQH4hVHGZe2TjrV20H6uFZqF+Oh0b/WvHC96wURgZZ8LC3dj9OnH8Xc/HF4WabZ5+EJuEwiniLBZIRqbQs3brymx52V61i7fQ3DflcKHTG+pRwzxZbAa+lxDLwWC5TnxQGXB07BCg0N+yOraS0sm2peCyqVLdiBx2XiCHAJRHsJRHoELskOzyKXq2BGUvHjDrgsoFgieSyuh9/cPQAuI/U9ascR9ZsiOPEh5Zp7qL9Uv8IL8gjj8l///u+N7IA7wE5eGOLWHEoJVEgaO9IYkj23QZufmwX2mOeJeXJZimNYSOor08Yc/ZRszJAVGfqW8c0JwHOTgZDhJdNlLq7O34ZFr1KznbTswAvtiHQ9lJWHKecEW6wYr4lJxr/zT+iJSRCB03oCmNywQm/MEBQ8Kh0XC8kZ4rr6/0DGHvpw8irgZkgpNwtE8/o0Dxhtek4yz0kfGYKSyzmDbN3/pvgygMgF9nCDClkJtkI41oSTldNvr6MAEzuOlNcKkHWyDIGGnifpASXelHRy065X69jf3TcfSrIqu0fAy8BHkj+bzgi4pO8TGZdkyFAqm6V/FNkqnDzZuESLbyjrDHxjupCNxs2CgC6vAzY5XJhmZucUVMPGV/gCC3MyPPrcWHqi+K/dvYtavSEQTGBEjwbkBKTbOHvmNE6eOomS88nk+fUlM/ZRr9YQELjMZJVUTeBSDKFwsyG7Rqy3kTEuHcOI4FF7vy6PS24AlE7uk7HD6x4jTJYqCmxgMULQMh2PCaBisjuLCTMfJnDpYeXuHbx68YLSdSvjkzh13/3aFLm5cuPktLfbCVAem8AwShAqJlYCWVDtZhWpRATFfErA5da9O7h3ZxW3b1yXjJjyp/nZeUvQU8vN5t8kDAQHuJmwhOT36P/DYoAsIBqc37l7V8DY4uIipqenVBTz77z2CVrSY7HVIHC5jM3NDd3PBPoZ4sN7g/cxz6d9NQYwp9icUJYnJsUcIOjMcI2ZqUm0qru4cfFVVNdX8Z63nsGZY7OYyKcQ7XVQ296y52LhOoqj1ulhv9NHkwb5/QGaXd/YbTRZDwbw6GcXSSDtD1Go+zjeT+JsLI/ZXgzxRktM2B4946I9NBAgnktjJzZE6omzmPiZdyKyNIVATLwYdrZrCvmpbjOBvibQpTw7icJkEcPYCNu7W1i/ewfjYxMC7b/70gvY8zu4/y6wOmIAACAASURBVMwZPHr2YV1XlGGykebxISjJQQnXQl7nlP398i/9Ekq5LLY3N7C6siyfz06nja1NykirWF6/i59+30/r31kIE5Qh7ESQhIw5FkQsKiZn5sGR28TsMTzx9nchkkgrSZXtk4GYJiTi8EADEbLTJL2jlIkpkX2Z/PM+X1pcVPHAdVgy0UQGvnheZg4erjnydnTsx6NeweH3DlmRYdXiVqZQqiKg8lDefQhQHAKeIhKMLIwhXN+sznKyljBR0A3OuLaY/zJl6VExEEJwI9x8Xemkn1M7IimHK2QFspknY4QMBw6bTD9tvj98MJ1bhYdJ2s3UPiYGMBubcG9iQRzaeHAFI5jHIYH5ytH/ykB+e4MsePk+uMaZPMekj5SLmIeSigrnUcm3bZNSm4irmJCfJZl+EFuqD0+gZSsgyyEG8n2Z7M0FRoEiPPdOWqO0VZeCaNIgPvEAnopoHVWxOcXGU6FpTZ1+XyfJ5P4m8TOAhQweGxw6FqvzceQeRI9nDkPIAFlcWFCjlM5mJLsTg4wDnIitWWT387nyXlwSWDKuTBo3lCw/Q/+weAy5ZBLLt25o7Z+olJDNmpS3N2BhmkQQzaDm99HyyVLroJweYaGYRIk+dFIyWKCUDURtWCUgl0b/To6i6W6MaxGZ5Jy0jyTDHPA52RCXSmZHQFli1xcIxTAVJpESmo7zq/IGyC6BwtCoHGAPSPBmfVC0YrDP/TAqf+j4cIBSPo1Bt4HG3ja67TYqmRjGs/T95lpCcILXo8GOnuhVI9UO1WoNiZgl3xIYylBKyb1A90UITNi1Lzmnk2WGAw55aLp7lOs491Cu6flSWRYmPL+snbgfm5esSQ0JVvAw8nc4EKFXMtPPucd320356HHdSSctsI6eoMbicgPuA0a1/Z01Gd8j6zuTsB0OkPl+WLfRd5DNOZUCVM7wZ8ge5/Ueppl3/baejzUdB9OUWoeDUoI6ucEmdi5+AafH40hz2EeWD+1iefba9BKLge71BGLYxDY6Naysr2K71gASedz3wNuUFB1PZVFt1cU+2dmrodX0ER2w5s0j4vXR5ro9SGJ/cwU/8XAc+cF1ZPwo0t4EEkxIT7EgpzVHC91BG55nycxkeA4YBNUfIJPKydePzNcELQRkwZCGjyyyOv4p9IuncN8H/wnq/ZTu0U6zjr/63GeweXcVPb+DbIFsprxkWx//x7+OP/u/P439/brOeT+SwEMnx/FTDxWxd+UZ5OPGFNSxj5ax2S3jVmcKT3/6s3jirW/DO977M0gWxoCEh7bfVmDF1NQ45hZmEfCG8ZJYu3Ub//tv/VN85MP/ULXCX/zHv8STTz6JR978uBrTpWPHdL9vbu2o5pqdn5P0mwy1/a0t1W83rl7Bzr17UgnIiITrsfNH9ge+6pp8toj3v++DyOcruHVvHa9cu4addh1//Kd/imee/jquvHweP/OOn8Dll8/h2eeew8d+7VfxxHvejX4M+P7ffguZZhcPzXeRjl5QQBKvZwzjQNe0rs2ghUuXl9FsVZC6/0N44kO/jFH3Jm796D9hKnIbcZ2PCFJk5tKbk+eDDSmvqRHtMVjTkLkaR2+YQsyrwPNKsh+I0l+51xU7j0zNLhLwUmndS+xJaO1Epp8RL9paIwkU83u2T3GPtgEcjyHvOXp+kvVHT7Z4jDtBF6N+25Kp5ZVrUk7tjc6mRfeia1rlbU1fYjIOCYDJb9RUCRoyiKXFJtYGh+bpbIFEtJGRSiaXF4uNVkE2JDSCCvc83+/DS3P9Hwn84gBIAZxUHTGZueVje6eOao1Muj6YtcbBWcKzvY9zzXaP1yXZgaxHyYJMHkjWlT7ONZ22In4HmaxZhZkDBtceyp8JPBjTlOQNKloYhMjjyp6EdRMXb65l/O9mo4ZA4KSxKlmfeVICeJLgS3JL+yyubQQI+lDIWqVM2xMy0aJICeAXNVd1BNmb9HSM9COI9ZNi1BE0lpRWNmNcj/m8Js6V9x/ByRAwdMClntJ+xAa35ZzJ1l0PbUCYpbpbQp6xwcL6id8P1TU8t6ynxFzTa3HfJVBpwzEOILQuy3fbCDOsEwmqGvOPex33BwvmYZ/U5XrKGiTlYZRMopPIoZ2eRuX4GcyfeFC9BveN7e0dKf74vpqSdruAVfYVvL4cGGeFqNMPhp53rg8OBiQ/dN3POgah+mI3SifIJ4IP96KEvCxph8akcAKm9JKnRJrrPUFUj+xP+keyX4pZUKDOh6xiOFTyBQcNI3xwYGsDhXa7g+MLc3jo1Am86/GH0d/fxPbtS9i69jLQ3EAh3kMiQlY768uhlH9yzRT7LSq/T95/IXBp/qH2oERc9k20ZOL/+HNHLIoM3LGMCCOi2V7PuksMSVdLCrR0oJa16uaPTpYt+zANM/ncUoPSt5zAJNmxRjLgdUIpvdKlFWWtwsnwC9ZYJDDxv7mWODxA3qzydeD9ZwMdKY8c49P8GI2NqIFsmLEi5rddgyYVdkxMFzRkATnuunBJ9gZeGvNywME0Q6DgoY8MepE88mPzmFg4heyYAZetwRCb9MJl35aIot6u4+Jr53Hz1hV0m3sI2jV4sSE82ZMEZr2h40Bg2xi3DhJ8nVxchAexLekIcAS4lNcofycOgpYsX1LRvIDLxfn78ODphyWzTuWKSOUKsrYg6zLmcQ3sod7Ywdqdm7izdhM3rr6Km1cvoh+0VSPK0sZZBVoGioGWIe9W+KMDLuOssfX3Q6aupcvbuq0wRuJV9N+VFN9CgpgHwCGHfo7rPO10enHJxROxtMDLbKaMqdljelTGxlAsMUA7j0I+gXwugX57/8DjcljdxrC2gwgBYgKXvNCF21tPGzJI2Y/R35L7nKTif/T7/5vj9IUeYia/s/h2RzMOGYAqKJ1cVJPQ0PvLYspDo2eBbgJCnXmrSy23iaIxGw/ZPZYUHrIQwyn80SAagUpscFhAu2RxyaQc21Dp2+4RSqTDCX3YXIfSIhYDZJuF7EcCDSwYlHTuedrs+GBhzK8sgC1B2cAhYymYFPoooGmhPEwos3CbUP7HqZQ8XVzRHjIN+H5CIJOFdSh15+8aM8m8Iw4k+M6nRObFClZwHgrueQlctjotS8Zl2psKIAbaELC0oAu+FwKY3PDp08f/plxZLEXHuCRQIukF/fiYapfJIpFOC7gMWAQJuDTGJSUMSU4s6alJwFQP86XjNUT/PLIjZRlA4FLn/5BxSXkxpXRictCDkd4iLg241e6i2mhIWsSUtzyTKb2EBRK16pJlPPTQWZw8cQKlAlOwhwq6IftlEPSU2E2QmP9GkJVgmiZvPG5kmjGQgYl3CsQw0J2Ap6Ti1QZ69LgcjuRNWe064JJG+2UHXBIcYBGT9MS4LORyWtBIz+eGwc2MwUJXrl2TzIrJ54vHjmu6J+eLUQT0H2s02oh7aew1OgqQeeiRR5DPpdGoMazBx1g5i4XZSVSZjrl+F1vrd5BOJsGwoamJKYEjfC56AfH88LVDPxJJmCL0jKR8sYM2k3mjUezu7euaJ3BJhiWv8RDsJojJS5w+jQTk9qt7KlR4XZHdwp/nvcL7SKwQygS7xihmOBInomTRUkqhKXuvj1w6ifreNq69dhF3bm/ho+97GE89dj+OT1cQC1rIUi7hqOAsLqNMb/Wr6HKaHY3BH5IxOIRf7yNoMv1vKICiuVNHqupjLkjiZCyPyOoOigOmpkXgR/vYiXRxh5LxB09g6t3vRf7RJ3Cn3sBYNou1Gzdx/cIlrF6/hb31bXRqLcmykUkhWsph5vQpTJ1aQrPXxb3NTdV+Fy9fkQ/mfQ8+IMDcwPaIwEseH4K+PCY0hKe0iMn3pVIRH/n5n8MDp06pEPc7LW3inBpfv3kTX/3mt3R9k0XAYQKPY7lYQrlQkuxJbLXJSZTKY7i3uYX9Rgvv/emfxUOPvhm7+zXki2NiZFLYTGCBgCXZBFxPTEoqipZANxb0q8srB/duvmAMX4JgTfqtuHTeQ1uAQ2+5cD09OsxxteQB8BCukYbUHTH1d0DXUYZXuAdY7eQaKvd7Yjaq4TgCiKr4OQRSw7WRAC+/H8pZQudLPhWvU0lfFHZjgKwFkbB584z9yNVqyPXW7WFDy8NWsI0DtA48bdxAKRzqhQCLfVYLMKFvI1+XhSzvBa3jbJxYJPD9uFRuFquS4pGRxiLOpbSyQOMGzXXJbDmd/J0SOVlLGXgZDGNi/HX7xvzj0MMfRtFmoxmF/K94vUk1Q9ZLyNpk+IRS1/ncfaQSxtW017GJtzE3GT5Fn9kAKe6LuaxZYdDbqctmjrWA/Q6bAoK2DYavBL4AJp6PcnkcIzUAZPIlBAyrcYtH0e3wmu8a+5PNaDKFTCKGDNPCU2lJHAnscTBEMIbpxfW9PZSLebG/2Vg2mvtqPlPxDOqtALWmj5FABBaWQCoBZCJ9eIOujiktD5R2r4sujEQiA5ByPQewaWLvfEfp3ckhJ5s0yjUFIJsVB72L+6MBxiem1LjT8J9hEryeCFrVaQFSrCCZzojV0ekE8l7bGJH5z4RvTwAkAVU2yPLv6QVIpzyFpKX5vvtkwNEyYChVWiLK5jjA/u6O9lam33LIxP6BwAbPMwtNNvohkzH0muKFoDqKxaYCGuhv2cPuzq6uPdYEoX2OhsFKGOf0+0BEYUb0w5E+O4MN+HxkCk1PTSqozFLtTQ5GoIB2BATQXSdm7GkOjVztxt8Ph71H6yJ+76g6he+H55ksXtZiZHZxvd3Z2cHu3q7uUw5pWbNR8kjmAe9Be25jnPI5gvYexrxdrL/0WZweTyDW7SKWKSNTSCIyCJAaevBbEezU91Fr1nWuixNsdmjsnwS8McwuPoavPfP3qHV8ecPFPfOeTdK+I1XA7k4bO/VN3L6zhli0iGy8h1/7+eOYS64g1WwjnmJoHxOIqbSxpllBHwHXij48xmpSIt6nn2kKfXpuUk467AqkGEQI0BeQJfAv4PIkTn3oNxFE8+g2GijkUvj2M/8FF869qCaLARZk/U3Nn8THfvmT+PNPfwYbW9vmOR/xcHqphPc/Oo7dS88gF2+KKajOJV7BequA660xfO8v/xpeLo8uG+xMCWceeRjHTh7H2FhFTKj+qI8xqhgYHDQc4E9+/3fxofe/X9fjF774JcwvLeL28m2tieXymAZ8VB0cO3YMM9NTmJmbld1KmkEb8Thazbbsab7+1a/i5ZdeUPMXdFvy61VPMbQBxNufeife8tQ70RwM0IlEsbaxhXc+9S5855ln8Pm/+DQqyZgk9ZSAN4bA7/zxv8LUwix+9N3vYuviFfzMW8aRip3HqN+woRJl4pz9D6No9AlcrqDVrsA79UE88cFfRmywhuUXP4vZ2ArAxFmyRMlI9lIYxSlvDvueQOdQAycyfiIZxJJjGAzT8LtMYo5qTNgj0Bhn6m3ahliRiD5jociAGYKD7HnaaNRrCrKh37B8zGQPQVmxDQLM05hDzyYwbCMe49CSw5GOJMoKVhUg4sAbhoHIW99A0HCPkZ+fH5j1VMzsrhTM4sgRwg/FQrNAPPkfaj0xvzfWT80OgVaTJ/Lf9TqjqNbDep0yeLLoukpwZq/R7ZHZQ1ki5bvG7EkmDcSj4obgQJdhkNEhghEDGiPai6gq43rAPwQ2uIZTKs0wy067iQKlifms1iPuOR7rBNo7iVFo3ny8n/h5uR4xEIuMSrJc2aOUSxm0Oy1k0nF4KbLxzWONxNyxUk7Bo+zN2POx1mOPx/uG1zYVStzvZCnGQ+9CeViHhZ6UA58DMfZC9I52YSWOXaT2ScxB2ibIH8M8JmlJQu9iAory/XP+kgQUKxbsGSZMC46QFazJug2MMksa1UUCHliHmseobHtYxxAs6/F1zadUikdayyR4xZqSRNkUTCd2ZCT1r/2e9gz2VQSARokYosm4PPpGtMWKZ9FOT6Fy7EFML54QwP29738fqyur8mnkPmI9NddqBi8RdHXsSednYDJcpxZw16W0etxHvaRqpgOvQddD8/l4vQp78JKqweivSbYlVX30v6ZPJn0dVaXJCzZlNaJqtJDJSGCOgC29OTl8JaFgIAsCfm55rXa6WJqdxtmTJ/DUYw8j2qpif+UaNq+eQ796D2l0EBm2ERn5ArsJ0ZBCZTWiS3p2YVZiUrK+OgCnLQjTdEYGWtpA4ZBhegBWqc4lo9YUd3p+h8EoiDJOmN384Y1YxToxRIXtGjAZqa0TZlVk7FKzc3NWDwe/4lwwZdhuXk0GVhqRicxhsb4dmKdnc8CyI/UaB8wNRg/IYQ6zEAaipwvr/0MrqRC4lJWLq9t4TsTYU1g5O0vKxbMYRIvIVeYwMXcCufEZJIplkVj2Wy20eP0m42h0mjj/you4cuUiWrVtPRIxhvBycadHjG+DIHp66sGBlbPfOeJzacFwZJ2ackefwRKF1P9LZTbgI45kJC/wcmZyCSdPncH8wglkixU9kjkDLiNxDm18tDpVrN+9hbvrt3HjygVcu/QKemQrOvuJQ6m41XkELYlvyJ/UKWEJWupq53VxiGa5tZr7jrEuef2oj9R559um+sRAa35D4WuSrEYRCUjsSCMeyyCdKmB67gSmZ4+JiMVQYQMuPRRzHgZ+Dbvrt7B7bxnD6pYBl60qYsMe4grAstyAQ+CSIDGvfNbsXLsHiPzh7/6eOfi66UW4MBw0pQcUwKOAppOVO3DS0HYDKg1FtyAdmfjz5nHGvsY4NVSYDQSLFDJaxEjUxIoMLtPVszkSCOfYlmHwzVE5Ubih6r265w0BzFBW/kYAkz/L51VytgMxQyCTwOjRcB8WwgQjmLJMRmbojRn6MoQN+tEG+yiYqfflFl0bMjhA2PGJw4WY0wluIuH7CuXtR8FceV9oYTYZFY8pGwUWMQSD2UwTNAtBYB5bhfMQXEyyaTychvC5uMlzUmv2ANag0dOMsl2Bl/Rt4aSXwCXN0gleHQCXScnEmaKcYdI3J7hKew0NYG1pZRgBmXsER/n8of+nJJQDA55Z3PIWJ5NTbCUBmFwMImLs3V2/Jwq+Alp47voB2q06gl4HZ8+cwfFjx1DM5lWMNOjL2GyjQ0letapzSbCNv0v2qwpJByCINaLvhZR1Srdb2N7c0nP0O758WTr0I6MshBtAJILJUhm5dEoFOkFbAy4nUchlVKTI1JYT0GgEy6uruH7rlmRU45NTmJtf1MSZBS4/997OPnZ2q2h0fOw1fNS7A8wvLWF2ZhLFXBrtxi5ScWCynFMYRW13G+urKwoHIiDLBzdLAs1KV+wFAhAYtsOpOhcxXjQsJilbpOSCxtWUAZKxfPr0abFSZH8QMBAgK7Ce9xAZmPTB5L3Ba6rRaGhywuAD/ozS251snOMJZd8GXbSaNRWASoBPeGKe0TeG3nI8/hdeeQW3bt7GiekxPHJqAZM5D7OlFLLRAZKjAJnIEBOlJAqpAfIpMsn6aBLUi8SRGSQQ70WU5tdIUL4XQ6Q7RLI5QK4Vwd5rq+jc3kay1keSkrpUDK8GVcx/4H2IPPxmNMbmMfTSKEdG+Npn/1+sXrmEuO+j7KWR4c+3eojFU9gl4FQpYvHNj6Byagmv3ryGXSai1xqS30/MTqE8M4E799Zx9uxZHYfV1VU1zlwvuK5Qplcq5nHj6lVMTY7hPe9+Nx5/9BEBE0yWZKHbaHfwne8/h+U7d1S8FgpFxz4gaygqrzGycgl+PvDAg1hbW8XL58+h3WojlUnp+/JHTRWQyeSRyxeQzmXFTuY1T2kuzxXXCgZXXLl8CTvb2yo86Wf6yCOPYGJqEu3eCEE0KwZOCMZxPQrXVU3ynbzzQBrugMmQGSW2hvOeCdfAkMkVJqkf5WXaPmPSChaWLDTC17NmxBoyORW5DdfN2w8k6nw92kIYi8KAQ9OsWBNoIKvJUi3J3dZZzUKjngXiiLngkvOcrJpAI30hJeuSEbfc7UIi/MGaYZJ4xzBnIZ/kAM3AFZN7mUiD7GwT6DrmfZhA7X7V/NuM3cnPHaaU0/CdACfXStmgKCCNRSl9JCPoUo4nBx76KzKhkgUapeqs5SnDc2FBClmx11eGtYBLHgsCZWyEyYyx9E31c2zoKKUja5tArqRsTqrYpSdvHrVqA50W7T8yel8s+KuNusDLBAO7JsfFNuxTfikPSAPXNHlnsqTfUmp3MZdEOhlTERWPDpHjRFfhTgOBFxzUNKv7AiyLZN1Tmk3Ak8cqHpOvX7fWECuUfsksruF5aBIIcvJhqhvJJGMBqkAByh4ZsaDXMeY8QU0W2fI2pd9UlOeWmWZJMR3aHTKkyEjcly1IqVxQI0sgPBZPq4GnDyQbGLJJC6WyEk1Z/JHdyya+WquJeaI9bzTSmkrvz7HyhCkjHBuU10CaskNKM8nMCDoCN7udJgpUhKSSCjBhg829m4Ay0zr5R1JDNaX0GbWmnpcZ36cNJMhSDGThwTV8aWlJygn+nAa0jvkc2rXwumMwCIFoMmI2NjY1ROG+ainexgQlYK1wK0krrWG3At/YrAStxfIbjAQyck9hnRMmgXPQyj1neXlZx4WALOsuft/WJAvD4h69ubGt3+U0n+nkLNptnTDlBoFL/g7PKe9JghNSIHRrKMf2cOeFz+DhmQw8SqGiSbSCKqKUIHeB6CAFL08fYjazI3j5OIZeFLvNAPCmcPaxn8VXv/FjXL62jKgXkedUvjSGdrOD/e0amvUAxx84ho39PZTLC0iPWvjYT42hGLyMPId9iRp6BAdH9E3LAUN+vgT6vjG3kkmuFL6Y3QS9htGMwN54v60ajmCjH8kiQ3slOqKWTuC+D30K3VGO9GUUs0k8/8Nn8ezfPiPgMk85XKeP+eMP4MO/+Cv43Oe/jJU12284vLl/voAPvXkaOxe/hly8pdAIpRpHilhv5XCjWcFzX3waja4PL5vTmkNVDBtgAja89gjWsI6cmZ7B448+hq9//ev4iXe8Q3Y5P37+efz6b/w6vvTlLynwZGdrG+16Awmuq6ZaRdD3MTe/gGPHT2Bmdh7zCws4efIUPv3pP8fKrVtaizutOtIODEpGkwpvHJsaw6mzZzBKephaPKGwoTc98hheev55fP4v/wPyiSh6rRrisRRGXhqLjz6EX/uvP4kLL7yI5q01vP20h2TkZQz7NdsTSMcMjIXYGLRx+eodtFolxI//NN78oV9BMrKJlZc+i4XEHYy6dQ3IOc7gMJ9hCkN2ygIKKOW2GnAUz2IUy2MYLaDVATqdAXKUBdMKqNPQms1nYa1LRQv3vFw+48AhSnNp4dRxaexDqSR8v6N6WZ71Yr2RHUcJbwc9RtlTacIgjAH99MxQhSFBQ6Zyi83EgYT5mMmDUnYyFsxCJhrBdAKGvOc56LDQCfNjGwxMQkugJ/RCkwzXmbrUGEZJ/0Ap3BpWb3NAQSn6kHtxXOs272t6vqeyKfUovG+p2ml12sbwoQQ+aYQRP+jqWkoxMTz0t5N81ClKRPAgIYh7W4BWq6brK5tlgE1c10+fBJU2H/T274ghTfkt/Sx1TCifTNB6wxrnY8dm0fbp6eshTYYlB589X3vG4tyMgYGUCHc5pOFrxCSh5v6UpBdiPK57mOshgcs+a0qGaLqeUKxGMiLVOztQ0RFx+H5UMXDA3WUKuTFFXTbSASuPoKblCsTQLVo3GgakyLdOTEEOb+y9qu+WNY7Z8pi1Ggfcdo4EhLnahMw+JWvz/fOWINBG1RntZ/iebeSr64Z9HRmj7Kmi9MImKYS+wDyezBCIxNCJeOikJzEuxuUD6lu+/73v49KlK2CIDusm7pt2XTMAiTWcDeOk4jyoLS00Sn8XeziGnrNtEVh1EEZkx5qf1XpgWjFwqEVwO5DSjXZoSqinNFwBU2ZbxJ8JpdLms2x7iwa8ZB0zeEnA5WEgLu+jVrODhelJPHTfCbzz8YeR6rXQuHcL29dehb93F4kBGdFNYNChqMOxAt2wYzhQyrqCKXlWRQCyelGn/iAw2UGXNtl3gUFGljEGml1LqsUPrqcwbMt6QtYHIUFK2IU5zbhr0WpyQaPOx5zHWmuZrgOzA5DlRAiAOAWLwapmB2PBTQ7ElATeWMnyjBduFILMLiDRin93rp083ClbVZOIxfkG1akt1e69ObYpP44p78X+PQAuI1kMIwVkyzMCLmlXkBmbVNhTk7UIa/RUAs1uEy+++CO8+upLqO6uo7pzT/6WsSg9iXt6iHEpZqN58lqyuDFnVV7qPBjirFBMqcRYvhi5xGT5nGgkgBH9zRkulcPU+DxOnjyDhcVTAi1zpTH5Wwq4TNDGIEC7W8PGxirW7y3j+uVXBFx2WlXHuLTr3Twubd02j0tC7Fb7mlScQxN3Ptx6ZNkEDqR2bFjWrAfhPE4urnvcswOsIYcYl1Eg4FWbRDzKEMY8ZueOY3b+JMYmSLopylKnmE+gmPcwChryt9zfWMZgPwQu9xGjopfDAVkdGEx5wLhUH2b1sIDLP/i93w8tmo0p55Iyj361bx82kaHn4pGz5KQEBmBa4+Vk5c5c21JOQxCTU/mQtm5Nsbwhk0k19CY3NzDNmIAu5MdNXMKmNPx6IN1zyePyK3ETzKOsTLLD+Boh0Bg26WERLQP3RsMSkx1oaqyClNgIh0zMgjx63sjuDIHUo1+NZeAmYaE8yk1JwkCgMBEsfD9kk4im6/ti7cgjUonkRuXWNeQ2W/lWOe8Jbh4he1OgcDyuqSOlDwI63c/ydXPprBoWM6duWfovAWMHXJJVwotWjMskgUsyLgfma+Gk4rlMSgmvnKRwY9b7I4Dh5PR835SzCQzumRk/p8Rk8fA9KMHOMSwt6Y0NlnmRcCPhZ96rWspiqVwxxsiQ7D+GxgzxwH2nJEMs5QpizPAz0Ki/Xq3KeJvHig1WmkFMqaTevxZlAq0ufSuUOvMcdTtdJbb6LHAI3g76aPV87LVbAgE4RZ2qVJCNk+7cQdZLopDNYJzgaIYSUTO9lkiI2fICbAAAIABJREFUwSu3buHGrdsolMsqzE+cvA+tlgGNBKU2N7exsbWLnWoTzX4UPqfZnofpyTEszk3J66zfbSAy6GJ6vIhh0EV1Z1tgMZNUxTR1kz56qK1vbOiaZFgRZYMEMMkuJUOGUj9K8JmqR0CS18bx48cFtIVhUrzvZAHApNrRSM0tm0n5tDK8p1xWo8j7QFYPZD9zUyJlnosNExS7DGNqiFZvAtyIQmQohad5fb48juee+xHW1+4gFY9ifqKEciqGiN9EvN9BiglpbLiHUSTpD5fPYqe1h+lKAbOpNEqaWgUIMkAkFUUu7WEqX8BCvoJsN4KLzzyH/tVNFNsU1iWwFenj7Mc/jvZDj2NnYhaDVBLr517As1/9ErxRB6VUHLFeH12ybOs+xnOTQDSNu40WGikPC489jOTMOG6sraDf6aDZbqEfjyCa81DvtPHUU09pTaGlAYGJMV5vqZSuIwJRlLk1G3X80i9+DI89/CYZNaugjcZQbbbw8quv4fbKqpOJpcQ+3N7elR+el0yj0WgJGDp75qxYUbu7lAqsyJqA52dtdRWxIQtSxx6U121U575QLKJSrmgT29nZRbFUEkBF/7dKZVxNS3lsDI889rhSGruOPcECjk2JFY8MyzIAMATeTJLtPB7dFPSoB/AbhzdHmYna093vai1zaaK2Jpvht62XzlheP29FqIY3GlpakU2wRYb6BGSOhHuEw60QcA2DhcKAIEuPpDTKmjUlSiqYztYvri0EXJSQbhXdwYvLE0mgLddi96acZwiLS+5fSvGW7MvCfgQJ6v3ae2eBwzVQ8jRnJM8NmiAAiyIDDymBdgW7prQuQEXTUHpB0eKCN0pSqbr0OfWZYMtBQW8oBial3/wqDzYXJMNCXIMmHkNKUiV7Mr8z5R+yGOHiJRalBRQI9HKeSJQWKyxDoRFptMl0rDOtu440fezyWUsoZwAJ2VMBZcxkg5hqgmBpPDJAMeMhE+srFbySSyDHZM0h7/2I5JGddgt+t41sLoNCNqt7hmEMZHlQlkgAq02JTCyCPPdnz5OXs4BpMmHYvosAYMVwnAzAWB9JFsNiz9BL0gA2BYOEHt386EyRpA9chJ5rPjpcr51kslwqiAlKfzpKtFnr3NvcU6jY0okT6AUMjOjqdXl/WeHlGVDXC7C137T7Sr6xKaUf9/ojebfZ9cgEXTJrGPLQUNANfbzGygWMVUrw20xWdx6RlBnymJEx6tlUWoCUpFKWTkvwjvs4Wfesb0L2CSWSbK5ZLxAsIQhq4LmBqjrnUcgzk42lgkDEqiqYL5nuDZM1EnCmlk3EXmcdpJTdKJ/XrjfJH8kqjRjTM7xHWWux5uJ+wvslHBBrkO0CeChfJ9jOQRhBVLPy8ZysjM05vb5tTWBjZEMWNub0RrQmjs1r0KpiIT/ChW/+X5iKVRHhEK/bw9zxcSzOjqOcyqG+10V70JXfYr/bQS/uI55PoRfn+jiG04/8LNa3B/jMf/4CNnY20e010BB4kZD8s1yYxlueehI/On8O5dI8+vUtfOy9RUyPXsUEP4+S7nk92n0UWq5IKigrHc+aBcpsPQ4gkyaZ7NatWRbQlUZKgzsPveJJPPjB30S7n0aaNXQcePGFH+Dvvvk0hj0fE5UJBP0oxmcX8Q8+9gl89q+/glsrd+XpTDb0yWkPP/fEFDZf+RqyiY6yAwgYdHtpVIdjKJ58D9aurSmV+/byCm7cuIntvV2dMy9KyXsKzOuS3QX9DVnDDUb4hY9/VMEc3/v75/Cp3/ofsLy2gvGxMkZM5212cOGll/H9b/+d3YeeNeF8DUo5T5w8iaXFJbx87kUNpniPt6Ri4OCDqLwdKzLiuNaItRgnIzaDP/o3f4IfPPcc/v2f/VtUChww0xMwhkQyg27awz/9n34L95ZvA5t7eNNCD4nR8xgOavrMI3a8gckx64MWLl+9i1ariMji+/D4B/4rZBJ7uPX8f8JsdBnxAdlTI8Q0haY5cQIxUL7POpYqGJ7AKCLJPIaxPAbIY5+hgsFISiV6UkbJ3vGS6PTJ0B8gn8/q3wiY0zvRVGyWLm0DALNK4vVOkgL3FA6qyUBmOCFZl363Icl4v9fWPUmrjhh3oBEtGJTggwi6iIt1aUAP4QayfwkCNZtdF9ZBRq+x/Lke0ZIomSwgFkmi3fZl37Rfa6Le7KJFX8reQExz9g9khdK6gl7A2WwSxRLl2EnJ+7keGKEioVASHjruLSSsMMizyXNKkqGr1QUNDeldSaa6SZPFXpKHXkSqMX6lx2SfnqF9k3izD/A8WlUQILD+I9o3fzelbmu+lVCyvYlSOLCyNZNEj2PHFhHQOy4RRTZrgYnsZVgnMJyRBT4Hchwi87on3CTPyf4QsVEEGSq8OPzjskmySWC2aubV5+4X5yEeAnOqRdzerN5QRB6zaDH/QzkvGjjkEsPDNTsguVQZFEfqpr7Zk1k/bGs7rxeCYyKrqFYguciCE/l66tNDb3MO8/SI6qFemoQPZRVwLebJMwBcgyMHJInpFj7oSc0rLpICSnOYPH4WiyfPSGH03A9+iHPnX5HXLWtd9pkMk6MKz/yoTZkmwqgDuo5+5b3GUEKlDdCygZJmgX0uXFH7T0y9GcPkwrqMtRcZl20y7uWxaTZJlnVFsITXvinso1oXaAFBf2l+QILIZF1aSAi1MaZk6GtwOTc9idMnlvDOx88iFwnQ3r6DrWuvoLuzBq/fwiggeNkm351NDiJMXO+Z9D5GWwB3EMOhv2EEpiiS7F8p9Eb6OgAmXYp0KB43lMxATB0jxz5l2WP+5oe2TFJimlumgT9WaR/8t/mrG4ORS4WscDmfMaf3w58Wm9IxIcPpt2mOHULJ9Sp0wXOMS3eMFaojwMkYiQa80jbQWRXo/ZJ17Kyn3Du0Q2W/JztXfqUFHIF/qQ35iGufHIyoPMgiXZjG9OIpjM0uIT81g0S+iDbZqXwaLyYv3XPnXsCrr76MzfXbuLd2U+z16Ih1K+tTAyFZ27w+fZ3elSFLWNW61gyFcon1boAy3yNrdTqrREaeHglk4I2yGC/P4tSps1hYPIlcaVy9chjOQ54ForTQaGBraw2bW3dw9eLLuPLaObTqe/K4lMDMAZfGgX09cGlriANTHYAZBm8bE9RCrIyMbox55WSEwwsFub6ecUngkgdv5DM0ykMsmpbP5cz8CczMnZAiicAlSTalQlLAZWTQQnVjBfv3DLgc1XeAZhXxQU/gpWpFCyx3ALwNlyzoTFchIn/yh/9yZCmTRzwuNaBxLMyjaj1N3hxirkmR8zZwJ8kM4x3EKfalY2EepEaZdCcMsQh9M482tq8DHDVlOQRMw+CIEFQM33MIIIbNIi+bsFELfyaUC5kMwqZOoQdneCPzd9hMHg33eaM8nfcXje+npmbEHFCqtzOvD19fLfgRnyY16I5Vw42XiylvSrFSHaM0HF7o0zqW5tHPG7JQ+d4kb++Zx4qk2c4Pjtde+Loh4zJfoIQqf8D8JPuRgCI9Xig5btQakqQa45JMSyb0GXBKxhATqVlcseki5TjK4pqMDzIuxfzwVHz6lIh0LWyGmxjfl51fSxXk52JRzhuXXiD8PKa6Nzq6eWm4Ka4Syzhp7WFrZ0c/lydIN6KchF6cBlzOzUwrdIH+L1wgeZxZRHPXUUhKNCaPKwaLEBAkAMPnJVsgk8siXzK2oViqQV8ALoEhv9Ux9mm/h4bfxV6roUWQ185UqYRMLI5eq41SOotKvoBKqSQWDIFj89YYCvS8cfu2UtGLY2OYJ6Ng8Ria1YZAUco9Vm4t4876FrZbPmqjJLrxDNLFouQphUwCU2N5JEY+Bn4duSTnGeb5xhRC+iuWCiUNFDg1pTxzZXVVNP4MQzAwQpbsu3xOIAQn4GTMtLpdgZG8VilBpu9aeB2HMj7eTwQnDxmX3Og7koZNTEyocaSHHZthbviFYsmM13u+JHfodxB0Guh1WeiRceQprCcS9+BlClqULr12BTevX0e/G+CxBxawNF1Gip4xnYakoZyGt7oDNOkTl0hqUpQaAGl5bQyxhzbS41mcfGAJDz/0AN7y+KNgPMHa35/HvWd+jNHFO8h3LQzl4Q9/BM03PYa9mTm0BgO88KUv4pUffBvj5Timp5lq38PmxqaAy0gzgrHCDLojD7VRFPnjS1h48hGcv35JTUO720Er6KKnlMoC3vLkW1yTEsetW7cQdLsYq5R1vbO5k4F7L8B7fvJdeOubH0elXDQPxWgMzXaAH790Hmt31rUucgpN1jENydsE5Ajy06C842Nichoz07MqYOg7+uQTT6iIl/ec/G8YBtLC/v4udna2sb/PFPq6EjMJqpw5exaPPvqoXuPll89jdnZB/33+/CsYDQOcPXNKck/eZymm2aWzSjNPZfKo0s4gSRDcpE2UGofTViM62tRfLZCT1jhFj75nQKf9nLHyXx+AFq59r2NUHg3+cQWSBaGZRUY4fBKTxK21IUgR/pvWA+fPpCbtINncPB1HYh8Q5OB6wQLPeYMKtzMWpBUgSi1QYWIgqANZne+asRWsQOTPssHm3sI/fI6EGBkWBCR/QyffDqV4ajjcxNnR6q0wVICPgaMC2zSs4mvRE5SFkvmqEWiWoT3vmU4g8NIfxpU6zq/8GW339OPCCCmCq/oYFiXLdd0sigkwuYRJsj1ZIIgVTzCCfnz0wzS5sJdIqcmtVZtikRfKY4hQTkZ2lMI9rKGPJdjoUj1BNjMD4iyh3IsOkEmMUMl4WuMIFhbSaWysronVuLQ4LzmpzV4tJZ17V7PRliKAe0k6T4ml9HA2n5XkygW7kB/BypbXJm1gYiP5FEkeo6afvoZkGhmoJiCa58UVfn6vK/8tnusxBrgoddy8YhnixsEM9yBeY7xPKGUW4BQGzjimEl+f6wD9Ptmc09eZ4CEN7wN6kwqkpryOq3sM27v7qNabSt9OpWNisxCkYpPEgCSCu5IDukZWsj+luJu/m+oKFZt9FZ1UHlA9wf2uXC4izYYwHAK4wlBSU4JofmAWM14SO/t7uLu1iWwmr32C4CuVD7wVQuCSx4brFjkvlMYae4NApkvl5WSfAwDKxbnKUh5NULvTEUOdoCWfm6z/cKARKk/2q/saBHGvoaUJwRnuQWw0tU+JQWxrgdmSGrDD92P3/WH6KF+Pe3x9bxf5XhW7F7+Ek6UAC0xozxVQGPcw6jUQ7REg8OCPAikqPB7LaIBa0MRus4/dZgZzJ38SXVTw/LlXMIz2lD597fptlEqTYrblUnn85Pveg+/++EdI58cwqO3jE+8tY6z3IjI+rVrILqd3lw0/JBFnvUSAKcHCn00WwSKyGj0xMSnHikZom9KHPyBDmAwNoBdLo5Fawtt+/n9Be+ChP+gowfP6tYt4/u9/oLTuTp211gC5yiR+8ZO/gc//zVdx5dptJeVyUHFiIo5feNssNs79DbIpDq7Jgk1jFC1iNyhgpTmG1m4DkzPTOH36ITUg3Pcp0yejbndnRyzKlVsruLO6qj2FpOqPfPzjkot+5vOfxzufejvOnH5QDM1sKo3JsXFcu3wFX/riF6WeKVIRRGY3hz28J2m1QXWPrI1s7WyLOWmNPT0BCcgnmW46osfvAB2m7WYK+Df/7t+j0elgZ28LKys38NrFV3DpxVd1r73voz+Pn/vYh3HhpRex8colvPtNOUR6z2E0qBlrhmufT2/AGNrDDi5fXUerlcNo7r14/IO/ikKmicvf/zSmRjeQpk8dWYEKtYqjR1CJycNcIwRqDJHIpDGMZVDvEPgpY79OEMmCWxKRPjLxCFLZgli0ZCmK1a7ylWsRs5SN5TXoU5bsWDsOUxBookAZejCbJ+WQacsd1vJUbJhnshhYIPASN8bksIdkYoh0hn7nBMXZoDJQjZ5mxuYPGUFK7w4GqDfaAijrNTK/zeaAvnm892JJT5ZUSQ6iaJcU57qVRpqWOwxWc5kBYkwxbIQ9VkBrKoaUdjAQCORgEAUGUoVH6XBG9zEZplzX+Jpc27Svsg8gA96xGCnbDoKuvMQJUprKix6xQLHA9cyUfdonRuxDLBiQoCVVLiJUcM2gBRKl4gn66I6rduKgLZVkjzNCk89L65R0Xve6GKuSOpDtyQA5Tyxi1rRUCDHAh9er5OkijRihhtdz6LNMEoWGOA6EIehiNjoWoKPgO5ksmmxc4JnmRMbuZE3Be2GUI8gXKh7DcFcbmIox5zITCGxKsefSt9XDi+FnNl/GsovIh5eedpx78r0RiNQa7fAASYtDsOrAQs0BXI7tRkCKQFePvVwkiU68grHF0zh5+hEBk6+8cgHnX72A5dU11Zv8HusFAokMP9P9yFrHMdWsV7QeTrWQ/ju03jKGob1NYgzcj8yuJJ1JCijnPsTD16WvapfAJSXbvHdC4JKvyXuVAwiTipNdzIR7McvUW3I9Zo9rlm3aa2n7MCR438HURAn3HZvDT771UZQ8wN/bwMbl82hvriFFz9mghUivw6sH0dhQb9+ChvoYBhZ2FVpAqM7VkNNqUYWjELtw6d2h5QvPnUIznamniAGyH7Jrh3u7BUEaI4/3lwZ94bCWe7oLNbJS17E8Q7yH51d+kjHzutSwwYAxQ4mMhGYgmPOilETcyXfEFHDkAzeAN59NAx5FCwhr+jCMJfS2PGI9F4K5Bz3FAVhuRYAF9PDhQj/lk0ipOC3h0hiMskjlpzAxdxyV2SUUp2eRLJbRGQ0FXEa9OLqDABcunMOFi+dxd+Ua7ixfk7Q/FulJdE7iCW23BKzqXjE7KoGmGuQaTnsUuAzDeey0hZZPBlySXBMfZhAfZTBWnMaJE6exuHQfCuUJFCoTkop72ZTUHVRD9AZtbG/fwc7uOq6+dh6vvfIC6vvbrwcuub68Ebjk8ddD9IQDxqXe0kGyvPMadefDgEtLfzefS673BC7dgKDPQY1wfO2b0SGH32kkYhlJxQVcTk4baFki0YrAZRKxUQe1zVVUybisbiNS30WkWUVUwGWg69j82Okfa9c/sRWFl6rNHCLy25/6b0dhaqQAQHk9aex6UEyGQvKwwTyQABrCduBtedA4mgjwdV6Z1lxywSTz0sBLW0AtvTxMHNcN6L4v/F/o9iErMwzjOcr4CX2SQg+Eo+/zqPQxBAq1eTiW51Fpefjc/H2bhpuciYUvZc8CNAUAtdWkkNLOoBt6+uUpy8zlxFaThEMb8GFS7gEwqSbfNcWhh5tj7hzapB5huLKhdmniR8OGgh7l10y3C5wcgNNu55VCkJBSjCRlDmmZfRvxnBijHWtKxQmA1ap1NOoNeYaJscipKYFLTnXp45jOiGXZ5b8TuKSXaJLAJeVUSbH/IkMagxO05MSX/mf2PkJJuIIeKGmXgXZUsjtJnOUFaswTFj1MV7Zrj4yiARrNJu7d29DmTRksrQcok+nTuykexdLCvGR7I008jULPNPFus6XDLT8XgaHm9yEflVhMckZO90N2F88Vz6FHWaBLhmZKuhiKgY9qt61NkZKoCXptkjHVaKCUzmGsUMTEWFn/xkKNMnFtZBjiwiWy6VYwv7iAxflFzM/MIWh20K219PXu8ho2NvdQ60VQ9cqoewW0RmRtjVDIRrEwXcB4Lo5cfABv1EOETNNeTxJKvt9stqBzZRNxA3XJtGTxePsWPaWYSJvG2MQEWkGAfTYa1aqFL+TzmJmZsamd7q+EPGDYuIaDgFBOYOE7+2JcUsLHYnR9fV0emASgKTdmcedxGCCZXg+tJkGzOvwuWRyUB9lEnywoysbJZtu4cwcXzp8Te/XJM0sCMGeKaZRSQ+SS9GhqyaDfhnYptBo9tP0BGpERVntN5BancPrND+P4fcfFQhhRErjZRHB+BfvPXULt4hpSgzje+bFPoHn6IdSmZgSgXPjKV3D5h3+L2KCOaKKHWIbMiKQNU6sD5BNlRKI57Pl99Ip5nHrXW3G7vivJ4HZ9T+mWvljOCZx56E0CJihr5PEi2EvpFqWGu9vbKrwnxyvaNHi9vvupd+DY0qIKx739Op5/+SJu315Vo817OplOapNgU99stwVckpXHpOKlY6ckc9nY2MaDDzyIYqnifKS4ZochGC5gh9YOHDYwVTQWE0OcAwJ6v1LyPj09qwJm4949XLtyEUFzV4yFJ9/6Vvzdd76ru4lgPQvJKNkSpTEsHT+BbKGsdoreLgq/0RQ3KhaYNR1W6crs30k8Dai0jkvTNDdk0LRXqcKhZ++hXNwYlYdeNof/fQha8mfIXH4jEHoUuDwqcz86TNIKqyKOn8NYoCpCD4LgjnoY2w5o0h1j4hmTngMpl/Dp2Brc+TjIYpFs6awMRoipMAzl95Sv8ly0qR10Mhgpz5x1hiQebAzjfH8uhVR+NCZZZ8NkQx8G3LBYUoyN1lZZRvSB1iCGWjBC02fzYCxPJqJTNpeMsajk0CzAUH5HLuVcz2MpsATWeLy4lrBxtHChiMArDpg27m3BD4YYn5hBJlsUcMr3whAzAsIc4Gg45XxFeZAV+CDPrQCVUg4J9JBPx4FeB0O/LfZSKZuRFQerKTE+6fUpz0P6Ure1hjN5l8weriUyNGDKNtla5h9uDT+LV50j53FFK4oIJZRmUM4BF3/WgEuCrLbnMxygHXRUUGfYgHPPYPNFdjmVD2RpOGZgLpOV70+PHmmtljGJKG0eDORnKZkefYDJCM1SIs6keyv3TX4J7XOWnNtGq0uLDZqb5wU2s3Dk9US2KM8B1xCurZw8sykg4B16RxFE5bpO1ocabqoUSiVjxOm64qB0ICAorN/kp+qYzWQtkUHPz0FmA5ls6Tx9pT2xcGn5oRRjhTiYMb3YG9zb5dlFRQVDKyzFnuCApHq6dPrwHXhIUJonih51rJVYFHNwyoPMmoA2G9z/ud+nMhm970OZnJO1OUmZNVgE4xkaZZYTBl4OVatxCMnn5PCyUhkT0+XkZAxr3/sLLKY6yKeTaI1imJzIIzJom8YsQZkuGWV7qNerxtxK9BFNZ9EYVnD2bZ/A/INvwStXLuD5F3+Adq2Jm1eXFcLCsL+JQg4/876fxTPPPot4MY94s4+Pvj2LSu9HyLApjfI4BmbNMCAwE0o5WR+lldbKe5nXBRlNbGbjfbJw2/AjvrE1h0mQSBYQFEsu4Z2/8L+iNeS91UU6l8Gtm5fx7W89g/3tLaRjSfmrFsam8cn//jfx1898A+cvXEY8ktaasDQWwy8+dQzrL38FyRgHVLz/46g3RkiOncEPrrbx7a88rTVbwBTrIB7PsQoKhRLOnD6jIdrs1KwGoivLKwrKWVo6ruvwb77019je2haAzvuAnuv8XZ6j7a0tVIpFBPVdpNMp825U42rXKvcF88S3+4+DJd7PrNmDDv0bCULRjoEq5KQUK//q3/47RDNpBGQqIsCLL/wI/+HP/hyPvukxfOqf/Tb2W1VcOX8erdurePw4A1J+CICD3IQGQAOmWQ+ZEj7AhYtrCPwSgol34PEPfhLj5T5e+PqfYj6+glS0qzVERBgHXNJDknWNWJK0o+C9E8ui3Wf9nEaLHo6jGJIELBNAMR2Fl8qhQ7VNYEw/6XvJIUvQk95sLTjoJBps+40BBax3fDLYe2ShkIWedEMLss5JCrCQDPO45XuiXRQBzL4YhEwHZl3Fa6PVpndaIDXO5nYN+/UGag2yzJWFjeGIoHoC6XQc2XRMdje5fBq5Qs7u43xWjDaCQ0Gva4GNva58eFvtBgYc9ETiaNYH6ku8OO00hogn6B3M82nhL7kMiSBpDWplMUQFGKXxga+BrHkN27pDsIcAYJrhKlzruW+PTPpNgJIDnkIuibEy7XSyVp86j2kp2QRakZHJuujQ61JrH4Bysai1kD8rpu9giGajqXuT6i8Fd3ZNCs5Wgu1uKu4pSZmKLbKRgw4T3blFRC0dmpYpGo5xbzKwltJqWYc4tiJBkCg3Jq5qHGbTpoqBPGTXRqlYs7Rv9idGBjHLhh7XBkeE0UDUsfN0PwlkDFUbBl7RYoDXjSTFDKZxf1R78HeZVSWvQAMjJTl1e06ogBG7nTYWBBedjx/rIQFHYrsNlZotKTftEAhczj+IU2ceRzqTx9UbN3D+1Yu4dO2GgEuQOT2MyPc0nc1rWE47KLHANBDng0CRMbQNyLRhWUSKPhsIKazI1QO8HsS4lI0Ph16mdmEPSqWIgEqeqz7DiixN2wIdncejikPuvbwtCb4zZIY2JPR5tVqMPV9vGCAYdjExXsCpY7N479seRyUVRbC3gXuXzqO5voJkryPLjzgtHCIDxFiHJWwozHouEWHIlvMOdMN9q2FMgWQwgZFyQk93roXsN1Sfvm7Yb72+4StcU0x2q/AmKh2dfZ9+T+w/uwB0rbyB4crjHYKCxuIzwFLjdgF2DrDkX0PAMvSkD30vlfJu78d4WcayNNm5AXoCUo8Al2HQs6H6jiR3lBHhrgm75ix0jA9HiTQgMcoa2UN/lEJvkEYiXcHY7DGUpxdRnJlHqlRBl7U/fy2ZQD8ywmuXzuO1S69gbfka1m5dcV7BPRpuICa5smFSR4FLXZ+SgB9KxXmkeKcb49JqLQ0BtMLzmPN8e4gNU4gPMijlJnHixINYXLofxcokCmMTSOUyUi7EknxRWgJ0sbe/gb29e2Jbvnb+BextryMetyExz7F6qiOp4iImuFpRZgiv87g0pmzoDRsSKHg8LRjbfvcAuAwZl/ysdH1icJTvBn4D2t9wH09jlsDl/AkRbriWGuMyhWKRaoMeqpsrqG6soi/gckfAZYwKBBKfqNZ2wLjYt24IrdR0MYaByEd+6h0jGZ4rZS0rnzZ+5QZCgEoSQXcyQm/H1wGEb0iHtJNjYGbohRGmmYXhPeHXQzDzELjUc7uDLKk4GUuSpllTGwKCIZMmBAfVvzhGTQiG8uY4ekPbJMslbIZ+Z+5nwibajgUl65zEvD5IiBsoi3sCl3xIKtu2bmU5AAAgAElEQVQLbJLmNhEChZRm53N5FIoFS62j/INUdPeakkkred38ad74R2m2mig53xE3PRHrxQX52JTG5N1kSrDR5ffY5PH5dXwScQGrnH7quHERdrx7TdcAVPdrqNfq7rl6Slzj9DcMm/DSaSVntbodAZcM6mEABf1jCFpqmukSeQ+BaKbPMXSgIaN1a9gjSCVTutnlMeL7YtBw8+GEjeAl2WZhQ8cjSnbb1jYlt3EUKXklcBlw4ktmSBynjh/DWLkkmQyBURYNa8srYgEILFUjycmvpRaTacmplU+2qmQTSaWoMlTGvMLML5TBCQR1OW1odruodtpq4JjITo/LOBvVak2J5WOFAibGKmoQeZNx8iY/CS+G165cxtrdO5ibm8fs1Awmy+MI6i3s39vC+q1V+PWWPI9a8LAVLWAnlkVLnzWNiUoak5UkKmmg4A2QIRux1cCg2UKaPpbZPJKZPPr0JeK0nBtfOolCLq/Fkt6K+1ub2uQmp6bRj8blU7XNhnowkBn+wsK8rpMQpGcpRW9EApPa3AbcoO0eIHDJRpgPXuP37t3DvfV7qFb3tWAynbxULut4izHI5Hffii6CxgTgCGAmOUmPkilI3xBpG3Hz6lXsrK9gbiyHN58+hfum85hM+ZjOR1FKJRDpDZQczwCMaruDHsGO6SJSsxUM0gRLmCJfBZo9JBsj5HYj6N2sYePSHbT2u5h/5EnEH3kUvalpBK0Otn/8Aq7/8PuID5vIFeOo+l2s1xo4fmwSrXtNpIdZJCNZtLojtJMJPPjun8Bycw8tb4TNdhWd4QidXh/1VgvTs3MqsMfHJzAzMy2wfW9vTzYMZDTXquaJx+bjzuoy3vLEE3jvT74b83NzaLR8/PBH53Dt+i3ttZZEyqItjVa7if16TceNcphkKoeZ2WNiPnU69G4dx/j4lCRa3DRtw3QMJMcW1EDVTWPDNZEMTQ4qONVNpzIC2dD3ETT3sb+zpfO7unbX7sUIxJarN1uSsk7PzSk1nverwC15IPEWjiDGoUbo0egsPcJAbVuz7ToSUOJ8i8K/s8C1oskVT0csNQ4muSrK+O/GbgyHPAoHcCBbCMKE8yARCp03ktV8BvZwQ1MyeeiBqWrXgEWFFbmi0d6rsf7D17M0cG5xVrrpHR2oEkw2pDRUMSns9TkkovUB9zGZ+Cudk8DEoYcl7QDYihwki2rCOXD7gOK81KAZ6y8s/thQhPIOYwOyOQpGMbR7UbQGEXQHEfhsQMlaz6RVFAz9lsJvONignI9MaDIb+kNLgA39nQR4xekbRilTX8MZAmMs+vnzqVReQCcDgzK5Inb2a8gVS2py6XdJ+TJn3bzPA7LyfWPpcJ1NpeLwoiPsbNxBdNjHsYUZFBmiBvPMIyBVrVXVvOk8ia1JL7SomlrKt2mvQX9PTsHJoiR4yc+nibjzzRaHIRpDMtpDkvm9LH54zsLJs7xMYxo+7O3vyF6BhuKNbtOZ1AO7u9uSU+WyWf0swQm9Jwdgc8/iJcCGSMen1VRwTrFcFvjKpGSxORlmAAYVJXV8uKZyL8oVy8b8oNcW0yZVLBrYLBuY0G9VrCsW8D35gBKckD93o35gbUMpNb3yOKggO5ovTKZiyKLn/mk1liVe8g9l2vt7ewKp52fnBC7xfh/ohjNFBO9Z7tWUolP6zzWA+wMZ5YlRINm8WM0DemJSgplCdXcPe7sMghmikM8qUC6ZtEadIPTO7g6qDQZplJ1nYlpSJK4EZKISDA9rOJuD8/9sMBMqaLhPD4ddHY9avYatzU29x0w2g3KljFKpLDkn16hEtIfpbANrf/f/4GRhpEEzJYzp+ACDblPAja9mggwaAqgjujYhmxoikc+hPizhsXf/Bgpzp3Fj/SaefubL6HcGuHzuiu6BIUG5bBr/4AMfxpeffhrxShGJ5ggffXsO4wMCl+Yv2B+SrafkAA13xbJxZv9cNBTCpaEBGQ0jJPpxBL0W/KiFT8UGnu6dfjyLenIR7/zI76LRo3x/hEQ6jpXlG/jGM19FY29PqdccMOTK4/jV/+a/w5e/+bd4+ZXXEI8k1agvViL4x++9H+vnvoJUvGMyOxLHIwUgeww/uhnga5/7gq598fuUKmvNIfdzKnY4sKsUy5iemhLzeGp8Go8+9jhOnX4AiWwKiWwGN5Zv4XvPfg9rN2///1y9d5Bl+VkleJ73/r30mZXlutqjVqtlm5bUklgtkjACFidgMTOgYRZGzOzEELPD8NcEMbGxsTuxsyBghFkxzCAQQmoZJBCindqpTXV5l2XSm+f9fWbjnO93M0ubiowqVVdlvrzv3u/3fec7BjvrG5jSQqjT08KbNmFcsrPWEojROSJmu/kDsg9mPWDfSJKVQJLg2C1ijCnpTcMYBKL4nf/0/yBeyKEzoo3NEC+++Dye/dt/wK/84q9g9vRxVFs13L5yCdWLV/H2U2FM+08jGGjo/uZ1Hw/MpoZS7IuXNuENC+gW3okHnvwpzJQDOP+P/wXzuI5EkKwpIOKCLxRxxiBlvj8BC8dQemwoAS+QQrMbRG8gKF/2NplkGGklxbIvszAEAruyTVO4GiWqxu5WmIUY4bxXrCYIzCeLWanU0jjZ4ExyyITMTs4DrLljJdeytjPFlnWTaiouvMWYbw3Q6dI7bYx2d4RcnjLvkAJpUtm0wGo+S4lUUoscettToSNGpZY9FtxIT+9Gq456/QD9LvtpMj7tmbXFTRbRWN4lB5N5TMaZpcQSaBWjvmdKlDrJB1QlBYICc9lveoOevibJErzG/PtMLWbvzwtAcJTKlmIhi3wmrVAwpn9nUkldS5PZc6HBn59zFOX3jtnJEM4eAV9Kuu1EzWWydp29kXokMjVJYInGo0hmkugNugIyZfnAMCJvgoRCT2Nig0bopdglUm3LM71HjvXG04KznBiLwuMs9ZqzCecUyV71KsiGteUXz0ylkZNUM7CZj69Pcw97dIZB+WpIBTS7P/fZnI4XZ2FJ9lr4G7HDnBuOEXQNQJqSZGqYnQtPpP0VX59hevJilGcefwytdK1/cxT4Q+CSP8M0gF4ghkl8DvmFMzh2+mEl0K/dXsebFy/h9TcvaElG4HJIZisBX56FXHS65AQx/g7BSwdYqoo6ywD5bcqlW+ci7yl5WQeBmUpJgU6+2pLKlEajjRtrt2SBoAAzKSQc48yQKQsz8hn9fI9cUjstQY6AS3qZk1wwxGDSR7mUwclj8/jetz2MmVQEo8Yu1t98Fa31NUS9LmLjAaKUHXP5GKQdi5G5pCAgCOTCeHzRttiWjlxiMl6TTCtokveQU01wbmXt9MlXttR3mICzC+B7Los5sddoS+O8IwU2HhInDxVSCnp194TVe1sq6YyQfNz6B4HuAiotklrMT9djBB3Wodcj9icX4HadLejHgG6zSbB+2yfNHU4EPqjqAFzDakwqr37ZMUH5ex8055UR2K4lfBjehHkLcQGXBC0Lc8vIzi0iUSiBmocRr0uc5JoALl1+E5cun8fNaxewdu08xl5HDFkBlwIvXXDyXYxLU0A5j0vHuFS4Fhmakvf7SjEHXGqGIMOeLO0YAl4cmUQJx1fvxerqPciVZpEvzyGeSYlxGYrxZ+V8OECjsYdGcw8X3/wOzr76Ina374CiFqaK27Uh6eQuqTgXWPLZP/IaNY9LLr7tmRHDkfVAhC8DkDnfaYHos2v5WPjAJX9WP/V+GMCEZ9uYIWZcoMWwtHQSS4snMDuzoLAyfuayCWSyMTH+G3sbaO5vwKvtYHywjXF9F5EprVu45jC7Iy12DpUzzv/UTYmBJx48MdWGjEWQ5rhhA+7Y8FFGymaT22/S6tmsHknlrLjqQokZYimO5k1irIKj/xkK7ewIDtF1f94TA+EuUI+DEhtgycr95HJJzF2quRsUNDC7wq3kbkeB5utiMfA3UD5g6AOuoubf5bV299/z2Qi+56bviylvEIWdkDVBlgQbqYH8rNgY05+Fv/qhJT4wSZYawQAmhSoBlZIzx2xlsbGEN0e4vsvD09+yGH3f8fQPX7PPVjV/S5/ByibCDzXSgB4I6Pvx8xAkdRsRSdInU9SrdQEZ5idKn5muwAoOjLx5EzTEjoRFrScLJyYglExTSs2jStb2mSA6+Mf2UGuI4RbLbbcIhrLws+Ei603ybALSOrTNNyUcjTng0jY6nZ4Bl2RyFLTlpDk0E9gHYnTMzZTF8uM2PpNKI5NMY2dzWyCW5Pu6vhwICYzGEKas3TFxUkyOLxQ06JA5SEYAGzACnpTRE4jke94bDrB9UNX146AzXywjNJmg12jK37KQMeAyFjcjcQKX3MBxW3nrzm2FLxTzBcyXKyhmcjhY38b+7U1sr91G2GOdD6EfiGEnkMJBMIFeLIbl43NYWMgjk2Kq7lCypNjUw7jdwrTTQ5INUiKNSCIlQ/r2eII+/fWScd1nBDk2b91EbWuLdCUBl83BCHv0wdzd1eZ5eWkRJ04cl5ccDzPegryf+eTygOfXEVDtgHwm8bEeKPhnOsXu7h4a9br8G3udFhYXF5CjXDQaR6vXNXzcsbH7DGni5n3EVOGYgitYJCld50HG9/fC+Qto1mtYmq3g7Q+cQbi+iUJwjBzTYTsMVxDigXwlg7ljMyivFNELdNCdttAdNZXW3duvA40hwrUp0oMk4l4S9b0ubrWGyL71rQjNLxIbRGRnH6/+3TeQDE0xv1RBbrGI7X4Dr507h3yygNAggEFtiF5riFg6h9WHH0RtOsS+10UnOEaiWJQf5O7BATK5vICAYqmMSmVGv9/c3BBoXy4Xtf3nNc6kEjh/7k3ZKzz5/vfhie99ApFICi+8dBa3b6/DG5HJXVfzf+z4snq0BmtKf2AgBkjRT6Eys4xQiIuDAtKZgv03bsfEZDSWhc+Q9wE91meTBvEgCMlWgDWsmC9qYRGZTpAMBZU6TiCaVhharjhgjyxztvN8PhU+xWdcYS5OihuhLIqJtNb88Czhc6+EY54raqjITfGlJX5b5tpz+ZbYh79AknTJSQfVFKsOOtNuHmYuUdWsNu7y7HEsR19yLT8s9+Fbl4jNJzCV55mfnGivzmeKWvq4oZIm5XIRity+2+lhshj5SlmzrI2/2woaYGqMS94D7WYDnZYFLRULBV0n1mgyJAkIEAhkk2XhOQQtDbiQt4vb2NKLkYwTUzkY80JJmvr+bitNMGkSxGBirRbrQ5AeaEy+HY/R7zYx7ncldVZ4HoEyeZmxweNQw3pMSw8OZEPJFsWiHo9w48Y15HIWAsX6Q880sh4ZPsPBmCFuBKIU9JXJaNCkIx8HCFqMmHfUVH6VrVbD/ClTMaQ5jDJNlmc5QwEEcvZVK7hEYbMkYMH1FpZCO0ZnElMo0WhAS4qBZTUGOPRHzF/XZ48wJT0wQCLEcIUQAkJmKRscwxt0JcfOphMKxWCzyeeOizpLH+2gWCro7CYgxkaOS0V6fJHRzKAHsjTZcIuhmUioTzBpnoEuvI9NAs0AtomAwnCE4G1cgAB7CXrMKSBAridk/1p/Jem2pLSW5sprSmChXjtAs1U3pUeWKes2zPjBP/Qr4zNvvYOxh415QaaT+UwS9OTzQ2C5kMuLNUXFBD/IjJK/GRkLfjgO7w/dF8ZoZV0Ro3XKZ532LQEN+s0W6zGvawyzM2WBDzxbONi0WNN4PozGYmxVyjNmYk8AUgzEvvWRIiBb7yOGtpafHOC5gGV6OkM4uqbyGFFOSlZ5QveL+V8yq8azsCuXYj7sN3BqFrj59d/FXKit56oxBBbLGcRD5qu03xoI2E9nE0hlk4hOqLTwMI1EUfWyePiJX0Ji9jQaww6+9rdfQKvWxmvffhUhsoO4KMUEP/bxH8df/M1TQDaJSHuCH313FuXJC0jpfSCzZ2j3hYK3KGs3T1wfsNSaV8Mh5YMTRCcmAx9FxphQKu/RamGKccQYl9/78d9Cc8ieIKJQqZu3ruErX/ki2vUGEqGogL1kuohP/JNfwZe/+S28/NqbCE0jCs9aKgbw8//Dg9h87YsITVtSvfDe7fXCmMSP4euv7eH1bz0j+S+tSB5/7xM4fvKUwgq5TOB88MILL+G5Z54VQCU5sDfGE+97Esl0El/4ypfx5Ac/oPdxcX4Bs5UKCpwtMmmpl26u3cCLzz6HGzeuW1gTWWuOZc7B3Jc38j2kLx6ZiCNwcR1EyAFWZIx5iGAYiuF3/s//jAlBUA5Y4QBefvlFTHtDPP6u70VjPMIw4GHtwjmsv/Ia3nt/BqHJ8wiiZuwp1lBKQsm4nExw9co6ep0i+qX34Hv+x/8ZlWIQ5771hygOziMVYr1hyAF9bENiwkrCrrAcDoJcOIYEXI6DabQHIXT7mpiQpe9jKoxYcCSAvs9wptFE9kvsc/jOcxlMf2z29wo+pH+4R4ICQTKO5DwbYhiNKBPlp2/zQZsBDwc19hI91Or0oaQFAH1rTZXF+4rfhz0y+1ZK1ElCIHjMvk8hc/xvKbK/0wLreH8OBx52d/fRp+JEz6lJ4mUuouOHgCoBwZBmA56xYkRzOCYIxZAzKbM6GE/opWnsUA71IpVM6DsZFxsyEqHEm+FDYS2yqA6gdzrZheoxBlTkjOVPbJkplgkwP1vBbKUoj1qeBQxek20EmILOpFz2CgYkWrBMQrW53+d8YlYF/LkIQso7e0hmJ9dWtGQaIJ6OIpbkPNRGt93Rc+wNPc0HyXjSsdys7ur7iBWu6df5SBPsNXa8kcMcQ8yxxowp5aS49NWU4q9vfZ3SmaG6IQZmKIxknLL8BBJhW8qKJCTg0voW3wZOIJQDQnm2W39i6soQvZV90MVlDAzIeqIVymEwizHkfHBUnNApTQgsIIhv3qEvuQOiuJBmLSOo30ccvVARmdlTWD3zMHKlGWzuHeD85St45dVXESP7fhpEq+uh1myL+R6Qxy8XXQS0XAiL823kRWIvr5uGknn1qvZeE8RhnbXnCFheXkAuS29qArxhLYuocLh6fQ2eN5W/Jp9Dsf5IJPIBNJ/dRRxHK4cggkTr6H7F/ndq3pa8tgQvB+MuioUUji/N4PFHH8J8NoFp+wB3GPRy+zoig44CSOPszAJkWXJWNF9u9eb82tzNmUDcFDvuDFTInsAl8yEV2YTBeeyt/ZBjvpdu9uYZ7uMxJhV3hDAH/vksAfUEznbGCdOdTN7uQbEjXTgS+wH9+GLgHYHUJjl3Gc9Ku7e+2JbD7ufg8lqeqgTfXBq6D9I7UPSQbemAorvJlSIARMgSPiJ6CSyUpZLB5i4+SfYEbEvFDGX/Qh94KgzAmbmI/OwycjOLkooLuFQwdgAhzvDRMC5fvYgr1y7i2uWzuHrpDXi9JsJBi/nR6vkQuCTYSuatbZtka+AwHPFRv8vjkn/FwEufcRkMMAyR3tgxBIZRJKMFrK6e0WehPIdCZR6JTFrLPyohAmFiMrSFO0CrXRXj8tWXnsP2+k35W/K+98NsLDzJgZe8P79LKm7hPEotOAx9pmWUeVTb+2B9l0I8JRU3hi17cfaPLPjyw+ffIY4xJOhuuRIEZJfnj2Nl/iTmyguytGMeR65Aez6y84No13bQru2iv7eJwd46hvubiGGEGP3lA9anyiZKwaG+ZeRRyn3giQdWpxrW3GBrQ5AxG8kMIGBJ9mA+x0E5I08QptXygNbD5OY53fRG8XFSKCui9mnDtO+PIfakM4l14ViHBVZsTPoU6dPRgx2TUqmKjg5vQT8OtNO/MXaYDwb6hcxnatoBcsSmcbsCY3K6udkG1++WHvosHr+AsFkjU48groq9mOr0oRkpvZLNFwcTApj8vS8P5Ovx2ZwcWLjBTqfSGnZ8FqkP+IkW7RhIVh/s0Dsc3MUAsuFZBcnVEHlA9vpOXsGCOBLrkqCuFTeTPFhCF8EFD/WDGpr1pn4GDmU8wAlgKpyDA1oiKW8LDnIsBGRgUq6XSDANNoKk5Hy8gUfG2vRsU6oD0TGrDk3oOVQT8JU5ck+HMq8BPRIVRkT2mL/4Idur10O1VhMThX+nR3Cq31GDRLnLsWNLSlel8TW9k8iUpG8kwVg20UpbdGnCvA8LlYqSxCmXptdWMpNGvVaTxEnG22JyWJNjjB3bPLAwsjEhe3WuWEaYjLtWWwymfDoNBjaQpaLgDe5ERgO0+x2srd1As9HAbKmMpZk5FFNZbF27if3bG2hu7SJO0+dJEN1JCAfhNBqxFAbxGE7cu4ql1QqiMW5JSJ/uIzwZwms2MWHCeoQy/TSiibS2kvXBEC16HUZC8jNl09aqV9He3cXU85DPF7HX6GCv2Uaj2xV4Njc7g4X5efOCcfeaSRsJphggniZQmUoKcOj1B2JSkW3La8dk8kazaeEo4zHm5ucRV/MRQFeJxPTfs+CEAUEtJgkPu/B6HYEF5VJRzG4yfDs07EcYN+9sy6j72OIsstMepo0qxs0Oxh1brESzGdxz/yk89NBpzJVTKJbiaA/30B1U0e/VUdveQjmdx7Q9RqgDhJrA/o19XN9vo/Sex5E4cRrBUAzFSQTbFy7j/PMvoksJ/EwBxx44hexcGXe2dyTF3qOEv9GRd989Dz+E2qCP2qCDaSyC/OwcBhOg2myiMjsnACCdyTmpBtlEbTF52VRkMkncuXUT+VxW4CrBWTIzP/L9H8XqsdN48aXXUa010GoROO+i2thDLBHGzOyMfGVr9YaApYm4axHMLxxHIlXUIDryyICJ6KDmkyPpqL8xu2v7xxrEYYTPP2VY9I7jMzk7M2e+hxYjjahYkQGxwMhI4OBogCPBSEtLJuDJisNaxgON4A2rezLGR8Xk0QKsfbDjkKvo+IlOhnJoN6IDntJnq2N3+9jcDTj6ddxqnQMTASQSKWuYnYem1UrHCvAZng67tL9jdZOHr8+m9D04zd/R9kgGBLuERTVI5oN55D/EL2TNCWVplkZNxhDBHGMf+J5K/HtkoXA4H/a6OLaygvm5WSVoEiwhjkZPJ8mtna+TYcImDRSbVUMYGeG8xu46aWA1f0ox01zTyP/PIZyhPfQn5j1ink2WjErpisBInhccosj8GjPMJohef4xuf4gQ/WgjDDzro1bfE/g4UyqB8mg+i/0h02j59RMy0e716b9Dz6aw/jtZ1mRSZqJTAW+so2T7EuRjeMKpU6c0jLMJJCOGjJ1eq4tQICKVApckTJ/VJ1n68h/lz8qlIZUBI/n6sW6QtcPlGQMvRAaTX5cd65JLydeMcruBJIVkpppHmIfF2RmBmQzDGPToaTZy8iWeXzTut2aJQBmHag4Lh2e7PEOD9lrFhjUgT2wgB3jz75JZyfeHcthEuoxg2BhkrBME2/hh4XS8r8PyD3WKLac04blp6g4yjwgaEGSl6Tl7IALIU9JjHEApDzpnZE/AkCCAAYAMaOsrnIuA6MLCgrF8JHvs61eqRQQMjhjsw4bcT7VnP2bRHnzGYkxGVvorsHbjmsAM1gT2ikyPNyXMVAvB2v6B+g8urLgI4lnK5RmN1mkbQIYsQRo+ZXwvJDdXOI+nvpAAqLFwx9jY2EB1nxLwnhbC8wvzSOULaLZaFjR0lz0P3wd+L75eXrvq3jpKsQb2nvssTuenCjyK5yoIj9pqpFnfErkySOgPhiw8IUR2TbCPSTSG6qiAe97+00gv3I9RLISz51/B9QvX8cLTz+ksHvC977Twc5/4BfzJf/scIiXHuHx3BpXJt5ESe5XPOwFVjvz0qjMvbgPZbREhHzf6ZYPA+gjRMf0oh/AiYy0jCFzGyLiMJNCKreB7f+S30RjEkEjSP3OM/eoOvvrlL2J/dxtRkFAwRSyVw8/98j/H3/7j03jm2y8jGooK9J/Ph/BLH/kebL3+FMLTphYOCoaLljCNL+Mr39nFi1/7ul7fx3/0x3RfPPXVL6PVpW1DEqWZGfzET/wENu9s4Ktf+YqUNKwHH/rgB1HKFfD5v/grfPyHfhivfudVbDLArt1UgvbM4jwee+c7sLK0jNOrJ6SWYaBLr0N/xon6pptra7h2/RquXb8u4Ju1l0zISIrs9YEGr3gkokASno31nof/8H/8JyyfOik7IIFd/S4SYdolhFEfe4gmI7hz9QpuPf8SHr8vjdDwaYRDdbc8MtAyMA6hPyLj8hY6jTwCi0/iLd//i8ikPFx89o+R772JdNgtSgiu8nnme8jBTUAQZx3WHYZExDEOJDGYJjD01FkiEQvpvIwwPX4aQH/CkCxaGTFkx5jUxi4moB/WDMF+mUx3AiR83sdTC5wYjQn28ExviwHY4Ge7K+krk7i5sKdfIWXe9LVMphlSQrVRCPFIFMl4VIAO1cnTMUFGY/nx+ep0LZiL/bqS7R3RgudCPB7R887zyJfvETQZ0YNeSpsh6D3JuqKQIe23zKaCzGACz0EFBFEib5ZWrJ8kTRzs026HpIi4840O6Nxk8A7DQJXgrSBQsu0MuBwPPFmMLM7NIpdJ6++K/R32GYmsuYSamRDOxY2xVtnfCNSTjNsYv7TM4gSvuDoxo7hMZD/kqSYkM1F5avIayZhkMhELlfZLPIZZfzkvyYvXzcCEvgRmur/POanT6DiQ0THHiGQKzXQBO9zVcw7ne8h6SQCJxzzBH35SLu6sx4Ieg/4sAJcfnFNZRlhJLXHabG1sDj8KQtELIPYnr3CnXiGzkHXYyW7FuvTF7Y7VSesbAdIKDLKpX2EqAqGMHanvTdssni+IYBQpIz1zAiv3vQXx8jz2231cX1vDi99+WvdigAsIL4Bqa4AhgaZwUqz/YJAeyuw3zPGa300QyZQLSXvmyP4+ZGlx4UPzPdprTcdYXl5U/837nPJ47sDIMr58lcsSnusEtSwxWx6O2qA7gqfP8nM9JhFOLpOsfluIJb8vFxW9YQfZTAyLcyW8752PYKWURajfwPqbr+Fg7SpCvSbiEwMugySiUF4+ZpCfeaMTOLesdFtY63oSuL1beSks5IiwZGHI2nIe2qOxiIYAACAASURBVL4IlJZ02S24HQNSmIqb9bQgcdiFLd6dXFwZJYKl1cv4GRRKE5dgk2CWhc/qPuV7rb2+/SsyN81b10+x9mXoBHkpPXYzvlh9Tn3FHssPzHUBNkf6K9fbWnfjMlTc83Hofep8UAWyC+ly4bs8R3mYxzGaRjEYs+jS03oR2ZkFZGbmkCyWMQwGMCToTWZ2NIJrNy7j+o0ruHzxdVw+/yoG3QYiwYnCeXzGpb9UpVxA4bSyezgixNm0wxrCf8fj3LGr3axGEhhBS4KXgXEU034EiXDuCLiszKNQnkcymxHjMszwytAYCLFvrOnz0vnXBVzeWbsqj0t+GnDpp75boJM+XRi2OdgDYbcAsdHIQoX5rNp6w3xH2ZP6Xrg2VPFy+nWb94LVFi1i+FyMCewTuIxgqbKCY3MnsVRZNuAyk0O2kEGmmEEiFRFo2anvobdP4HJD4KUPXHLSNUMC1jcXRH3o6+pe8cefeHQqAPAwDdwKmN/8ml8JfamMfUXQjuwDbuZYqFOpjFKbZdAcj6shVoH2CSq+n5MeImfo6iP5KhAG+d7NEnJuDi6J1ZgkolI7UNHfUPj+DYfScEdP1gDnKO8mu+ab6QYLp+sToEWwkRIDDjMuDfMQqHRDry8v5PUxLwoOvebzaCxBo2eLHURZJsFVphQrRKdnDQe96sgMkLTcZyGFkeM1TGfUsIh9IVCQjUXUvuZdMkd/iNclc/5vKkzO8JngpHlocatBiT3lF577uc3rkQOJzOs5zEkuMUSz1hQTSJLegaWtsZgLoQ9ZsjOHzs6gL4o4w3po9C8JejSCmEvCVZst8NI8myyd1oHXLjGc74XA5WhUrK/NzS0V5iS9wnwrAB5gzlyWgNB+taprTeCSYSPtdlMPV7GYx3333YtMImFbURb5KbBxex2Nas1CMRzr0g5xlhw7yBm6w9AahvNQ7ry7vye5PD84ICktlV5xw4ElNNMfUEzMmEBImvaPB0Pk0ilk9UlTcgdi09dlwgTZAc6+8QZa9RpOHlvFcmUO+VgS1Vvr2LtxB7X1baQZrkHgcgTUokl0Ke9LJrF0egkzyxXEMvQTo0/OEMHxEH0CzJ0+UhEC3zkkaBIejmG30cR+u6XhPi4/F0pbxug3apJTcWveGExQbXVRb7XUHJO6XS6XlE6tR8IdbsZQ43be7mE2OfQ5zRXyCEbI3mDaMQ3WhwKeZZnQ7yt4KJPNSP5//fp13SNpSnZi9N7yNJiOmXrZpXl8XxR6Xmuy+G7cuoP+KIC9egt71RqikQBKaWChmEEhGkNiyns7goNeG/1RD8kwcLyYxXvf8yjKs0kEw0N0WvtYu3wRhVQWIS+MSW2Iwe06auc30B2F0JyfQ+GRR5BaXMagP0IlVcSFZ17G5tkrGO03EOPQnkwgmkuhOuqiMfXQDQeQWpjF8oP3Y6vTQI0gXSgob8lhn36rQ8zMzePWrVuWdNzrKXyDzMtOp4WtjQ0tDWQjMBnj1s0bCtigHcdjjz6Gt7zlbfI4XbtxC8EQvd5qqDUP9PtKpSS/syo9aDuU8EWBMGtsHuXZFeQYBhGMCvjlWtnk1g6C9rehLiFOrCr6cPHZZLkNmdclaw8bYtYCJhr6kmgyC1jHxRIjU4qNorztAhgOGApA+a79f38h0+4eOJDF+Yr4Nh1sMf1Fi+9J5F6p0xZp8+xEOoeNlb+M4a++dNsH5474mQQkbMHl+/uyBks+pe271RvJrDjAOA81Huw0bOd2Xh49kppbzdK2WwmtZMhxO+yABCcl59fweaNHGy8LaaFdB7+PvwjwgcsJpaEE1cIheb6u37ktBubszAzKM7NK06SsUCng8hWzxY8pNtjKWrtOgEcBFe4wsJ/b0jD5/VmjlF7oNtFsqH1Gqbw2+V4rvMQGHt9niMAGfTH5ySRzglNcInWaTVQPdrG6Mo8ETdloYj4gszTmAoHoURQSc4v/hkxNgtk8KwXkBSeIT4doNqoK9GCtZGAYzzcCd/RF5RlF9iUHMfr2xuOsGXHz+JKkP6iFCYcnLS3ln2yytdGUlgWUbtNjlU0/F4hkp9g96DMO2Hz3hm10ew31k9zcS/KYTAoInAz7ei4jYQNZKR2jex1rnUDY4UADz87OnmpeNE5FSl7LW34PSZXch7+84+BOxjHfcwESvroiFFVqOhULXMQRhOS5z1TjeCyhVFWNLuGgasj29rbsUWgBkk4n9fXYy4iP50z3J7ChzwYRv9nkSWf9CJcoHLJ5zgajQdUfno0EgM1z1vxEec+xd5BlSiRinq9K2yU4Yd6LXGYT2NIW3vmPZvNFLUjZX5CBT29Jgh5cjJIBSX9Jfk+C6YMp33Nju8r7icPlaCDlBn0b6f9HTzrWhF6vrddNf0zeP+xX2DOZ4iOpK0521lQ+h5SoG0OX15Q/M3sM33ObZxPP0YXCBDvP/imK4z2FNeUrC5jNJTBs7dlgH0nIczUUYpDQFEGPgEcHg0AI1VEej7z/V5Bafgi9wAjtXh3PfvN5PP8P30IwEkOPC//RGL/2q/8Cv/uZP0Gf91J7go+/K4uZ6fNIuuUKmW+SirOnHJr8V4CrG5o5DPD6suQz/CPscSIZwQuPxXCOTJIapCaROFrxZTz+w/8OvWnO2NGJMA6qu3jqS5/H3s62PC75LIfjKfzCJ38d3/r2i/j7p59DaBrS8m0mDfzTH3ob9s59HcFxXb6iZrGRxSAwi69+ZwfnX3hJLPy3v+Pt+No3vo6l1WPqCT71G/8SX/riU3jqqafw8IMP6f144bnnlRz+zne+AzOzs/j0Z/8Mn/jpn8TJM/cgX8hj/fYd7G5uIRbgknkN+3t7aHSs/0ynEmIQ57NpvOPtb8eD999ri9KwLUpv3rqNnd1d7Df2sb2zgc3bN6Wu0fnAYJx0Ho8/+X145LG3qxfhYpnerSGGIcXjaIlr6GHn5g2sPfciPvzoHIaNv0U02rAlK2sYQcHhVAFjV29so7afwqD4btz35CeQSgxw4zt/gQVcRTZK4JJvC9mLHOoJoxpYoLFPPawlv48DDDtiTeGSn3XR2DEhKog4a6mGUzZNBRkl4gFHfqCvp1kmUMrKxVDfm8jGodMbo9lmyuwIPdYwhklFIwri45IymYwinUsiQ9ZwnMojA8LZg3MB4/SdCvQhY50hST0ysLkc4SwwHKp3SSbp3W8zngZiLolYZ51tFeXZBiIyoNNSvWVDIU9jW+RJ9ZVgPeUygKBl1M5fXgjaMZBZn04iRouReg23b62bzJpIySSAaDgur1n2rQSqmYFMcJFzjMA8ea2NxOgtF4uSb9OCgK+JZ7AIDGSxkw1MUE5qDZOY+qwtG9/t3BUQJODStphcvvvJz5YNY1pC1jHOMjpbJVPl0pczoqmI+J5acrfJ0M1yzYBOLiy4+NHceAja2Jwq8NLZ5Wie1ILMQn34bEqFKH9Tx2YNBpEKczHFOZ4AH+XPYSGKAhZ0XlpALM8l9U8usdmuhb/ls/NDo4BIOSbjNRzLLaSdzYob200i7noPm7ndwlAAqZ80HsQ4GIMXTCNRXsHSfY9iWlpGcxLAnfU7eOWZbyLCXoeS3kEIe7UeBsEUJtE0JmJcsn+idzYnP2MW81mJCDx1AFuYz59MFgUuCfRQJzXG8sqSQjEJjrJvnUzopzzEpcvX0O0OhGlwuWkhMUwxd4xCekurh7SFMdnktBIY09tU563J7oWdB/hcdpBORzE/U8ATb38Yq5W8AnnWz7+B/RuXEWg3JRVPSIVCOwf6YnIpYJ6JJDrwfr6LDWZdhbNC0jwtdqYBl76C1FdW6f9ruc7zxLFqlSDvQpIV7Ge9vJjXInJZeK4unYAY36LOQHa7X21u9nhdnLWBH4ZzBFyaFzvvU/GWfVWs8xm0r2NyZJOIG6vv8H4/lIm7l6M9vJEFTHIdUGgg+xJHHjUfRH2yDz26Zw+BS879QfaOMYwDcXhTApcZpEsLyJQXkJ2dR6pcEWjp8XoR+YuGcPvOGm7eui5G44Wzr6DXroKPk+T9Uz6LLqBH0nniFSTp2DPrEx/8p+DQ41LetmYDQmaj8JVARJYtGEcx6YcQRloy8dVjZ1CeXURxZh6pbA6xZELPcyA8kc9lr1tHt1vH5Ytv4DsvPoub1y+pdyXTn9ZOnGtYoxyK7MBH/30O6JnRmUj+qAMfuWjjPczFp+9lq+BTsSoNmDbgkmQZGcU7pjEVXnY+UXEQmIQRHEewWF7B6uwJLFaWUcgWRHzMFrLIlLJIpmNo1/e0LO7tbxlwubuhHA8xLsEaymWX+Tob49ruTZ/YFvjVH/t+ScV5UBF0IGglcI3DiEsf82VHftgCfwIOQUq8jFM6nNSmluw5sjIFvsWiAvbUZDt5rsXeO/qxAzRtk+Ok0pLeHYGYZiJ8V2Hlg+Nu5qN08yOW5N3Scl8+ffiAuyAhbge18VeAggGO9jVtEPCBRX9YdoC0fhEK7RgfvF78uZT05ZiePMQsYZzUeyv4+po0mea1ZRPuUsvZkPOT34f/hsMc2a0W9mMhP0rkI3PwLi9MnxHK4iWAVsmoIcmxJElzklEOJWwuTE5voC1/vZvFymtNuj+bZw4cDO04IAOz2RbwZqBVSgcy06h5oCbkeZOyIYpfe0LGTFSgnk9TN5kcZV9mgk3wlixUmvDrEObmfDzRf/dl3L6vqLFZCQ5AfoG7e3u6vmSr6GfiwBMJoVQu4czp0/J79MgG5DHljbC3tY1Wo6mmhRJVDoNsfrl99iW1pPfz50hlstjY2tD34Iaf74cGUccY5bUVECyvsKl+xvlSRYbgkUAA5WIBxXxO/in+1k2bC3qsTEd49ZVX0G7UcebESSwVK8iEIqjdWkf15gZqd7aRVjwbfeiAWjCMXiKBaSGLZCWL7EIBhbmChhd2ZgS+evUGJjTaj6WQSeSRTGYQjsaxW6tjv9lEe9hXQWGzFo8x+byF4HQiX8n+OIh6u4tqnRLNkKT1vM+UukdwkFKhaMSaULehlSeJEt55H8TFvqXHlb91k9+cC7SYpb9VMilp5bXLl3TQkL2TyxNgjdlzNZmIdUVpfjzJlDemVo7kb0PZ+PbuPpptep4lEA30MV/KYC6bQSoYlER1GKCMs4rW/g5QqyIZHOPk8XksLc0gEhxjY+06opMgSqkioo0pJtfrCFysIjaOYgcjjE4sIfXWB+GtLGCXoNQggN1rG6heuonJbhWgp2p3C6l4CuFiGpmVOSQXZjDN59AMAxsEXYMBlBlQ0yV7a6LAotdee02HZ6PZwj33nMHJkycFVNy+fQtXrl5Wk1WpFNGoVeUtOluu6LkvFCtYWlzF/v6B/G4IVHTbTQxHPUTol1YsoTccYne/ChLcgpEkJoE4yrPLqMwuIxpLid2qGVgVythTJtE35uAhyMcgEIISHPI9D7VaXex5LgUkW6aJP5l/nrGWJDPy2eeO+c4OzZIxeQATBHOLHHpeBm3T7y+XLK3SbeHdUsIH3Hg9Dj/cJtL/Cfw/9xmW/iLJ/3MBdD6DUvIZt+m9K8iH4J0kWA6gO1oA2dWwho0Ho20iWSc5LPrydLLp7fq5tF95SBlgyWHpkBXqDnP///Pgt82ze03qQY39p5ASMmhUjwOyD6B3IsFuNtNkN+fyBS0H/AHrcHmlwcJYlwImfeBSPa3JywXqaiNtqamWZGiyFjaxZK3xLOZyQ2R6pakHxHCiLHkSpNwyjHZnKAZPrV7XQma2UtAmd+z1BERRcsMtMxnYPQZDROICbTgmcBOv7TP5YfReZsJtp4poOIhFpmkHp7rHGe5Ae5Jmo45UmmdeXGcIfbW5yOEGV/IkLojc8stkYD4DkyWJYCT9x2JOyk7E11Nj6DMfFVjWH6Jeq6M/9hBOmDSQPQvP4p2tbaTiUcyUGa4WxIghbAEOnbTD4CKCNjAdPTc6ZxkswfOJ9iRk9FC6R9CCZ8/UWGL0ymT/w7AuPmv8O+oVAibNJHtWqcnDvtivHOLpIUfGC1t+9mC8tpJYhugPx6UwGWMmP+/T6402Do7RyXuZgDdZRPYAOvkhIGYl2Z5zc/PIOVUDA0Nk1K7B2BhBYlv4voJCP40xph5DvV5EZzjvCS5o2JsUK2UtrTmY79eb2N7ZUXBeIUtbIXpqG9uLQAABF34d2mvQQ5K9GQdVAodcyJE3GwuNkUtQHhpAp9VArbqLaCSEykxFMj+CogpRUpIyvZjpw0x/zp7Ckdg37O3t4ObNW2JNLS4uIpvLqKdiCNbW9hau37iMWKCB5PqzeGA2TJMEhONpJMjE7TfEMO7zWngDhMKemv8IwoiExhiGI2Jcrj7yEyiefAy9EBeUPaxduY0v/eXn7LkNxRAajfAbv/6/4v/63T/AdreDUHuEH3gsidX46wgz6COeQG8w1IBKUI1ANwdWAd0EzwkYs26RRcTcKnpBD+jnNcGQnxPIf5myNbJAG5EFvPMHfhODQEELUwJEXH598anPY297G3SdYqJ2OJzAL/yzX8NzL7+Kb/zD04gy4Go8RS4+wi997K3YPvtVxAJdxMm4nbBGZRFKreCvnrmBb3/zefz2b/9v+PQf/AE+/qM/iq987Wu459578bM/8zO4deu2PJ3/62f/DO9/3/vxrb//Jm6vreH7PvQhlGdm8Kd/9lm85ZFH8IEPflCy8sXFZZx78xwOalUtjlePrWJ/axuf+f1P65kwxi0N+lkrg7r32W8yiDCbz8umYvX0Kbzn8XdhtlzAG6+/jqvXruHm7XVs7NVwe7uqa0awKROPY6ZYQqFYxAOPPoqVB84gV86hsb2Jl77wZXzgLRWERv+IRLSlc5IgooKo+mOMQyGcu7CFvYMyVt72k3jvD/8CNu+8gGe+8L/jTKmNdNhTHxUja4bBNyMG/FFySJXVVDUxwEWOU0qEIymFcHEhxp6PRAL6IPImbna6klD2ex68gbGSaFPRbnXQ7g5U53qDEeSDTIa+2HNBRJNRZLIJLZ/pp8/5i9Jv3kMzsyX1gVx6UNbc6zZFpGB/2+2Zn6Q36GsIJ+NdCxuCP5orWB8sgVlsHEfGGHo99AdtBfBw0UQgjbWd5w29JildJmNTwyYXiCGq9mzOisSpBkrIp5M1SEsULvIInCqhnLYY5mPcbjTQqLbRaXbtvRgArXoTWaqMOGvRFJVnnme1lQM4n/OZclngp8A9nel2ZrJg2CxrILNmUvlJWrigebi5D6eu4Hmv5aFY+2ZTxg+e1VIbhujTPtTCh/VcUuHhwBaDtDBwliLWGxgwRW9OnR/uvNZ5yv8dknwcZuWYkeJJOh9J3qCsF1pZyS7Ak9KMslyeR3EFxdB+y/pB9o+kehEgkQRUodAW+OMr+HwGm14jl7au39MMrjRvAwysl7KfwwfSHMzlgBreL84LWYEozrtQ875JjSW0DSaRLC9j4YHHMC0fQxsRbO1s4c0XnsFUViJBeIMwtvZa6E3jGBO4FMBlwCWBGDKbxV5FEFEC/W45P1RTY+ws5jOxn/b7HzIui8WC7g3ackhgNBjh4qWraNKnNOIsytzSWpwzJ7s1QpCxkdUj0890QPCKjEvzI1b/TeBy2EU6FcHCbBGPv+1hnF6sIDkZYOP8G9i9dgnTZhVRBqiRQjM1G57RlKQCA0cD/GJauvrX2tBU6+fvyg1xlnnqRX140WVW8N7z+0P1S45M5ed/mMelfT8BmM6CgLPMYQieS4rygUvzK/XBQfd6BGr7rElj+QlncFkTIlc50NXAxyMPUZ/xK/zED9Zx4VQG/Dnbg0MVsFkkmJerYRi+BYPvS6oFhL8AoKUhGcokQYWjQIisd553EYyDKWRK80iX55CfX0JmZh6jcEif2iZFgtjYuo07d9Zw8dxrOPfGi+g2D9SXRAgGEmiWd6qf9E7GJT3iXYDU4dwlvY/ZFTirJ+0AQtYrsjc14DIOjCMYDbiOSeLYymmsrtyDyuwiyjMLSBO4TDBvJqpFKvkjvR6xigauXb2Al196BteunhcrOcDkc4UU8lk/CnLjgkUzjt5Xg5Z5/5I17CuixbVkjgbtIVwdEAubwiQHXGruowWFKKTEwmwpoqXaiMQ+EtIjCEwimC8tYVWMyxXkc0V95oo5ZEtZpLIJAZetqgGXfQGX64jQ/5U9GUF9qg6k3XC+rD5b3I4kBP7pD3xwejh4+TeE0p+I7pPBYCaw/JUHKhl1BHPsV0o4HcDpCqi2ZwTd3CdZVwRICFQI0KSPAG9Amar6W5wj4FKgl3tQfQaRRc8b/flwq+OQeN9/6bsG5ruZmTx0JJsy6YX9fUu9lsEwHzZKJcRIPArvMTCXG0/7+xpqnXTNDGTNS8ZndfBNtEWWgYTyBuSGwIGZ/rRtXlcmKScTU4nl7lc2sQIyCQjHzK+QTAUxW3kNXWiQkeKc9P0w6MeukT30xia1Q8qKubYbbrDxJYUsLpFQVIehvCg79Lhrarvd7LTVKNGbjL+2etTeBsW4lOQtYbIWGjTTE5JhJL6URAe7tntk7Q0U0LO/vy+ZF1kQ8t5yg6iujwBw85TUNXShGGy0KGsVe4dpm9oOEExjOEke99xzj5r+UX+AJDfzgSD2NnfQbbUPCwsPKt579OyShRGlC5MxkpJBp7G9u2P+lt5QwCpl42KyyBCbsseJmkrKaPn1ybaM0XcnHMbS/DxmK2WUinl7kE2wi/6wh1a3jUsXzqPfauPY/AIWC0XEvQnWz1/BtNFGsDNEuEOfnin3b2hyE5hNITZbQiMwQKycwcLpYwjE2GDZ+9mpNhhDi2Iqj1Q0g0SUfl5xgZZMuh6T8s4uL0Q2Yxj9TlPvORldre4I1UZHAQSVUgmVYknPw7WrV5AjQFEuoVIuaZDi+8OCwYONRZZgIxk0lJ2SSZlg00nPIwGb5tFHAI8ge6/XxbVrV9BuNjWoU844M1PRdppMZW6kX/rOq1heWUWOfqExBjLE0ekPsb65peE4k05gfiaPmXwShUQU2VgIqTgr8hi7OxtYu3IRW1euYblUwsnFRcRCAfS7LUk9Z3IZnKgsILzfQf/NWwid30GsPcE4HMLt6RD1lVkk3/MYRsePYUfhJUFMW0N0d6qob23B8zqIxIOIpmPIzxRUq1rdIWK5PPb4nE7GyOZzoG8naw5lohcvXpY/HQc4Ari+ry3rxtk3z+LW2hruu+8M7j9zj4YHnvf0iyJbcG52SSBHo1E1Rh7l5K26Qj4ov2dIzm61ptRPsmsZQpArzuL4iTMIRuLo9j2lOFuPwObTMQi1PbWG3Jh5tpgx4HKo+5yLEYL6HIYUciNPbat3PuTpS0D859L3UhSrT4sky7NmY2NlyRos1nE/fc9fNvnyjyPozeTQ/LnZlB6ClSZycS/BBXT43jE+k9MHQ9lhuu97BHYeBeawdpCN59cmn1Uq3yupssgcteXX3R9W1429Jom1zj6TuRymNTqQ2P+3/K8GsBnT02dTiMWsI87ARYXH6JNYOeVmBGDICGSCMX3GskoYDrEhshdplWU0UvPNAUYKAbEb2AhZfLN8mOgVGQ4hSq8nAi9simV0bTJUbqnlpSiZPyVx9Kqjh14Ije4A1WYPjVYH9953n1grYXr/eQNZPWgZNUmKHc1mRTL0SFyDNYd09gV8PVxeMFGWoGAxHdVrEeOFQXvjocB5gpelYkFgFIdb3iv0zKVnlzlK8VQyWRhfvc4Al7IuwFlDqAWL8W9x8KYUjA0P2Ti0WGB9IgMpHk8pPZ01hlL1/oCekmGBIOzBKDtluEwqFlYabqfdQ7dtdZDMylQ6IeDOmj8bFHl+aRlHtthdvQ/7H5/F69OHxRqVbUoACQL8lD/HCAAmdK6RocilIc9fMi7n5haUjstazjOIdUYSXFo3cFEnKw5j3kquSAAhFtcZzmALnvsE7/wF8uH2gktaSiXFxDQ1BK8D/U8JIJAlROWMqW3YCE/l231wUJXFSqVSQU5BQkFJs+UNzfM5GsdMZQaFfE73CllXuud5n7IGSfIWxoD1liEhBOsIMDMhXZ9DjHoN9DsNZOJRrC4vYX6+LOYAr7lY31MylOgJZcGF7KG6vQ5aPPtaTV1fplVXyvx3YXkMExzrtDtasJOBd2v9JirFGDb/8Y9xMk1p+hDhZBaZ8BDTHn2xw+iOJ5JhT6ZdG8bGfI4H8MIx1MdlzN3/Q5i99z0YxWghM8SwM8af//FnJA1tDSfw2l38q0/9Jv7gj/8MO/0uRvtdfPTROBbCLyFKj7xEWn7hUsqw02VNVsCQsdhCUcr06W04RSjGwRKIjMjqmsIL8fmjzCuOKBn2DH+LzuOdP/ib6E0K6hMi8Sg6gyb+5m8+L6k4gQ0qXOmL/Iuf/HW8fPYcvv7NbyEW5TAXQioyxM9//1uw/upTyKfoYZ7AuM+FQB7xwin80ZdeQzqexslTJ/DmufMYjjzMzs3p3KAc/Mrlqzj7xlk8cO/9eOXlVzBTKeNzf/05vP9978XxlWP4fz/zJyhkc/joxz6m5c+bFy7gNGvLZIzZ+XnMzcwg0O/ji3/9l1hbuyZrm2Tc6gFtgJR03+tLCsr7ieddbzwVi6+YTWF5aQGLy0vI5AryBEvnKqjMzmtZ9OYbr+PN117HrfU7aHkDtEd9xFIxJb8XpsBPf/RtiOEFJENNgbXsK4e838QeCeGl13YwTT2JJz76SSyeWMFLT38a6xe+iFPlKUL0aKQx3jSMZCSDVDSLcXiK7qQP7hJZlSjjHrK/IDsrGMeU6dy00GGYED1pvZFsObYPDtRjMyCGfQHPGt7zfA65INTyi4FXVPfkCkrxTqZpQ0MGEi2oIgIMWJvYv3GBwH5Ccu0RlyDsMC2ohHUrGkmofpC9yGvNBR9l3fyeBOnIFO91Bpp/QBZvOKRnKBhmv9fRQiEWiel5oYekQEt+f8eA1J9zoSRFGr1GOZsQwBrCG1OpM0CxMmc9U7OJVDaFbreNTJZMa8qgx5gO7b4dtEao7jZQO2jI9oDKEFp47VbPSwAAIABJREFUcI7qtLry+ywUSliYX7CF1SFTy4XwuTmD/4GBQKEwgx+MuWeessbNo52KLFVcOvARecGAEoVUyPONC6qOeuJqrao6zv6WLHHWS6rQuFzk+2Ayc57bPoPTKSIIPhMI8wk7dyUrG7ZgtZPnhb88Zq2XXyDPQ2dNxuvEr89zMBeLaB4nkYCST7FZCVT6UnF+ybDVXvO149d3booiwNgMblg1K5MDIFlvfXWGjdD2uu8S1gg884FLF6IjRYdYXyZOtcVoDNH8PJYefAzTyir64bhq9KXvvAiv06ZzC0ZeGDfX99EeRTCJZczjkux3npu0X/DDhWgTIKDElpghnrsivVmKs8gezo9waXkRpWLRyDVcFpCHOZrg3PlLsmkSy1YNq51TPr1K0nPOXqwd7aYLJAohODZmNN8RMc0UVEOLsB7SqRgW5kr4wHvehgeOLyENT8Dl9uULGDcPEB0NEBdFeChVgZbdTmod9L0mHdBnKhrXC/v2S8Jb2Jua3Zuxfc3aTO+JEtXt/TTp/lEosDxSuVBwqg3rU5yM+Kjl98Xkjt3me0eaeNck4taTWoCRLQF8fIbLDBEH+FWklDUQX1708uykJ6QLshFY6fybfCWs+3mPiGnmIa+lAZcJvC81zzhbJcdiFhhK1YIWfqaw5PPMc4Mel6MApeJcLqaQKc8jU1lAYWEZublFTKJhTKjqISs9HMTOzibW129Kin32tRfQrO4gEWPgJl8Lnx+Sr5xCTViH/Uz23NgixCis9j4wPJK2OOZX75jMClJjoCYZ3qxbtMBIYmnxOJYVarOImQqXrwWnZqZdBHMGguj3W+j1mrh+4yJeeeVZXLz0upSZCHgIhbmkpOLJFkhihrvQUc1uvlurziSz7jic2fgOuzR4gc3eFBOPSw2fcWmgJT8JwJLURHxgSIxEwCX9TQlcRjFXXMTq3AkszayiQOAyX5JqM1vOIlPIoCWPyx10D7bR37mD/u4GwqOeWJcELnUfa2JhfbN5yWdbaor65A9+nxupnPuBz4Zxf8saKvNw5GDCplm/Oj9Dk5ibPOxQ0ueAJzb4EZk+x93mNKlNOQ9gApvcpsoI2iUKin15tweaK6c+um4zq7sh3OB6BLo6pNhtxsx82IBOPtQcZiyJ+yi0xzZp5k1m0gYeuLZ51J/JMN58NHXQyN+Bm08CtpYKx9fj+2card+AXn+YNa9QerhwgCJjIyo2Av+lQEwm/DlfTLI1COwR3OCfhYPGaiU4kmdCZi4nyRhBQxv2jkIpOCyrdvnbCoV0OMm8+3Ntcli8VNjcMM0Gmf5CTBcWgDlWqnh30EOf7/WELLe20qgpcaK0lwxbgR707QxamA09Jv3tnBK/uM10sjU2QgR1bt68KaaNAg4kRzu6zvKiotRiQLDYgGKT2zEswLZ+BIr5oLBgFkpFrK6uyiCu1+5IQhalnG9jG4NeXyxCn62VztJXIa3hi94SPW8gxiXNxzl8tbttFRvK0Rgs0OuaR4/d+0ZvT8QSBl7ywGASKEGrVBLlQgGzMxVk81nEU3EEwgH0h300Ww2cP/cGKWy478QplCnBavdw7ZU3EG4PkCHq0KRM0TzVhokoopUCkoszuNXcQ4gmzw/dizEHGcq+BwM09+oIeQHMFCpIhiiDYhMcVPM3nE4RT5NZ2VMaMU3s282ahTFE40qM3D1ooNPpY2VxEcePHdPQ9MIL30Y+k8ECPS/nZmUX4H+Y56UdElYAp2Kt0quIrCX6gfgUfd4TlDyyYWM4DYdxPhu8Z5eWl/X6ySgjM/Gr3/gGjh8/jWyxhL43xub2Hlpku04hNs9spYR0LISFch6lTAzxEJ/5IaaxCWq1PXTYMI4mmEllUb21jcbegTyQ2KstFfI4Rmbo5i5GV24is1VHbhhC3xuhjQD24xHslbLoHZtH8W2PwSuW0Q9E0Ol5GhzIXB4OmELLZr6PVr2OQbsrMCkYjmO33kC6UkKDQ2lgikw2J9YJmzOym7gh4zPP1HD6eF66dAlXr1wSC/P0qRNoNRtKwGT9o+SSQSP0+2vUamJOsEnitSPQXyyXUCpX9Bwysbk7pNAthEQqjwcefsTS2T2u8+NKgzYDd1dDHQ7nA4AK7pH0ljLgAdqdlp5BepgqTVXJre4Qc0uhoxW7sTe1BPHpjv6p4a/hQ3GTSB+SKS1kQCXS/3BG0HcDlGxGJbOSX+QRm9IHSg//6eEBe/cXtG2g/6Fa73J0BH1p2cV+hoOVpUsLuLRC6diPXKAdvUCfaSp2l9vmq6b6W0hDCzV8apEiOZjZf/BZcHiNvqD+jfPGtH7PLd7cdTQ7C6a9DgVYUgJLoGVz8w4GvREqlXnVfX/EEVA39CR5MuZ6EIFoBB5TLd1mNx2lFy9l0HEFpFBGza/vp/a22h2pIlQHez0xsmgPsndQB2hBkSsilcnreY2xoWPN9boC1Nn0hBMVNYFi/7DxIXPLo+flBC3ZRhgARhCL/mnTYRcTb4BmoyYQNcOUYcpZlMitqFWXmDsV4Dol202WJnxveT8Ya0A2IxE3RLHBYoDPyJOfopJdh+YBaQxNyCczkkhKGlirN+VrTB/CQnkGI8/Cb+IJSwnv99poNasY0TyfbHUuHIOmyhB7hmxNDn1DOxMo9+c5wfsql8sJVNAix90HBC8JrKlRd8tWv5+gdJ5DJcG2F196AcViEfPz88jnSgJYredg1SZCRfYjpYpjDbP8b1wEsn/wZdzsJ7hQpmqAvcry8rLO1UajjnK5rMXR5uamJfMO2W8YU5XnRjKZQDKVUS9CgJcMBYbJEUDme5hMxgRQ8frXm5SA8zyZSl3D+8lqgjE3zOCfoQMMGTCpjximoYgaWwICDIDqDI2tQPC6Xd8XuJ5NRjFTyAqI4j3Bcs8v2e919DwRFCDzlcxZvhcMxSBTd35+1tirfTJXI1r27GxvW+AYA5fYNxFMdcmYtzZuIZ2cYuMf/ggnMwPEOOckybjsIjohaBxDe0BQVU7VIIk1POH9NcQkmkB9Wkbl9Mew+MATGES4rBmCcTwELrmo7IwDGLba+Ne/8W/x2f/+N7hVP4C338bH31XAYvglJOjnGYmh0+ciwA9gIXPNiqYCvqJhqV2oCuF7zns1Ora06WFwigFDRSZxxEITBBMJNGMLeNcP/Rv0QcCWvnRAz+virz7/37G7van+aMzhA1H80id/DWcvXcXX/u6bqlmUj2eiI/z8Rx/Bxutfw0KJi4gQWrUmotEioulV/O5fPI9PfOJn8Tv/8T/i3e95N26s3cQ73vUu/O5//j0pLAhUPvm+D2CPnt2xGBbn5/DpT//feOtbH8W9957B7/3e7+P0mdOyWODwQsC70WhpCE4lU4gFw4gHR2hU93R+ZBNx+SQS1KcFEOunQCNMtXxme98cjsXWS5DpNOiKxcx60SYTKpFBuljC0vFjOHHyhHl+SwEWw+ziPPb2t3D53BsI9Hp49HQJpfQFJNGUUoMLO/ZaAzJiAhG88Po2Tj/6SbznQz+Ns+dfxKvP/BdksYbZ5AgJhVKSec1CFUQ8zBDLFPoe0Onz9RLYNn81+pD3+ybxprWOiAEMyKN1S2CKYcAWYjyfeE38JbBSy6nGYngZa5ELV7E0YfagIwwZmsnrQ8YUZxmSEaL00OS/IUhJYJO9NtlQQtIkl+86dQftKlg7OZ2SEW+CabNbIbtRYaIEBLTvYv/Pc2eiXtjv+8mWZz2ncosgnTynJcm1ZaksZSIcuk2NRD/nZKaI3nCMi1ev4vS9Z5BIxxmfI/9XNiR8DVEkMOkHUd9to7pfR2OnfugzTRkjF4lWgwvIZXOqQzw7fNsuX32ijAWe50EP4SgtGFizEpjwNUrOTzCBVi18EyIKRGRI6aBHMJd9oVON8c8YCsR+if7QgwHmZit4+OH7RGCg7J6dzHjYlyJLPQj7Lp4LVG2RAerAKJFhopSqm8WUMRMNIBDT0clODwNv/ARvF2TLOVbqKD4XZLnxLFWgl4Uj8muxnhuT2C2pIvRSpUzZqTf0fQSFHhJ7+A+43JwSwBM45/c7R0il3/JZv+cH/fjLWEtIJ0Cued7hB1paTSOIFeax/ODbgJnj8GIZLf5unHsNHYL3fc7NUVy+vom2F5JU3FNDScUCFY6cP0h6MqJRIhDRzMe+tUfSj3o2izgUcOk8r1dWljE3Oyt/bmIRWh5MAnj1tbPY2tqx9GT1xwbs8/cDb6CsCPbKtCxptxtIRBNIUQERjku5QXCeXv4KrJmM4E2HyOaSWFmYxbsfeQBnVuZQigexdfEcti6ex7TTQHjEmCI+J/S2JOnAghj5HrAWmlT8u7M2/GAmP6ODz7lP1JL02wFiAjldQyyilXwyfbaxAe+G79l7dKQ2NUm2uYUZUHUIDqozd56HPqhOEOm7vFidr7zsjMySyb63vGsOF/2CYX1JtcBLZxPongG/Pz4UZPkKWycdC/jhRY6R6nvSW7ilSyRXwrh9ysKHfrgB5gBE4dE3lcBlZREZ9tZLy8gtrmBK+Tm9/J2n697eNjY3buPKhbN487UXUdvfBDPBQgIuabXgPMzFQDQbM7/xF3DpmMYCLnkPOsalWJpuMcLnip6QcqUYs77GEAokpMBbXFjF3OyywMuc+sKEmOicFVjHBx6zPlq4cfMyXn7lWZy7+CroIsvFUDDEsDjWAucJS7DfAZcWMsMZhNeGVoRcWolybootezHWy/HPyLhk76ASLn62Ay4JVrscAAdc0i5KgZKTsMDL2cIijs2ewPLscRTyRRQIXBYLUjxkyzkHXO5+F3AZ8rqITodKFvd9nsXeJ3Ap307HSOdt9KsOuDT+pS9yOyTcuIbKsXh8dqXzmpJh8V3sRgGcKgLmRSVmpgM8OeD5JsGUBxPoyGTTai4JLBGco+8g3yTR6Sk/9FFsXVOj18pHUcwHcagFdvlsGp8a7XNb7qZc22tzXpY+GOsDkoepmW7r5MBOs/a4mx9kwzULiA9kWqiEAYR3fyjkxIUKmYzP3nzJ3ymzp+yMGyBuBxwA6UvV2YAzfZNsAg6yPpuTICYHMg4cBELpB0SwQ0xM+mPI0N2xnszGxB3i9sp8jww/RcwKHW9SV8zEojJJGkFKMlbIkCNoub61pYRtDiCxeEzfPx2PIxWLI5NMyS/MBwolk1c6rgG5fHD29/Zlss4QHH6Y75z97CxYAospuxPzyQAWpm9yGPXvSoaV8HUpXbpYxNLykuTh3WYbuVRaG8nNW+vod20I4fDIT7JmSLfuk0XLn2nsIVMsIJFOodFs6B7mz8RhQZL+/kA+WTzkLfWcHjn0JHKmtpyMaaVAcNN5ruXyGczMV7CyuiKZBn2Hrl6+iPB0gjPHT6AUT2DS6OD22fMYHTQQ7gwQ5UFNEJwyk0gQhePLmL/3JM5v3MQ0HZe0qR+cCpQcDEfo1FoIT0KYyVWQjqbkx8RGaq9WwzgIpAs5eUDSC4b3QqN+IOCSjJr+KIidvRpazY6YosePrehwOf/mOWSSScne+dl2CfOS+jiPUElFAvTv8dAjE2A8EcOH4UYc2kdqkmyzznuYbL5ms673mYP98eMnNLBQms9G/0tf/grCsSRiibSao3ZvIAPvYnkG5VIJSQImvSZWF2cwV8ohRRlncIBBYoLNnXV4TPqNJlHb3EV4EkRkEkCMpveTAJKNLvKbB4jc2ULqoI4KpXbtHqZMUQ2G0IgGsBkc4dp0gPGJJYzn5zApldELxzEKRDA7s+AYyObHub+3heGwjXvvPSX5yeZuFaFkHq0+G0+GbWRwZ2NT10Tytxylkkmxk5gmv7+7i7W16wIRyEQolYqHpvVsfNkoKGU1lTbvP28k4JJLDD4flNsx9Oig3sRerY7e0BNL9b6HvgeZbB7ehEymCMZTP/3Xl2sfAXz+5t5qFFmE9BVkINdInmZ+qrUaCyfxtprljD0ci8H3pDRfI1UUdz4QPD16/v1m22qnW57423zn8+bXQzajxhY5kmDfXS/92qjXcreExhVbX+olQ3CfrS30kA2DeY7Zn1v99SUsNHWnX4udGT7L2+q9HZr+UsoYlwYsEPTViGkhPRwUHLtdQKJbxBw2YIfG/Hb4+rIcY2yalI0LJwJiHp8rgZHmv0kpx521O2j325ibn5E3JBl02oSOIWksASwC8t50JBnGXC6BAjfDlK55xlLzBqyf3J942Nnfx+b2Nq5cu6F37v3ve1JDd7XakNdmOl8S+yTEejGgL5ct+5gYTfYTmZTbO/sIRxOYWzyGcDKJ4TSEje191Fo9ZPMlIBQ1o3xKg3s9DWocmLOZJLJpSqIZgtM1KwsOUe5+FMOdgjIuKJiqLuk+5TPcRlsDLiDchRZxMOHCs9lpWfgNw8TSKReQEEC710e728eQS6cEF6ZZyd8InlHaQzNxAq70USYLNJ2MyQeLMiCv30YyFtZgyKHQGw/QrFctPIahThrIXA9A5ieXahxoFabAZZJJJXlvEABkj0MmI/+8Vd3V6yWgUm81sbS0hKpsGwpKp6RPEI9AMiAZuqUBgveKM+o38kEAPaae9/q6Z1hv+EmAhjcH7y0CHSazTmNtbU2gqo7WQJwcAL1OMiUIevK97pG5TbAgxsVkQkxv9h7V6oHOcN5/XHLQh5TfX6xAydKCWholyMKi0iowFjs+myJjmF5iA6GQtD+oNuryrKbE9sTxVSyw9jJ4joEWg55YCbQsUXiSUqQHONjfx97+rvoFMptmZsoKNuS9zTOadZLXnmAQP1hnqfDRWeSx4yaIzZCPCV47+ypyqTHW/+EzOJ0bIZeOIRBPIRnoIzrtaelR7/YRJ9MTffkZh0ZcdgwwicTQQEXA5epbnsSQtjz8d8EYPvfZP0W334UXiqG1f4Bf/eVP4U///K9xcXMdaAzwQ+/IYSX6CmIcVgNBDKg+oKUDB0AuaQkayR6HZ3VYi08uI1iXh8MpIp756HkhGONyEkOMUrB4DK04gUtKxWckPfYChKUG+Iu//HPsbG7KCojPE+/7f/LJX8elG7fw1Ne+bj600TjigR5+7sNvxda5r+PUSgGJZBytOmXzBQyDM/j0557Dz/7ML+F/+Re/jh/5kR/RMu0fn3kOH/nIR7C6vIo7N2/h3NmzGHZ7WJqbF0D+/PPPIpZN474HHsSf/OFn8O/+/b9Ho98Xw3Lz9gbeeO0s1ut7ApkjQw9BhfeZj58AnwDZzzHnv0rlEH0CCUzwhw/K21PKpMlINgNx9Y0BeMEwFk/eg3i2iNs7W9jY2VQfzdBGnqtcdt/7wBk89sjDmMsWkJ6SAfUiktM6wmRGklE+naA7naA28HAwzOHdH/rXmETL+MbffQEHN7+FlWwHOYIiWi6EEOCiI8FE2DSm0xja/TFa7QEarT72q3V5dtOPkjWRvRLrAGcfKtGopEqk4hhMh2JRcsmbz2YF+HfIaN7dxfb2pgAZSt99xjcZVkxfj4Ziev649CLIqCWd/FIDYsuz1lJ+zxRvz+uJTU6XTybP0w8tFiWoaSFZrK0KKSMhRdZIsKTxaFzsSs4dTIMNRx0gxPeKABIlxQRNObXyXnNBHz4ry9RzZBFOkEhTvTVENJHHcBJCZzjFG2+exwPf84CCGwIhBuoM6a8lZmUskEZgGES72ker2kWr2oRH8LfdlUqNoSr0Xs1l8+ZLTVRbjDKyyG2eMPDMUmTIEuLekUAlF1qU7nOR0uj20ez2xchn2nS7QzUcU9xZS8mYZM/EbAADWnpDSwj2hsDqsSIef+dDOL48hzEDyvj1B30p0aSsYF/jgoQIvJiU3vzbFHgiltaRf6T6DhknmszaKd2N7efIKQIDpQixra36DbGTXBI0VdNUEcqLmknqph5gbWefIkaYPm3Wsg3UUZ/EwZFOptIyiHFpm13H0zmcx45AVQPMWMs0nzsbFX8RLS/IUBSIZRAvLWCJwGXlOMaJnGbKO5ffRH17G732gHFbuHD5NrbrPQx4VmkGYZ9E+wzz0uaPzdkySEsZ+vdSKp9KmSUdF2cCLtlL8bwO4vhxgkGWbsxegB7dBG1efvlV3Lx5G22qKTgHu/mcV37g9dFqk8TSlj0LWcvREFUdMSQiCcRpORNLIp5KawnD83owGSKdiWN+toR3PfIA7j++hFIsjN2rF7Fx4SymLRJPupLDTsYDMS6NXSu4i0I5AX0+AcEO7CP1kc+MM5NHF8bo3j8fp5B/ue93Lhs7sksJWhpL0+S+zn5P386Blj5Yqe/vt83GjGSfYGAgASvWvLCpZvWMGRnA//BTxPka/BBg5Wk4JZ/RqRy7wLdaMjN3Ryrwb3qzRzrEcASsOSNSuxstPNf/WnrvnVzbPVdilPJZD9Amjp9JTMNpJIoziBUryB9bReH4CUyoPggTOCToGkazWsMerWUunRdwub15E0Exfj2MwTBSqn1M3WRhbBbKqPHJeW3q55SKzBjAWgHINsoAQG4YFSo3onqKKyr2/HEszB/DwjzDO1cwN7+iZR9rsDJVomF5XQ69rjzb76xfxwsvPY2z517BNDDQspWvkQsmkpd4SPFXJYMr8NCtpQQsRx1w6cKUWDv5dxj45TAh5VuxF1cbZcsUgYgMVXOSd2InnH0HDF4Wl49L7DDK2TkcmzuF5ZnjyBdKAi7zpYJAy1wlj25jX3JxMi7pcTnc3UBw0P5u4FIWIpydTGKv68ueib/9Zx/7kLXCjpru/6oCqkGRg5y7LR3LRnR8/4/ccCaQTmxDx1Cc2O/FQBR4aTR2Ywo4NqCT1JGVyQOdLD7/YE+m0s5oOmFDGn0F7wJSfEmjz/Q8pOfaPX34+vQzWOSCw2ZdMpWjxvhDne/zScaZeXw6qbXbQFrKl22VyGLRFtIl+fKmUIiRA2ptM+J/X7tQfuK6rxr0w2PkkSJfTPO59H2xlDrX6Wiw0q8dM/KXL4p7Q5hIrpj5TBYZ+QCRCWnyM6PoO+DBlyQcHlgGPPgbM3lTSr4y0hCj5C/6h8gnIiK2xdbujkzU6blnrPogcums0qL4/cl45BZMNPSgJa7xIOOQzvdma2sbVy5f0bDlX0tXt+wCEftgQ8Zi6CwEWo26zLoJLph/J3cdUw10hVIJK8dWzKOz7wk8ZVOws7GlTX0qkdTGjEApvZE41PG1t3pdyd6jiTgC0TD2JdMZqZk0A2qfVWaeHgQGeV3kTxNkmmdIACY/5XEUZWKj+W+SuVlv1ZAv5VEo5VE92EM2kcA9x1cxk8og2O5j48Jl9Lb3MKm3kaCESwVuil5oitzSLMonV3Bu/QaCuTSO3XcPugQt6ZM2mmDYGQi4zMazyCYyCE4C6La7aHTbCEajyJUKGEwGSo6lRKjXbdlhHCErCtjdr6Hf97C8tIjZclmsj407d/SzFHJZlAp53Wt7OzsCHUrFkjbZZK+oQCkRzsmPeY5Q7kcWcTKOgGMEsAYQkCNrmIAP2V3HVo+j3miCIQ5kD37hS19CtdpGPJ1BtlhGNJ7E7kENC0vLYiliPEQiMMbqQhmz+TQSUQ4rHrx0EGubt9QY0uXrmb//Fiozi1icW0Q5lUWiO0Lk5g7mb+4hfWcP2WYbeYYxtVuYhuNoTcboRAJoxALYCg2wG5uiTlA0k8Y0kRE7IhGmj1Icw14fjWYd0/AU5YUC5o7NoD/tosU6hji6ozCiyTwi8Qy29g70s3S9AZKZpGT1YiwEQ/JbZbN97NgKagqaol9rTMxi3tMChgYeTp88bU3laCxgg60oWUasjYVSWQy57b19NLs9yWLKs3M4cfpeeJMIOh590SIWuiUJib1HAXbph0w/Wwb48m5ukOnJRNa7pDxkEJrOwWTa2go5JyOfCXAoEfIbCrep057b0nt99voR493ECX4D7rMy7VfHNHLWF3a83AW4ftexc/S9Drsk97z6/1/99121ju8Bm8JDINQJJfwQG4Hzkgf5bAFuqW3xwwNTHjXa5Bq4yi0lAmQ72hmnAeKuxR0Zw///s1RfRcl+JuHRdXXSF/74rPPyAFMzabYe+v4TIMWGatzHhUtnxTy/98w9SlvlM+wNKdsJ6V4Qy6rfRe32ZaBbFaOaAFan3UA2lRarnB6Hl69dxclTp3Dtxi3s8M+yBZxYOY4HHnpYTHq2/IVyRYwoglc8s/nsswG9dPE8zp59HY29bQWfnL73QZy6936E+dxEEqjML2MwDYnFtddoCeAtzy5gOHEJ02NK54zVw6AuLnx09o7szOE15agUCo7V3I09eq8lzV9cEjUyVmh1QKCXz2YDfZf8mQgFkM/ENXQ3Wi20en15F5I5Go0l5VHs0Y8zHBPwX6t1BB5xcUKmHtmDBJJGo76+R3Dax2RIfvZE1hf0gstlUhiPyPzgizGvRYVh8KwdjVAslHTGq+5NoLrHH5AepqzRvI5JSsMpq4xakBfTlcX2kNyP3lscMsx7UoMCvePE+mRAx1jPKH2fyTiMxJICkcgO5Q2gZ8wxjtlDsA/gs16t7btEcd6zZBISqI+i2W7pNVCKVCrPaFFMFu1BtYpGsylfZLLCCXDya5GJx1rFwc8kZlxqehjRY27URzoWRiEVQzYeRiw8xajXRqNeE7BIpj4DzRKpBAr5tIZc+VUx7I+BjtGoPLYZvHJwcKDayABIsvrJwlVwDdPnxf4KoNlsYGP9tu4f2mkUijPGfnbMSl4Hsi75tHFBLG/ZUAjrGzeRiXRw6+t/gBOZvt0zkThyDOGZtLUoJWuPlgHedCBgIcikzOAQoN0KKiisfhgnHvkARvQKDZCxHMV//aM/xEF1H61RAO2DKv7Nv/otPPW3T+OVq5cQbI3wfQ+FcTL1BuJMkFWolMlHyRQ0EpwDLinLjYYUCsgeMhJP6n7A0NQoXhBa8IUnvF+nmEbiaEbn8Y4f/JcYhxjyxdiHgbyq/vKvPmfXSLZpvC9H+OVf/TVcv7OOp77yVQ0n7Gni6OEj77kfoc4aVsoh9Lr7WuCGE/PoYQ6//2ffwE/+T79ihKRKAAAgAElEQVSAT33qU/ipn/qEUsQ//4Uv4sd//Mfx+OOPK4Dws3/0x/jYhz+M29dvWBhfIIQLN6/jobc+gv/26c/g3/7WbyE9U9IzW6HqYjDGKBVFvVpjvC/2djbEVmvWm7hy4aL85GoH+6qDZ86cxtqtm7q+9MtmD8dlBO0yorxe7AgpyyWTdTDBz3/yn+O9H/5+7DcbYr5cuHwRa5evorq3L9CcYSDtZhX3rRzHr/z0RxHsPYfoqIbQ0BZ+/fEY7fEU1WkSuePvwj2P/Cj+/umX8OrL30AxuIkzs1FEenyKopiS+Rz20GrXBDTSb5U+1/8fXW8aJNd1Xgmel/ly37P2KlShsAMEKIIExUWbRUtqS21atlu21JKt6WnHdMf8GTt6xvZE9DimY/7MhGd6ot3t3S0vkt22JC/yoo2kWhTFfV9AggAIoLAUUGtW5b7ny4lzvvsKaEcMFBkFUKhC5nv33ft95ztLq00/XPr+J5HJGbiRLxSQKxRQnpzE5PSkWT4MODDooN1jeGdHHrm0OKDPLZmUVGbI2zYwuTZJAgo/terarIwUqml/n3tPp0E/y4ZJiPnMxFmjRgXg0MsynaYk2kIPjMEThsAxBMdC7OSAJvk3GTms4yFglMzNiE8QrC8ZofwV+V5oT6OBGr3OjPDAhU3fVzJjCR7Qf9XP8OsI8VRBsuFGe4Rbm1uYWZy1sJ4491V6h/e54SE6TMAbxDBojdFvjxDpMzR2oPOHllYEoKhIyWTzAp44JBLI4s5QWuK0OgQ5W6rxu4Ox2LDt3kis5x79TOkxPwzQ6g3Q7g33/NrI6LTz2ppJMudJDiEg2iPoxGCw+gBLc3k88oG7cPzAFMbdBmL86C4c1sVt28CVwPiQFGEq/HoCPulXa469d/6yYJOw/w7rJYEeDnDSsFR7r/NZJss2xhrOqaMYXCPrLQKVI3TYN46Y3p60MFqBdIZECvBSeKIBaJLF8+dosEUPVgsbNImgeTCybxBZRyxQx85SyIsFGnGtWi97O5hxMI6gNYxinC1jwTEux5ky6E25ceU8dtZuot1oI+pl8Na5FWw1BhjF8/K4pH96xLNEdw4fSfciszbhRRHjn6mW4xBvRA9u87YU043hmqkEjh49IiUCv2d+nkE9kxoMv/D8i3j3/AVsVXYEUIeDetY9nW5L5xe/DoY9PUuUKSvNHOxzE/LkpkUF7dRGHtnwrKdjmJ4s4IPvvwenjx3EVDqOrUsXcOPtNzGoV+B1W4gFDCvtiHFJPwFTGw0RIbAYAocyt3T+0255WFo3/+DIPY7hqOGDwpZYw5uKJVRg8xvkN87X0LADgm3GsDTvadWsCjlyrDqxcF1olKTgBlpqGCEQk8FP7r+7wl5qVhfSxX00BF3F3GONLDqeMRRDdqKu+B5pILRHuEO1FYL4DncK25K9bmKPrewk2mFvKmaeedkSWEWUNXLCAtKiaUTyZUTzJZQOH0Xp0GGMaSUUTUjByP+1qzX5Ll+5eA5vvvoCbt28IpsJMraHXh8jMPTYXQ4B+3cAwXxMzCZ8bzBAn3ljXbqkeK0kX36ToyGHbsa4JHhJ6zC+5ghg7ltGuTyt2px7WzxB3/A4BkEX3WELq7eu4qVXnsFrbzyPEWvWMcN0+T6JIHLYbQMSUwyHyfPGkCZwT7sD54agZ5ugJTEbzUBEziJwycHnHaQP2ucwWdyngsYSy0OpOC1WCFrSPqWUncbiNMN5Dqg2LpUmUZwsoThVRHG6iE5jF63qJtq7m+htrKK7uaoBZiLoIy5WKzEoC4IjaClHsD2fVQ/eL/70p+RxaQDff9s4mseCrcyQd6jiWCa21qRK6y/jeKPuE+QRu1KvkHVIycBAm6exMJ3cXBRWAzIFRLr3wJtOoJKyS/N0YXq5hcLo5fwUVdBqP70d+W7BIvYh9VC435tHFh+akJHoDHDDZCrn7RZKyS1NnQeDu+mOqi/pGJPZWNw5ubPYjk5eHsq1Q4ZnuGj+MYuI/10FinxoGKJjcm0CmQJwefC48CCBqgP6c5Gy3tzzxKSPmFgt8vhKysSe7EIZdcuL0AodpdtqKndHeEboPyGpfFSsBF4cNg1qtjpdFbYEkNlcsQDg4UB/pp1qVc1NLpvXtJOMsWKhqMm2ktG4wfEAZPMgM31PwOX5dy8YG4TMMj1IZMOQcs/mLFDzruaOKcnBCFtbnDivWWNJbz5O8/i+o1EUS2XMLywgSsCFwCIbgm4fm2vrYmwwCXGPcVkuwY/H0Wp30GGxOOgjRU+amI/1rU0BbZwgGdBuRuGaJMnTlD4Q0L0iSJqKUp4QVYJ5QPYbmy8Z55ofZLVZR2/IpsemXDMTZQGX+6emkWQIz9VVVK+vor2xjUirq9RvbgLxcg7ZuSkkpop45/oKkuUiDp28C12loFOKOUCv3kHMi6GYziOfzuv9UOZZa9OXkcBlEb0hZf4tyRu4Tinb57S/1TNJNv2FFmbnkM2kVUQRHM4lyYbKopDLCrDf3thAbbcq2TbXIJ89AruUWPAQUwInPTf7ZDSR/uWLvUqWixku237Ag5LF0uz8PHZrDRQnptDq9PDN73xXPnMENmbm9yn0592Ll7G4fxnzC7NKmh02drEwkUcx4YvFAz/AqODj2voNFUvxcQRf/9rfoNbtI5cpIMGQko0qpitd/GRuCcf6EeQ5Eg/6qPVaaERiqI2H6KeAcSGGQcZDxeugwxQ1snMCD71GH51KB/1OgGIio/UfTSfh51IYJT0M00B6uohq0EUkV0C6MIcRMlivNJHKldAadhSmdO7822IrZVIZJPwE5mfmcWD/AR0e9PGami6rBmAxwb2TeybZqLlcQcU4GxgWpaN+T8xVBR9lc9jarqDWbFM/Bs+P4djJ9wGxLHrICLhUChwLHxcgp8meY4yHzEKlwkU9efbwWec+w+d+SNNxgihuYGMl+x37vPPQCqe+oWwlDHKiLC4cetmAx3nduLp8D7hU8uDerMIK9DsmtmEJfyeD3f7N24BmCA5aCRdClRoj3fbxFWvbknvD4VXIjOfPJhvTCSfMe8Z5XlqoJ9exXJ4snTFqLA76YVJixiJXgPOdtiMsBEMvKPd+Q7mXQaAhY3SsvcNIzHcCvbcbGDI1uJ959KAc9zBZzuDKlQt47tlnZHL9gQ9/DOlMUQngG7s76A97SCUT8LpV1NauSSrO1PK1m6v46Ec/gqefeVqeTidPnsThI0fwd3//Dzh19z0oFUr4xl/9NdY3N3V+kZVO5koqk9F+QMnxcNQX65Bg40c/8kF8/7vfkqVEJlfApStXkUhnkcmX4CfTWK9UBRQyPXpqdhaz+49gnF8UkNFuNdFsVNFrtyQppuWJPHTlH2bJhJTiJOLWKFI2xgEC5VhiX47N963TquuOE7QbZQmsjfWZCQol4pRB95BkynW2JBZyvzNC3Iui1uwJlCILpVAqa083JUMgf1ymimPYRatRRWTUxeHFaRn683ngdeCZYiokYzgZU4XNkaW+G3vU/E85uKCsmd9LVtX8/LyeM/pktnt9ne9MJucZyvqQICELbXrPNZpk/LTFimx2u9it1QRUswllUB7rolDqI/YDm6kIQ3BocWO12KDf0zViHdBqGmNEYUKjwHl82nsgy5bXgz5fuwy08yI6VxnaRcBSykk/poEp1y8HdDw/eC7yOZHJfK+HYsJDhl6ovRZalU3027vIJXwsLswqYExSMzZGbDwHLaRScYXU8HowLO7m2obOV647yub53hhG0uP9Ys0G+spVbQ016xrQkrleKORlqcOhHFiEmwOEfsmv3KlP7DmL4trVizgw5ePKY7+D/ak2yoUUBpEYsv4IkVHTbICCKFL0hx60EfgRRAccOvcRSabQ9KZQWPo4Dpz+OIIEbWGGSESS+KM//D1sVdbF4iXj8ld/+d/h2997Dq9cfA+Rbg8fOurjWOE9lLCj0Ul/aKEp3INYwjKkwcbgZBXZuck/UTrIfo9pqOM4my7+5RH8AevlCILkJHbHc/jRz/4iejH6bHOwwkZxhL/5m7/E9evXVRfu7OyKqfQ///KvoFpv4Mtf+WN4wz46jRo2rl7GP/nQaXzkzDKCziq8wNZbPzqJaOYovvzV7+OLP/8/4lf+11/FZ372c4gnU3jse9/DPadP42c/+1ncvH4df/6VP8WnPvFxrLx3SYDYZHkSz736Mt7/gQfx5f/0Ozh61wkMYh4efPghTGYLKGfzSMyUxS6MBQxDuIWpmWk139dWrmLf/DxWLl3S+5/fN4+3zp6VKkVDiUYD6xvrGLY78iKdKmQkwyXjgyGHX/iFf4WHfuRj2CHTkmc3WSpkaZFN12qJmb6ztYnnn/gh7j44gQwYmrQNr2v7M4fEzSFrg2lMnfhRLJ98BH/+F3+B1178JpazbWT6NfS36Tfro09mTyqCdNZHIRtDvpBAoUAW4ATKExM60wtFApVzAo8a7ZbUKFJTtWgLVdMz0GtRYmwe9WxulTAsUocFOJFswn5DbEgqgWglxZAcMngVtsa9Mop0kkwyNpr0mOUOQi9dX+BNmqxQhl/RmotAh8I6DehgvS3CADzVLezjpEjgTxhYradW22ddRx9MDpEs2FO9YGCeyzxjyL7hkIVS0hj7NDKovQj6QReB39eQO5bIozv0sbq5i+E4Ii/xdCEFz2MvM5Cf8qgXINqPITKMYdSOYNgZI+7kr0aEoU8+z+MY+oORvE/rzZb6E6rESCTgXsU/E7Skn1vET+tZanUHaHapHOL9HqNHRjKDz/qU+JtUTUY3DtyxcFNeM/Nr7HKoyMFerY595RQeefAo7jpUwrhTE3OXQIYk6GQIhim99LIje1sBfQQunV+jg6ENig4LI0d8kSfhbXseMSvF0jbGZWhNYrJg7pOGa/EMV5hmPKn7wWtAQFmKHheKa/25pcHL55AvedbT49XeGw+8MHjWJMBcj/Q0DYFt+70xxzl0txdro9DD1wa1AYaej340hUhhBvMnz8CbPQjkJyXX37l+GRUCl7UW/GgWb567gpvbLfQjaREiDGinPVtPYZQcRHKtpSIxpPy4FCbVRkOFJZVzfozDP1pxQMGpd999EgcPHlRFOzU1jXy2KKXJyy+/grNnz0kuHmIQ+vz9rmxKaKck6wLeTTJ2uTjoBT/kKiDIn0S+NIF4OiXm9SAYIJHyMTVRwMNn7sY9IXB55T1cf+ctDGsVeL2WvJ0xYmc31PeZF2Kg9c3nXbXyHT6XJgs3ebhhMgY8KzAwlImHAcMiXRmgHZIUCBqG8nKuH4JgPA9DX1Jj7FrgkUFANjwXbihizR0J8wKSI/JLZW8sr20OfR3TVoFBLr1coLgDH02ZaHjSnhTcwBnDkRw+EYZPhfJ4raOQ4OAoFepptD4N7FR4kKux9fy6UEx9RhVtBODjQCSFcTSFaG4CkfwECocOo3TkKJDKCbiMejEkxj469SZ2tzex8t4FvP7qs7h29YKTXw800KQlAMNvuCbE0nSMS34cLRG9HElBoVr8e2bJpystr06ClcQ5OJgyxiUZ+5OT85iensfc/DIWlw5hYnJWlg/c55gPw/UdoK8A11sb1/Hiy8/gldeewyjoYjTuEKY28JJAv5K5jZltYc5GOLNsF7PVUFCqu0cK4aa1h11M6yPlSuJIey6t3rJeLDiTNSDtBEWs4mBjHBN4WchMYn5yGfMT+1EuT6LE12QZpemiwMteu4Z2bQvtnQ10N1aVKu61agItCV6KjaxwSAui1HyC5xVfvP+/9JlHxwS/FNzgmG0mKDQQc8+jyUY0hs6H+OYdDaU1rbaIb09+wgmQ88Ck5MHJp0MpOYu0Oz0zB0SHFcJiIQKi4vqOkZhgKIyTWrh0awIqBOfIWAxN8+Vl5oAnXWSy9RxDhg/PXpJS6Jt2u1vem3+Ff09yeIUTWVKhaP+Dob7Kn8uFU2hW4RK7QkDXGleXWO6S+cIHnI0Bw3tMCkmA1xgRoRedeVH4BmbG7Ks1W8buZMHe05SVsgYCVW35E/LnU0rCa0IfKHo8MeSH0hQWsQrCcEl5esbdpiFvN1J+NZ0ZWGIezbuZKh76pjgj3O2dXaxtbMgri00Jff7oAZhLZZCmhwjl5DFfPjvceMheW7t1C1euXNHmRdqzpkDDIbI5hv2kdHAqKZGJ7OoJA8nUtre3JKsjM0xpq5RYpVKYnpvH0v5lJLk2KEWgoXizhe31DRWy9IGj5JuHO4FvPp+V6i7aPU4rBsiXivJo3NjeUrPLTTh8T8ay4lQhasMHfn5KmmiUD0riDLxkV2HJbi5dVoFNfXSGXYGX/M6pUgkHF/fh4MICCrE4Bjs17F6/ieb6FtBoqXCIUia+bxZ+ISvvrLevXEZhZhpHTp1En146TJUkaFxtIRmNo1QoIpOgkTmZVl00um0VhPlSQd4sWg+tFsYELrluvCiqbW50Wypg9i3Mi6HKNUyAg+E8+XQGmRSlhjRFZ2jHWOuFMkOuSUqf6QuqA01zAR7UI/R50FOewGl9LKaNlX5pXDssmthwT03PYKdWw9ZOFatrGzh77jyOHDuBhcVlpHJ5FZHn37uEgwcOY2KyrGlkJjbCQjGPHJkBwUDJxuNkBFfXrqvZZ1P7V9/4O5QX92Np+SBigY/q5VX0zq7g44kpLHQDRHttdMY91CJDXMcA9egIiWIK04tllOcKaIyYAryroJ0Rk155y1oBtm5WEB8nUMhPwk9l0BqPUBt0MUpEkJ/PYxBrIjVRRCIzh96ggGbPRyI7id12HclcFG+cfQW1RhWZdBYJP419cwdx4uhJlEslXLj4Nrq9GkqlnAueoFXAGPQenFvYh0y2qOYmRdBoQCD+pp6j6elprf9KtaZif4AIJmbmsXzsHtTanhru8Hk2eaklPbLwlGm+KzBk5u37YnoQCCLDnUUpwVNjnTuDd+eDKw8jGdxT/mvnwp7foyuOxC53ocau8jHjd8fqZoOkAtztrhJwuxAf+SlZdb5XoNwJWtoxdGfS4u2JrAqWOxPK3ZTaJscuXTlkmYc/x8W+hFt+GJSjUB0lfhs4ZR6ZJvfSn8XM5IckQGJBCPzRewoDDqLExDSpTQi0cnfg4R42DCrq9LMde19nlZO3hd7KmncDWfr27a6j29xEr13F66+/KkP4z3z2i+iNfNTatL4YCwQjIE3W0rDbkb8k5X9sjIuFPG6t3RKAxPAxAkS0ZZEHpB9Hu9HA7k4FW9tbsmlgA0sZHhtigkQE5dhs8edwD9jYqGBpab/WMgGF8xcvYuXaDX3u5YOHsLhvEbuNporj5aMnEGRn5PHGfV3AmgssMF8tU3PoikRYCPUw7JOxSDCTK42ymCHqNSZ/xnSOaYDV76BJ9v+wpQbg+vm3MZdPI+aP8da5szh2z2kUJmaxW+9KEpP16QE7Mr/tZFrnDw3cyfTrUZbbbSMWCcRKojyS3sUEC8ynmcMsk1EzCZfXhPeWv+dnHgwo6+2JBURQhU0u030JvlnCrPm1cSBJwJP2Egqn00c2fzHur/KVixLIpdVGA812m9NbJXfHUzkNeqr1NgJ65tFjlN5DETZ1CXQDGjDxrI4jGaN0k+nqDGhL4vXXX1cNwvdTYhiS15eXc63eFPuyWJpCLJ5BNMYAu7QAUz5TDH+h1xBTXAcRAg9jsf14Pbg3RcZDtKoVdMnqjY2Qj3so5TIo57PIpgiCsFliGqxJzXi+9zod9FtVdNttnUsMeaNvIb8qMMrVGfTra7W72N7e0TUlYCr5N/20UymbvI9GWqes/7hWuI+oBpNBv3UvbMZUWA/o8ZrE9tYtHJiJ4uI3/yMO5joo51Po0TMYfWSiNrRkeFCC7zcCnW3RcU8M0p7nozEuobT8IRx5/6MYxApaE/lMGv/5j38f6xuriPRbqG1u4t/88v+Obz/5Kl45dwXjfh0PHk7i7ol1TA3fg+f5aPd9sXio3OFzq/WlDsE8sZR+7AFJ7rkjD22yvKMp7ZP0D81QFhtEMYzPoO7N4qFPfRGx0j50hhEFUAx7Pfz1X34NzXoV5WJRg37+zPX1TVy7egVXVi4i5tcxPVFAp9bBFz/745jMBvCGFYy6PF+i6AUl5Kbuwe/+4bfwuZ//H/Dbv/3buP+hh2VNkS3kUWs08d//y3+Jd95+G9/55jeRSyYEOO5ub6GQTuH8exfwvjOn8dX//McKR2xRapmMIe3Fscw9YsTzp4+DC0u46777BTzQ3oey/+PHjytkiZ6J9PtcuXoNx44fM7uZbBreOMD3H/8unvjWP4AjBO4tI0RR7Q7xc7/wr/HxRz+NG2u3zNogl0KtsotcKq3ASYIMLCCeefwp3H1gCmg9A79HQMH2Ig5dWqMINjGD0rGP4Oiph/GVP/tdXDv3A5xeSqB1fQ2pIINsvozURAG5mRgmZlKYnsirLkslGdLiG8C6vomNzW00m9yvWrIA4LPvkwGZYL9iIBcH0WxkzYKFjSYBSl4f7k0dsTHJQtQgDYHsFFLZCLwYaaI2pUz4MZEPBJqRWT0cCGiiIoiApbwuWUQFQLdFH1cGmQUCqrgPks0ckk8o7aS3GUkBUcK+VHAIEbB0FgEQTlpKpo5Zn5hMW70Cz3PWg8kk/BQbbYZytTH2u/BTMSSzU6g1B1ivtJVsPzFPGWEOo6ABoCdQnb13fJxEZBRHrxmg2+ih3Whhd6cqz+JRQDkz2cm0USJrnUxmhsYRPCUhxgL1OEzgbJ1vj/CrZdWa1x4BAQ7MRmPW+nF9H/+7BevZIESMQuUdUJXG9THGwLNgo0G1iql0BB86s4y7D0+QgmkMbe5lVIKJmxUG2MaAEYNQWVP0JOckmEpwUCVMiFpqj3W+c45ZZyoYkvNsiCqARP6hBKjsG/0oQ+0sOMUsSyjjjam2JLOfqh4VNzxv+L3Ock2sS1fjiHjgEqSpSOMezY2IiixBuWSIB2Snc/gqnQ483n83ZGe9SrIE32+MNY0Dx/mvDrwY2khgmC5j5vhpZA6eQqQ0iw7zAlq7qG6so1rhsC+GN96+hOvrNXSQRISkEJ+1bF/DHiqOeDbw8yQ9BmMRlE8p3ZjnDBnr3EuHZO2CwU0F3P/+M7j71CndF5ID0smsntHXXnsdb75xFisr14yVxn6mT5uwjl79XkesTQUdyT/T3Zc+gWPFriCTL2iYQwCSQHU6S9bcBB66726cPn4YM7kkqtdXsPruWfRrFaDTNOBybKwyym41ySZwybqP19XJ+Pc86+8IFOYmJeaecDsbzBM0Nqidcy3arLhQEzcEUa3qJOj8O+oJnP3eXnlsb2Evp8T87t2ylAyaqd0m6ZZ/JIeXJFBosG9p9cJYQnafvMuNnSvmsgsMEgjF4ZoLiBLxLfQCd3YEt8liTkXv6nnhNo6QoIBk9wq9D83yKvRBdHiUGAIc6PkYR6mqTCOSKyOSm0Dh4CEBl5EMg9W4d/qIjaOyPantbOPqlYt4+cUf4vLlcwaeR2nL1BPjkb0BwUsBlwwN07DDhqVhrIw9kPw7jqjK+xHeKVnyGduSoW0ELQlelkozAivnF5axtP8IZmb36TnmXpFMcXjNECoyw7vya37hxR/ixZefxSig3QFVjrTzI9huoKXiiLkm5IvsAqm1LsyL1DH5tI9wwMM90C0/62Oo+Bi6vUcKNQL2zoLAAZdkXv5j4DKfLmNuYj/mJpYEXJbLUwIuKRPnoGrQraO1u4lOdVOgZW/9BtCqGuOSwDAxBY1b+VxLBnvb5sM8Lj81ZqNM9g0PMIJpYsy5XwS6CITZZmkmvuYVFj4q9hdNeW104xD0DAFCyQjc3nx7f3ZJt844VAnlAgnt4GHDYhIv8+QgM+M2aMKkZDOOp/cSZRjFUkleUnwR6NQ0YE9KqPxGayYdNV56+b0EczP013nmWDChT5m8Kh0Tj8w+o9MO5Qeg8BIxGSw5SwWDSyzXPMR5AmiR+KSXM4HKTikCBAQKQk9Ht8b3PDR1sLjJobFRLSmU94fTNBYaAmqV3s0kQUspp3edsTJblgwaMY8npmqS/UGWAov/kNF5W9Jp6WMKXxLb1JJX6TeqgoaJtvRESqZ02NMv8sLKClZurOowINNzgh4i9F0jaDYcSUZHtg6nVPXqLjbX1/WeCarSE4TAJTc8ykf4sLM55c83YDXQZ+BnUjpqPCZgkcU7C6KZ2TksLS8LKGXKNwN5WvUGdje3tUlTQicD61Ggz03Ak0xRBvPwkCtOTCCaiAu4JJjJBofFJQMrRHnXDq+jWf8mWaHxSAwJMls4deSGy+mbm36O2HCwSSIzaEx2MQGpgeTXi3P0e5hDkcAxU9a3KhhUG/C7AzUaTPIc5xLoYISddgPnLl3G5Nwcjp06KXCw1xug1+6huVPX5y2XylpPvG4sSpr9roJ56K+oddBsodNoKRiIAALlFjutDja2K1r/+/cvKgWeUqRmrYZChh6l9G0h0GzrmmtmZmoa77zzjphBBLimp2dUxNnzYKnGZjAONJmyTU83+rCy8ffjYvBQbuf7cSTSGVy8vIL3rqxgp9bA+x/6AOYXlyU7uLW1hfcuXcGJu04pcMGj3G3QxGw+jRwbZfq48aD0Payu35KnZp3MzSe+j9K+ZSweOIR0PIPmrQp2zl3BST+LCbIBIiO00MV20Mbl9i4a4z6SiQiW5so4sJ8Mjx6a9S10m3UlHyeYtNaPyFz4yqWb8qrKFCaQLk6g53nYaTdRmmaIShXRWIBGM45Op4xM4SCKMwewvruNVMnH2xffRKNNnzAGW6RQyMxgcX5Z+2ixmMbqzQvIpAnkGKNmFHjgMIDF9d333KthBEZDtBp1+WwOul2Zi5ORtL5VQb1FKWwGsXQe0/sOIpqawiAwSY/JicyQO5QXKTlawTQ0HidL2IIIuFdwD2Xhx6ks75/2ADIKncWD0xRpb2epensS6zwbHZA94kEZDoJcoWXSFiu0jBXgePsKEDKptdhYCq0xNoEMvff8gh2D9P+HcUGmdNgAACAASURBVGlMLhsO3WEOshcIJH+U0NfS2XwIiKV0zdkehHqCMOXbigwHYIpZYN472rYdmGVng3lcqllzpuaUMZIJIEmuO6+4J5iFfvhZTMZj+y6nsfbzJdFzjYOEOnyoBj2MmptYXXkTte1VhU+tb1aQnVjEh3/0UXiJrMIEDLuljIoMlLgB4oOezkYOjCinu3nrlqRNZAKRUcXnmfsEGzCydSyczTyhuCexxePH4xqkN1qzQR/MOfSDBJot7pEMeGDQDwNVzN+H+7qa4FQa+UJOcjym5gqI2QtFMga+Cl16o4VM1T1vUZ77fXTa9Pwk4E7Wf05Mw2q9hvX1dcllFvfNIY426lu3cOHNVzGRSaLbruHK1cuIZTKYnt+HZLqADJsUbhgehyxdPWPyU/Ii2uvZPDCYLJ9PqViS7UquiHaPafcxAWZ8r5YoO9J14r1jOjnZjAOC0lFP+6W8udWsRVCv8dmiD2lEICuHBPJ0Rlx7pDGfCLvQK3moIR1tOhhEQ0ksQUc+gwR3KRlmBkinR3B8LIk7bej4+x5VLh6LWXpDDtBt8+xvqh4plctKv40lkqjVW5LZkkXCZ748NYUsP2eXhm0JAZ9Mhg+ByxjDdej3ScsKgh0OuGQzt7N2AykMsTRVxPxkAdkokyAZqjRW6n0iIa6W1s3ObgWbmxs600v5PPbPzYqRxuaHKg6ypXhdeE5Q+bCxsYnrN1YlO52dnZNdCfckDu7M8YsEf19/l7+UkiuppBvsKm3e7hHrRjuvAtUWle01HNmXwPm//w0cSLcxUUxjHEvAH7aQj1sz1Qt8JDncpcx/QK86hr6NMKTVCCZQ2P+QgMt+tKx1Xyxk8Yd/9CWsra3C67ews7aBX/zlf4fvPXsWz732LjqNTZxeGuMTJzwU2m/Bj0XRHhjjkkCAAie4P5NMSRmpZ3/msygOHAGaeBrjBD3cPEQpIWcQXyqPQbSErWEBJx76JGb2n0K7T5eVHi68cxavvfIitta2UNvZRbuxgXajpjOAnqdzs0UcPMQhM+vJDOanpxGPDFCt3NBzzwTszqCIybn78R9+8+s4et9DqrHfeucdsSpOv/9+eTufPHVSw5GL776L7z3+GH78x/4JttfXsXl1Bf1RH4fvOo6//pM/06Ck7dHqYIQsPXCHI7T8AEla2NRbiKYyYkyyzmMwFNfDgeVlTE1Mab/ien34Aw/j8soVPV8LC/N44bln8b1vf0vntjyIo0k0h8DP/Py/wCd/4idxc2NdqiMCwd//3uN46IGHEEunFOJBZdCT3/kB3ndoFq2tJ+B1ttDZ6aDZaArc3Gr0kD3wAO79xOdw5NRpfOOvv4TM+BZOTPlItNuYLx6S3HmciqIZbGNj4yrqOztK4u52qKSivRCVWab+Ys0+NUl2M20PLJBNjBUHUDaqGxjJr5YSZDaYBhCaRx9ZevR+jYndRgugFH1zi0lmqTmGpi/vvUQsKeVEv9uTB6YpCoxowj2MzfWI4VgBV5bVAAo9oj+5S7Zn0FWX76U3UkOe8JPmMUw5uCMUqLdxw7kwfI/7u4Z0QtEY2hYhooxIwhdQ2B22EU0M0B60UZyYxU6D4VcJ7DbqyJVz8BO8JgyWMHZSZEwmX0oessOBh057gFJuHo8//jQuXdkwQHJs3nWDobW4SgiXpUZod+Okry6QQuFGpJCqJuW/xxqVz7oDZpxvnga1HM6IIRWe1cYqVT0+MkZq0GygFAvw0PsWcebkHLx+Q4nT3BcojR5q/7TB9DiIKzmY9YXv9Sz8kXfa5UqYh5xjTDomWlgGhaxIlSDuLxGMEHAZUszHJMHYcJX/Hs9VSXxVt4WBPY5Jp4bdScU1NCUQYdJg6VYk/zRPWQWKCLQ0QM138nDao7BGZR/sMd1coR68C6wSjQmoobBLQe+Oo2h7CQwzk5g8+j7kD98Df3Ie3VGAxLCFbrWKVq0p4PKVN87jwso6drue7LxIuvd99ohDNDsdNOhB2myLcZmlXDub1YBDgXYRSwEna5IAJlUTDz30IO6997RsdjLpnAgFVBq89eZZvPbq63j33AUBllw7rL3prcyzi+AnAwoJhtIegXWs/NgHFmJLsIb2HGRVkAnm+RFkCxks7JvBw/ffgzMnj2GukEFrfVXA5bC2g6Bdh0e25agvpr1QYabcj0cKfuVLYI2TWO+pjRxBai+MRzWq7Q0EL7VkiFVwTRCXCMFL/jQCisQn9lLFbWjB/tvwGN5fZ8kT1tpGPTZSgRYih3kEj6ynE1GFoVzyu7RBvtm1sOc2j2qTjJudADcPY4o6EoIjRhgD0aWiO5WXqcZcholpybVeFbLF73Op5lKc7HlbErB0frHGktjrKcYELiN81lPUjTjgsoTCgUMoHzmGaK4gyxgqqnw+twxLrldx49plPP/Ckzj37uuIxEjOGWI0plScgwfOHDyd0SQzyaxH1lzsSZyY3/VGshlgX+GwJf49U9PbKIrSanAEN6Yf+iSK5RkBlwcPHcfc/H6zDvLopZyUitaL0rO6h52dTbz08jN4/oUfYjBsY8Rg3jG97QlcGuNSv9cA3SwETK5uthOG89meQEykx4wPhVAbg1VKpxC45GiNQ51QCUCv6RC4JOFtYM+DpOJBFJlkSaDl3OQSJienMTExLZWUUsXLOSDoYtitY9iqonVzBc2bKxhVt8DwygSTxZnETpaqwqtc/8SWiCckSTG/8GOPjKtMzu11NfFXSEq4g/JyxilBokGu8+AKdfqhmWoI0N0B+IXyRAGXYUCNtkQuXJtehYWl2JViNXAj5tTDNl1NzATcGZKv6HVN0Czwh0EtZAVyeiTpH+WqZI1xypovIMvQnyx9MlNqIJQsqEYiZg+bSz7jitr7+QoAsoPPwNg9rbnzmzC2jHBqLkrnSSd5pViZoWG/a8odtTs8J3hdQhmlNb8EAlwaunvIDVx1oUCi9IbBFYGFxjivCqbzsVmiF5n5RblpmgJmumqCLKWccpSm/Oz4cUz6S5P9rIJTCDhSEswmSvdEbBcDjHWvnASB/52SYZrz07ifwPGNjU3cWFtDpbKj91bM5MSAJNBCCRkPNQJ8lI8zkKFF7yw2t4kEakwVbbcM8Hd0b8rSyIYJAy/MX5KJrlZEcC3xvnEaSBBtYXGf5OXcNLhhthtNbK1v6bBk4qU2Tc/TZ+XPrNZqJmOJePKD5MRoe3dHICrveKPVksyP11j+DW5uwa+yA+AEWr7PAXzKxmNxa9TiCWMfjgboUoI1JKuzL/bjzMwkDu5fxPzEFLL0MiUwTFleswO/NxQjNpnLou2PsdtpYa1SwflLl7CwuIijx09gxMa010ev3UVjt4ZsKm0+kGLBDOWrSOAyRaZLPocBExDrTfQaLXh9NtpxAX3b7Ra2d6vw4zEs719CJpmQ5KhZrengzzrJPsF5TvjJfpifm8PFi5cEhLOpmF/Y5zzpeLgP9IzJ62I0RJtecDoIzRvVT3CNJPWVsmYC06u3NnDl2g2FzDzw8Acxs7AP40gUm9s7AjXf9757FMDABPEAbUxlk8iPx8gOhkhxijsaYW1zHf1oBOutNh5/+jnM7DuI6dlFJP00mpUatm/cxIHpGcxOFOEnIthobOLCzRVUx/Q7asAf9nBwqoR7Di9jOptEr7krjy0WO+lcDuXpWSRSObzz7mW8+dZ5pJJ5TEzMCGDkPjk/n0Yus45UPECrFUerM4F0/jDShSXc2NqCn6cP52X0gq4OG9/PolxYkPy82+zgzH2nUKvdQKtdwfTUDArFCXnAbVV2cWttA/fd/36xt9iAkqHGQ7RZqwo4p68r2anbuw0zm/biyE3uQ2nmAPo0eOZmz+fBmamHoTL0pzIjaTZL9BE0iRj9tPjccwhi3jgssE0eErLmQ5a9JfhZ4IjBhLcZ+Pwt96NwimuFh0mQxM5wrMg9RbgLHOGewnVBjyAz574tGbGfbzI1sRj/kVRchYyUOyyu3N8O921XjrG419ngGpXQK5dfORgLf6bZWYTOOZQsU/5BDzFjYdqQjucBfeGMiUFWf8gwcTlx1jg5yZxSx8lsYDEpVqlzUArTQSk9coVwyL4LEyVdTwFvSBnuAO+88n2gu4NELIL17V2s7Q7wyKd+BpFkEel8SfePhfUo8NFo9816Is6AsJ6YtRxwELQkS5BrjWcqAc5UPGn3SNfJZPFM1WYTSm9B+g6OJZUCJspFgV/NLoNjxpiZntZ5LoUAr59Yu5QoGustnUnLXy3oWgiUQDqyVRhopn3cpG28BrTGIYOi2W2j1W6aryKZdU66yKGmWYzEdF4xibNW2UZr6xo6O1uS9MxPFJVS3e3Rv7IvFj1DyeJeDJGxDy8RUyoz/xs9g2g5w0EA6waTpEDyTL6/QZeDm5wlmpO1lCTjLyPWKp9Nnq1MA5cEPJNFzwXa2XrnsWfhOHaOkflh5z7ZlAKiHKvZfLEp7QpM+lwsCswgK5ZLOJ2gdN+TBJIdL4FI+lCSLcnmoThZ1hl9Y3UT29tVMN2X5yItXTY3txBEY9jeqSFTpFybaz6CVIb7q1NxpCjjNC9nsiko7+TZqOd7FEWrPkC12RYrZuxAl0w8gqwfoBAfI+txoBQgE2FCdyCGCq1H2LCmkmQXjQRk5/NZszJwrCFaLdDahM/F5ua2zuWwBuCwlDJyJadrIMvrZ0NzrgMNQJSu3tUAlkN3ri0NapzdTlhzSsFBeaRCsKLYqWzi+HIeF/7hN7CcbGKimJIEO4UusjEe7MAoyjVDQLQna5rIuC27hsDPohmZRPngh3Dg3n+Kvl/U3jNRyuNP/vhLWL95A0G/jfWbG/ilX/l3+OHLF/HU86+hVV3Fsck2PvNAAbnmGxa+M/ZFFOBzJ+sOMboghr0xLg3ko8UBvdQi6QIQZ9PFLX6AQauJqJ9EJD2F7V4KK5U+tmpDrFzZRbfVgI8q5qZzOHZwCbOTRUxNFkG+PJuXWn0XcZ9+VhU1arXGAJPT88gS+O/ULcylH0V3WMDC4kP4jd/6OtYaXYXz/NmffxUfeeQR/Obv/i6+8MX/Dp/7wufx6quv4Et/8Ad44Mx9OrNmJyfx+N9+A/sPLePEPe/Dn/3WHyCRTqDPhOt4HPFRgGwiicqoq/WQoK9r2IwSGKHKxbF95HWazshLdXn/MlZXV7W3fPbzn8df/81foVVnKBefNQ5n42gOAvyzL/w8Hv3pn0Flp4JBv4MD+xfx67/+f6qW+siPfgw3NzZQLE/gB489hcVSEk899v8gHwUyEQZOxpHOZhBJ5zEuHcfS3Y/g1H334tt//2W0t97ArN/EvmwWG9caaA/GaAYdDCJ1JOJj5KIZxGMZ1ToWPBlD0CfLuKt1bFQQ+sL20esxcJM+aQSGhsilyMLjnshzhV/pS24MyXQype9Ns9aXRQWkJkolY+ZbJ9ksgTSy2lNqiAmgctCtEBIyB+VfP4BPBl6/jwRraZ1/ZHwZocKGhtyHWWv2dLgS6CGfSIwpkhHlPWx7pQETLHEMBGTNZ/7zROYiGAmhizGBSlLC7qCDZnsHfmyMJP3oE2ZF0SfDlI09wTPWx2SiMqSMWDQZUDH6NAbotKj6OYI337qMJ598HZvbbQ2h6KMpUxcXIGlJxWx4DdixBt1893U2+VRT2aCO38eegzYT3E9YBbAH5eYbBphoqCjVX2hLNhL4TTDP7/WQiwxw/11zePCefUC/yQ9koAQVSQSHyLvUhpoQcKnaQZLOoe25Dp20aidkzzibHoMV9JyotpaK5natE/apNpCOm+KJKjd+Dg5raHXk8g6kDHEKGfV3YlwSBjD2vw1h2TKxdzWdmcmKQ2UZOc0MXyOIzeR0C1GiGoNgppSILpGYPRkHoqyVNFziwGwQoBNJIshOo3zkFApHTsOfXEAv8JDz+kC/g0G7j2AYwwuvvI3X31nBWq2PsZRcHIrqNqHV6ylAqVatg6szl0hJDcLei0QRnrE8c/nieUyizpkz9+LM/Wf0fOQ4mKRVRSyJc+fO45VXXsMrL74if1jZt/W6FjQE+zn0deU1CIK+6kgGUnmjCPr9QOFO9AHlmu+x/vU9ZPMZLO2fwwP33o377z6BhVIW7c1bxrisVjBq1xEZ8t8wlr2116bLjfKc2kueN7qjwD/HmBT7N2S9hQP1MChTAKYxHmXDFqaLOxbjHT4Euufmz26kMFX0ob+9kw3bNNy9lADOIKkwHIXApa9eks+sGJzOy91Yl1wLxvIMfVDDoB37UCGQaes8ZFyGqz78XitEHAYj/07XBzjCgPNb0l+RTZMxz0xC7izLBHJ6lIlzKGvApZcpIpIto7B8EOUjRxArljGW+pVKErOA67brWF1dwdPPPIE3z76MCEPJYgTPexiCShIjfBK0JEtTTEoCl6z7dTlvWz/omRV4aQNzgZu011BP5Wt44o1ZHyeQzZWQL05hfn4/Dh+5C4uLBy0wmeGzAi5JCiLY2Ee1VsGLLz2DF196Fp1OTX7448CAS+8O4JL1LV+8FyJmOMalUuVJIuCgIhihQzxBzxFZ6AZcRoIIogzAjZCE5gtv4VbIuVSYVi5f46GBl2OCsSPa7eQkE5+dWMT01Bwmp2YEXGbLWeQmsoh4QwS9BoJeHc3VK2jeuIzhLoHLAZIYIEarB9brAi55Wa1XpAJ1wKv7uQ8/PN7Z3RH7QJRx5zUghNzzxMKix6CKDrcZhYa+e7xMBatEtVHx0A69zmwx3/YnM4mpFWpiQzrqbxhyYAaiYRiQe2iY/ibp8u3wG3kROn9M0lspB+af9QDypshEmcyGhMBKFricGFMezN+zESGgSQRbfosETx0jxvwyncTdHSYhg5TvV4EOAiCdganbVEL5pCjndwCYocel/tsdPhW6Xm6qF24Rek7V/LpAI9fkOV61aMlKvXXTB8EH7jrqsHUNOn+ueUMZCNnttuWr02zSQLxlBs13JNIR2CNTlXIymu8TwJZEX2E7ToKvJiBhrBIaL/NF1k5/gNffeBM3V28iHWfimkm3lVBFc3GXPthrtyVLDBNLt7a3UWs21DgqWZ3rhkWG7xvjlgCf7rljuZD9yIObhVLMF8OWCaKsU/QgRqPodXrY3dnV5kMpJDdwbhSavLMJbneMtcBAnQx9xTzJx/lZyEjd3N4S61KgINPK+8bOtIkpZRFmRE3vKX5WyqsJachvhgcl9824j1a3jWa3pa+Liws4cugApugBynvX7iBotTFstjFqtMQoSBcL6CZ8bDfquLW1ictXruDAgUM4evgogt4Aw94AfSYfVirIZdP6Hi9Gr50BWoMu6r0O0gUyavMKKurWWujX24h0DbhkUuZ6s4adeg3JTFJsBrJhu+0WGmRc0kqAqbS89v2emERcZ/Qt3d6u6JnNMAUzX8D6xoYCHPgsEGQkc1PPPPdstqqijXMjG2mdxFJpxJmo60dx7cZN+eJtV+v48EcfwcL+ZbHtKKc6f+ky7r3vDIqlAobDDmKJIcqZBDIA8mMPxUgEqUGAG6ur6CZiWNmt4lvffwoLcwcwN7OEXKKARrWBSzeu4uTD98FLRNAfdbBb28LarWuStQT9DuKDPsqxGA7NTOOuxQUMe23s7m4jkUkils2gPhyKAbpZreHcuUvIJXIo50oqkrKxOPbNJYHRRRTyEYwGaTRaWYzGk4im5rHd7CGSTeDmzjq6QRftfh9+LIP52QOo7bRlrn/86CFEvTbW1la0n05NzQlouLm+IUBl3+J+STl5pLCYoeyTEstdJpaT0ZzJY6fWQq3VVeBQtjSHqX1HJZsKARjt4QLbbO+14BeTPIvVwxOX6antlp4b7u1hgFnotWQTVANi9mqZPdb8nobEwYsW1LT3l10KeQgMhhJxleah7NulGZLzYQb+blCkPfc2gVKsPMl0jFmjOo7QKhkgLIpdrW9FjuPzh/GXzoQ+BDvYYOlaELhUCmroO+kKLFeqSfZB4JJNixiRzstZxQf9luy8M6aGMS6tLeUQLDT1N3aqZCO8ltaZ2AezY8rJ2Z2nUej96T4DQQVvNMDSRAxPP/ZVTKYp/fWxWanh1Xdv4ac+/6/hJctK8ab3lgIZQIuQpJquZqeF3XpV+zUZTyrgaAZOu4tYArFowjwenVRMIKJbc2IM1qsmzY5GtB55nhCsizAN0Q5EXb+QWUrmN/das2sJpe9sGE2lYZNoZwgvCR6L/772SJOGj9QA0L6DZdpOZVuJnlMTRZQLebEuKJesVLZxY/U6tjfXsXX1EkbdNoJ+Dz/96KNo1Xdw/sJbKBa5a5CxFMG4T8iODbFHj3axOHnfqg0LvBNwHo3qrGEzy89MaXYyPaE6gu+NrH9TTHA4mlaNxPNJti38cfGMGmAOAHmtOchiE8l1Q6CVA0IGbjEIjkmoGqgm0zqHuHfyutCrmGcTn0WCdZQr2YTe3A8pV4slY5KbMnSO91feWJ6HXJIy6piBv2SRej6SmRzShTK6Iw+DcVSJudFYHs02pXccJtGTmYECQwELBBgIXJIFWdndQa3Ns7YgL1NardArMMpmrlNHetxD3h8gRUP4Th3NyiqG3Yb27kMHDiAZj2HY6wpcce2+pKxsqumFSxDg3QvnsXLlGmbn5zA3Py+WJO+FLCz6Npzm80NfZRukhr5d9pn5iwM1hvfNzE7bwJ2SNSdVC5nn7CK4zsjSZbryif1lXP7u72B/so5SPo6RH0c2ynRqY9/SMxijAfrdtjVmY7KLOxj7OTS8SUwdewT7T/8YhjGCyGOUizl85St/gM316/rM12/cwi/98v+B516/jKdfeAX95joOZnfwmYdKKPbOi2XJYBINu6mIYHhKgrY2bYGlrCttn1NstUwjyAodGPSoEKk4B0/jCKKpInYGPp594z35EsaCIdKJCBbmJjFRymByIie/QCbYptMJDQUyWUqlA8SHY7TaAfzkBEZeAjPzc1jfvIlOh0EmFCRPYmHpAfyH3/wq3nj3Oj728Y9hdt8Crq6u4vSZ++Vv/clP/lO8/MqLePH553H67rvx99/4G3z8kUfwjb/4Sxw9eRyHThzD337lq/hnP/PTeGflksIZI4ORaoYdpskTsO0OkSGjiWAQ2WIjA7u5H1DFUSqV1LDSBkiebokEosmMlDOFfBrHjx7VEGLlxi289vYF/NTn/jm+8MV/gdUb1+TLe9exw/i3/9u/xWalgn/zq78qhleuWMIT//BfcXihjPVrf4/J9EjAI5817kHtkYed/gwO3PNjOH3mNL72X/4Ttq+/iFjjOiZ9H9nEFKKse3JRxJJDROjP3ouJZdoaNOU7HxBQpJXS0EAuns28B2S0DwPzSEskuaeMkaBXKtcBfQnZa7FnoZVHIqH+KyBzk+elhthODUW7imQG/Q5lwLQWIOmE7MQxuh0OkPi8JVUHDPs9DRUSfpxeRiDE2Os0LZldyi0ywS1t2CxjnCckWdgEK+ld6cJHuSfZKWshHxpAaT1ayJg86Aky8MwkqCFFDgFB+ml7SKUtzJLnIVlyHDIR8KFsm96UrAWMkcTWnwwfDiUCdHpAcfIQmp0Ivvb1b+Py1Yr2Z9oXsfbhEMEYWAQmzYpFEm+d5SbjFGOOrEISOBRGFiDBsLFIFLu7Ve2HdyYu81OyDiaAzFpNg1/WTRwskSnIwJtRC+87PIEP3rcMDFoI+ta8ExQlLEglFq8HvAQiY9ocENVoYTQma8uBQc5f8k47s1Cna0CVnZ1hnxNa2SifWUMP1jP0PraigrURr6+pZFyh4eo4AXvKleBwhOCkMccc7uuGuexVzWdXPapAaq4bT70PdwcC3woaIk5AlYlk4mR5jRXklEok9ZW/eJ41+yNJxUfpEkpHTqF45DQS00voBGPkoyPEyN6kPUwQx7MvvoWX3jiP69sdBJJ/M8SNjjMe2r2BBqi1XfqJQjU1A2q5MZLBSKsu7uOmfCSLO4H33XM3zpw5IxsHqgPZJ8WjCbz33hW88vJr+OEPnlJvzL/P4ZEYqFH6vjNAk3iCNCLOPoa9Lc8ZslgJuCfEKCaBZOgFSGaTWFqaw0P334MPnLlHPv29yiZuvvs2BrVdBK0aPAKXQwawucAhhf0xJX1ojHpHcJI20wGRoSWd5PemcbG6yq2LENwU6KoiOSQNOGDSwBhj1Bo1wdVlt4HLkEWtgYRN2h12yGcm6hKzLfiG6BXrFwGXUus47JN9/z8CLkWFCIMpQ8aus3YxJVZIWLAsFVOuuj2P+17ocelq4z3PTUeGEx6iAtalNSo4yNjHHFiYvyV7HFoGpeClCvCyZeT3L2Pi6HHEy2WMORQi5sFbIcusNjY2b+DJp76Ll159GpF4gEiCexw9LruOQWnAZZyhlGPzi5Tf754S7DaDOlQcCbhUz8B+xq4rwUsBl4jJu56sy9m5RRw9chIHlo/YYGYcEV5FQoDPWm08RLvdwPMvPI2XXnoWjcYOev0mRiMOrEQCxmhI5nDHPIklvWZPQ/CdWB2H1xa6y7OUOEJrNECHKgCRCQ009seUzzNnwpe9iK1N1iF3BJOKoGF2HGN6hgVUAGQwVZjDRJ4Km2kpDiamppCfyot1GYsFGPcbepFt2VpdwWBnXcBlYtwHq0GCllEGhmnF0neXbEsLP/J+4oH7xkxypEeimJbWXVoyledJNka2FRkQfPFAFWCmRXQblGThKC9GMVLs59hX2ziNCn+bwWh9pjUyIVDIr6GnprN91p03rxLSn//biyUZnv4/88k0744Q1OREhAEKBnhy8iSZFw8hNnOFPCanplEqleXBQzCThQMPe03XnFw+nEiISeNk4EZ9DllAtwvpkCkjANU1daHnQ5g4bgwiS1sP2Srm/2DXi80RmxeTb1jypk0xuKnaZwknJXaZw6AIyhTtZ4s5Q4/LTFrNVMiWJZuEwTu813wRxOSLRYlAWU4iycRJpdRckV1Jo37+DP43Y6WP1fSwKElkMugOh3jr7NtYvbF6m4FISTxZVZTHUVYdq9LuewAAIABJREFU9SUfJ4OHhRk3OjbDnD6TYckCJPRmIVOJMrAW/bBYpCkcIa61yfuscAQG0Ti2KH+2QpLofdbrC7gkLZ7rTQnsQSBAlteWn1NJ6S6IhyxUSoNoK5CkV1bA6SgP6wR6QzaBbclmzT/LfB744JN+x8ODDRoTzHnd6T9BUJYT+1anJaB4t74r4PLwwYMo5XLyLxm2WgjaXYzaHQwaTczMzSNVKIBxDJv1qkCzq9eu4eiRozhy8DBG3YHAy0G7g+rWlkBYppZ78QjaQR+NfhvVXkeJlblsQYmdBC1H9Hfr8Nol0A4GuNnYQbXdQDafxaEDy2KKtptNNOiDx/ArAtZsyJluWa2JecTrzkk0N0yuAzIot3cqahglNWJqeDKFvAKzkmreDbgkkMuNRmY7moqPo1FsbG/jxq01VJstfPiRj2F6bk6+gKtr67i8chUf/MiHJe0YDbuIRvvIZ+KIcsMlG5wJuAMPmzvbiE1P4lJlB3/1d9/GkaUTWJrej1w8h2qlhovrN3D8Ex/AIAELi9jexO7GKvK0g+l0xNr0BwPJ9u86eFCfnWxRprK3GJ6ztoZ3Ll9U2Ajlm51qHVPZPPaVJpCLRjE7SR/PdaRTDI8Yo7LD1MY0soUDiKTL6EeTuHj9htiznGCl83ksLR2ARw/K4Rj5dBoxGjiNh0pK5ZpMUqqfL2B+3xICJprWqvKRY7PBIoBgcmW7InlLrjiJTj9AsztQcnI0VUJ+cp8YmDwyw6lkaCOhfdhJwG2Y4YZHHgOn2tqfyWSz8C7br/msmJ+MyTX4nrT3hUfD3vjWvsM4GLfBuHBwpQEX10CYor2H3RmoZ3mKPPTcTwiPh73hlQ1y3GnizhuTVGo/Nl7Anqek2W7c/sXCzgp7l6TnPMXY3PBcCAdSOuukBnCSmdAj08nbjXnpi4UppyyBfRy+GetSyatq2uxaWX1ltimhUberA/fAZFPMcPDkwFZ3jQzs5c8naBJgJjvCc9/9KpYmmTw+xur6Li7cauLRz/4r9JBFuztEMhlDnB7kjqEq/8c+E6PzYgAQuBG7Kc5hjpmvE0ji++fAhZ+f0mU2HwQL6Z2cIGMu6lsQyuSU9kiyDTPJjDXRbk2Fnsya9JMtwAFXIo6YDNEjmpDy31PQWcRHn0B8byD2Mr+X+xnPO4Lo9VZHFiRkqXPa2m3VlOx44sgyus1d3Lh6CddXLitcgwX6FFmPs/Ni9D/84EPYqWzgzddfALGZdJKpuBGxLXOZIvr9JvqDls4aTrppD0L/SO5X8sAO2JyPBJxVm31s12i90tXZWavVBdqyEWThSHCTwyOCKmxcxpG42K1s+HlekdHKQXA4kWbhSek3a4xCJqUhYTJFX0kOBQ1g4B7As5WJ0slESvtzt02PLbsHlcoWLlw8LwDx4KGDasi2d7awQUksh2jZHNIKPCKTkSwn5+nmxTBUcRxFOl9Gp+ehR5nbCJKb11s91FodgZuUbvoxsuQTCCIJ9CMEUgzgphcow4sG7ZqAS7pDltJRpOgbHBnoekuxQa90BjzRT5RNH2tEqkC4H/KacPga9WXfQsarzgvK9Nzewjou9JqW3zmliKo7nP83g5AGAwEJHAbz2rCLS6XM0obsHtZ32luCoQFfA9pi0GZgDfccXcCVx34Py6m6wnlAFgPaSDJWWlJS+kr2BUIqGRd99LpNjPwcakEZUycewYHTn0Qge44xyoUsvvKnv4f1tcsarl+5elNS8ZffXsEzz74If7iLxfQOPn1fDtPeqlhKbKDIJqS3MgckBlZ3BFza4N/tCSZUlXcf9xbWgxw4MkGaZ20klUN9EMFmle8/ikirSvwZxUIKyQS3XVpCRDAY9QQgxbNJ22+7AZL9NIIgjXrPRzo/gVg6iWanjt6gjUgsg2Y3hen50/h/f+PPsbvdkxLls1/4OazcuIEXX3sNn/+5z+NDH/koarVdfOVP/gTXLl3CTz7647hy6TLeev0tyckXDx/En/7W7+Nn//nnMLm0gPcuXUIunsQOQ+Y8MkCAG+few6H5aVx576KeTQJZ3Df1TCST2ie4F8WjBOYpB6X/f1L7RCGfwU/8xKMaDiRzBTz+g2dw+K6T+Ogjj+Df/9+/jgvn3sLxQwck4+fe8qlP/yQ++emfUm3y5ONP4+j+KVw5/zX4/W2M2wRryOry0eczEzuKux/8DO574Awe+86XsXrxKfQ2LmAqEcHi3EH0vQGawypanQq8zgiJfgYeG9tEV+ddKu4L5JEXICV6HMDmWSeR6cfQQvrtmcdrIpY1sCmc1wm9tjaMdWa/20enZd6/Wa7XZEZgFju4Vp1hgibVZZoynwGy7uHlkM0WkEh4GHR2EHQbiAc+hu2R2J3snYw44g5u0f4NZJR82oVv0MpHjHiGfigE054rO7vIvqEazxRslI/yJb9i80MRw5HNMVU8GNJOIkyJjcpzOBr3ZbWh7ANN9MhuM7sVb2xnBs+WziCCSGZaljx/8fW/w5tnryGeykpxoL2M564jxIT4hZhckm8axYY9CYF/Xkf2R7Q9YBgZ38f6xpbICuHAySS6HH6ZTRQlwzrPR7RnMkCawGW0V8eJ5QJ+5IFDiI64R/LGRe2ZJYTGwZ3uJwvSlAOVmggo6SRtSYihhYmF9mTWi4Xef57+LZ2zsu8xEDE8b8OhLL/2RsbIVZqyrGxCKajVTLJlcV6OJurnPXJBL84bULC0wAIDOmQhQxA5CAy4lPpN2nMhFVzb7LfUB8kbn0xPAhcWqKo+jOSZIdAm0zyWQ+nQCZSP3Yfk7LIsSFIYIB4wVZvXIY0XXj6L515+B1e3mgIF/fgYySStxCLoci+X+qzBvE6kSTphMCiVE7TjCxhIauqGfp/nt49Td5/Cgw8+YDJxBo3S5zqWxrWrN/DqK6/hicce1wDMBtkEO+1+y7pBayBQkLbOFJmlinqodeXHk/oj64ke7VXSccwvzOCDD57Bhx64D/PlPAbVHaxdeBfVmzfQq1aQ4iPiBko2lOdeSKn4UFLxOFltzlKO0m/WFNxTQh9ssYldEKQRzOzwNMDydoiPwM6QeeCKd61rVs1u6BkCmATcHG0yRCut9rdq1KTi/CvsoxjqcgdwSSxAPYOuj8nSQ6ZomANi78+RMVRvWx9CMlbYqwj7GdszppcLbQ77jlClGu6Tof2fyKJiWhtwqcAg1ZskKdAy0IDLAMzSSAOpAiKZEnKLS5g8egzJyUkEMVJ6owLpeUYP5SF5C088+S08+8L3EU2M9SJoKY9LgXc0/okq0Ichc1GBl+xt2A845YoGKtzWjFkq2TdXkhK4eXHZk3GXp+I1gXSawHoZ09MLOHz4OJb2H7bPxRrS4Qs8DznIJiP4pZefwwsvPYtba9dRqWwowIqD+0w6oYDergZUfIpMru6I1RZuRLCRNZMsLcboe2P0CW8IhDRv4OiAcnFm45rXrV6CUl0cEm8p2ZCSl7MXs7ChWDSFmfICZsr7MDlB384pMS5LsyWU5spiUI/6dbEuW7dWxLjsbd9CfNRDIujBHw9NLs5ARzN61D3mIINMde8T994t4JIHi2tbbxu5emwACFaaOXohTyArZ1TqkLbrHgx5YXIxk4lyh9Q63IzDr0Lmw+nPXmCOyYU1X1ZUu0u3Cn0tnXx8z87jDilj2BwYDd4YnpKV06uNzK8+JeXm20jfQRYmBCYpK6dZPacvIdOPRXooLTfGJgFEUqFZbLjm3TGDXAa7k3obOyns7MOH8jZ46wDaUIpORiFZFSzEwofT+YfagWmTPjEoXWAS5Q6GKTtjZXk7sZi1pjn8JZxAh5RN1HSQhUEQDrQzRhafT2sSTFJe16tWaxi7gQCPWBJJeVLxRfAqm8ujPDmJTD4vJl+t1cSF8xextbllrAq+or7o1v1ORwudjSUbCv5bxoTw0Ol3dZ/488l4VHq3o1czhITsyJAZymRZySFY1HJiEPcxOTmBqelJTaQFloO+x21Utnf0fUq34+SYsnE2SMOhwil4wBG4ZMKjwAsF6hgbNgxyYlPA90Y7gk6XzBprLijF4/R1IBk8U9AjksUT5OP/x0kyU9H577MRZ0DL/qVFHFjej2I2C+Wjkj1JD1BeC04bae6cSmMUjWCrSuByE9du3sSxEyewvH+/ClZOyUedHmqb25b+XcpjHPM0JWFidrXbQa5URJYhRP0xhvUOgkYPkbaxVVujPq7Xt9Hsd1CaKIkVwwKkwYRLMquyWQ0ouH126I26573KaWlPxRxZDQR3uYkqgCeexKWLFzFsd5FLpjA9Sfk6fTfJUA0EVlIqQz+g3pA+f8DNtXV9RhpuP/zBD2Jqbh79IFDReG11FWfefz/yOTJeOHEZODNkXlsfk5kMSl4Ub519B/5EGdeqVXzniR/g4NxRLE3tR9ZLYWuzgstbazj+qQ+jHxnAazUx2NhEa/0WUhEW9wPdRw07Bn1kMxmcOH5SxXGt0cLK9VU1Ziw0S6Uibt1aRWtnG5PZDJamJuD3uaE2cfhQDqkEPWr6qNdpFj5GKjOPaHIaQ38CK2u7zPjBzcqm7tPxk0d1ULx37iLyqRwOLOzH/OwsCoUsmu2GUoS5BuiXw7XJJlFSaxU3lC2QlWa1YiSWRDSeQTKTl8dla+AhiKbhJ1LuGbHhRchsD/cg7jUchoRTVO4JNP8Xo5ksakqCbLy0BxBqFiuAKgQNuM/Z8EI/1zU9nDzvGUu6gkQMDucrabITFrm2r9852LJDjx/sTsAxJPQZaLk3UON/lsSChtO2A/PAtH3x9h64h4861cBeYeSMKmXzQXm0Dl3bI41pagM5Y1O6cCMBn2Srkmkg3uBe0cfPoUiQgD2kfpjeV3h9+KHE5Hcs+XBYFxbILOSUfqxiUu5gt6X1Xsz2lME23n3pO1iaYAPlYX27jrev1fHIoz+PoV8Sg43AakCJJ4dS7Q7iCR/5Yk4NjAp5nalsgNhA08MypQEhn/NkmgWTJ+k1fSzJ/uJ+aa+szmW+M4UzUS4UotTuLLLJuMnNeJ5wnxZbKB5TwdvRYJGMGe7/5sllFikmXeUVpI8mi8zSRBnJbEbFN1MHL7z9OlbeewezUzls3ryObmMX+XQSyVhELAsCj6JRRuLIFUpoN6qoV9dRynqYLqd0DtV2GiiVpmWzUGvV5OtpYYBDyecJHnZ5VtEP2YHJ3OPoK6liXIAmJVVmXUPwTYF4nY6YmMawNZCa9QOZ6Vyj2UIJhw8fxsTUpPw6ay5BuLJLppAvz04CwbIUcGwhso5YZ3GvVSChwozMmoDnpGSzPVq+2Jlv9yhtdvBi6fFZ5WDR0jTJXGSjl8pktW8TNGbCLz9vZbeJerOLIJJGoTwPRFPoDRm4pvgISeCCWFQyblp7cM3m0ikszk6glE3CV5PeFnvEjxCs7eqMF2hJWx7fl39yZWNdYNo+eVuW7HxQbWGJpFwzbIjaHQYNslG051gJ32pgTCKpVFdnraPAGXemc0NrtczTmx6CBIXJ9pHkmMwinj8cWMV8ebLO5mO4+K3fxqFcC5PlDPxsDt5gF2mfTLYe+l5cAThUIzCoKuGGTMNIFjvDIvLLH8CpD30Gg8SEPstUOYc/+pPfxfUbK5JnXrm2iv/pf/k1nD1/FY999wkkghoWs3V8+qEZTOIWCsm41kOLibXOi8yGqkwatj1VoJDusauV9bnNsoKfS+ezF0Uim5eXXoTrmMPNzW1ERiMk0/QrHWFIv6hsHPF0QgAK3bkYIkHDfa/BYXAe3SCBVK6IaDKGRmcXgxHB5biAy7nlB/Eff+vr2Ly6KfYpzyhKxL/3g6fwEz/5aTzw4IN4/rnn8KXf/wN88fOfxc0b1/DUf31SkrsDd92F5SOH8LUvfRmffPRRHH7fKeSLBWRiKcSjPjpxD2+ffQfTmQKmCjn88Kkn5WNapYVQkwPdWbzx+hta191WG0uLi1hbvY50OisJMveRu04cw6lTd4mxy3grAppjP46TJ0/i3//6/4VL589i1G2ikM3J1xfxBH7l135NTOTXXjqLXHyIW9f+DtloG0kkLNgpSiVLBM3RAo7f+2M4ff9pPPHYn+G9s4/Bq69jIkHAJgI/BUQyrAvHSI+jyI3LQGKMYaKj8yLDvolseLJW2HT6cSlYWDNS0ULJtp2PDHZIatAgiy0FZ9Arjmw2xpNxXtCXXZCGTxkSLAys56ClXukiSrbdqINoZKDtsEWXmtg0Uuksov4InfYGxt064qMkgracHs0TmQ+awqwIRPjyG+fvuUdwLwwHg2RRip0/HsGnvFx4G0FLY6FrmO+sUAzysoEkm3U+k7JcGg6AXl8Bcqq1ae2VSSGWTuhzq2dTujXFWvZVybs8c5QYH0WQmcDikXvwt998HD989m1EYimkc0V0BkwGp+e6NbW3/aotxde0hvZMJdyQinsUlVQzM7Oqa69fX9XwSWe/830TC072Ey51fQxZQqmpp1cqAaX2LvbPxBXQExl2EPR4QBpwSZURlVFignpJRJAR4BSL9uGRLhgNmZGOpuOA0dugpNsP1CeTChaGFMogT2eSvPMcwWWcLOgbxOoSt4bryAgv7Om4pvYGtMonsrrNFBG64KYE0bfTM5vqDALH/PeMrMFnV/XYkAo0J6vX0rA6QDVNqLzYs0Oj8DqC3jgmn8vC0hGUjp1GZt8RcFUnRl3E6L0ue4IsXnr1HJ5+8U2cv7bFjGREfD5nBEQJzjJBvo8uh4qBp1RxkibiKQ7duH5Zv9l+yj2Wb5XA5Y985EeQzeSVtG5WNHmsrt7C66+9gW9/61vYqexYWBa97hMxScRZZ5otkMOXNYTgZx+rliLLXWQND+gMe+gFQ/hJH7Pz03j4gTP48IPvxxx7NQ7NLl1E5fpVdCpbSPsMOOqLdSlPW/47Ai5NLs6BqwZ+8qy0YGBbv7b/KyCFAI4j1NzpG2lyffOr35Nkh0zFkGxmQEWYIW4ktXCyrqXAg8fwGPutA6UEEBJr8+FR1bknFeceQsmxgafy03QWeGGtq5pbzGIOPWy9yYpOg0zDjdR7hBZL9FoUNmKMUL5j2T1ETHlgdlYuCNrZzQm05OJ1jEs+d3x+5XHp0RYnhYAavmQeHoHLfUuYOnIUqakpIJ60fdAxRhksWK1t4fHv/wO+/8Pv0kJZwOWQUnEy5illZl02jiBFhmHgC7ikrNq5/u3hGXzOuReK46BZAZmMEUb6UNyBYEgLqhT8WBqpJIMdibHMSip+6MhxY43yGpH97DxFOcDmqOfV11/Ga2++go2NW6g3qugNqJxWZyTgnRZSipFynvquAXMgvUFWJBjxSW4PyYw2b3ndItp1DCN6Mc+DaqEI90SetiQUhfanLtBLfc6dwOXEAqbLC5iYZP09KdxoanEK00vTyORopVLHqFdH69ZV1Fcvo7NxHXGqLVlTjgdiW5LAoHepQRiBS1oaefB+5NRd493dioFKThanxccDSoxLTvgSKBYKmCiXlFgqBmBYdFm35fzJHFsnTLDSZMAWj6ZAIYsx9LHUIeAAPwebmgzdEtzCB+82KBcmlzuvNXegcmPVIeyuZIjUs+GgXyGBMIJzlIbx5nPjYoMhf0dKDZzxvoUA2c/iIUfgkmAQZcRkBxDx5ubIh1aeIG5CGoKPt8N57L3LN8bJDO9spg2cDMFM5+Hp2JLhtMEmF+YVETb7Ybp4mDROWjsBCX61hDmbqoUhF5JN6D2GtHAzmjZWp01KuWHw31QgApOr20xUY7Ia06k76HZ4mBNApe+MBeiwGaO5f6ZUFPBE+W51Z1cyanpcZpJpTTfpz8cpnFIK1YRwcmUALFNTCSxz4swmjg0kmRhsuHjP2MQYgBqIQWE+LpTzRZFM0strCtMzU2qSFVQzGKDVaGK3siumJf89fnaCpmR3sNEkuCrPG99Hb8TgoggSqZTWRb1RF9uFRZrkedyIAXR7vK5sHOlnGUfMj4IG5pJbSWLIhDtrJsNDLmTBctpx6NBBAYXFfE5NxZDXmB5lw4EOqEKuIE8vTmI2d3extr2F6+u3cOwupm4vClxUcmNvgMb2LsqFAkqFghhM1VYd9U4LXW+MbKGgkB/6p3WqDQStPuJsULwIar0Orle3JWeYmp7CkYOHJDerUhJYqyKXTovho0AkemSpsTaLADb5PFgIVrIBFgs7nREb4t2338ag0UIhyeTsOTX/lIyycCWwTTYu/dG4MWaLJbx78QJ2GnU1HpRrUULODVnyIkBm/wRR/dEQKS9AoZhBJ9rHwDOhXCYY48a1G0iUyrh8ax3fe/JZHD90N+ZKC0iME6hs7mC9UcVdn/gAxt4IScoj63UMd7bRa1ThcXoTizL6B9V2C81eD8uHj6LfC7By9QZ2K3WZ0GtQk0yi223AI3U9NkY8OpKHWdCtYS6fQCEdYKJMKWkHrWYb8NIYR0oYRebQHKTQ8ZK4srYuAHX56D6xX15+/iUU02WcPHIvyoUyJicLkr+wYCYoxHRCHmzdQVcFItcPvXBots+1GowtRTOVLaE8PYdEpoBmN0CzHygsgexa7gEEiEIAIPxKkEXAJQ8q5wcn1k/v/2PrTWNkS8/zsKdO1alT+9bVe9+++zYbOUMOxU2kSEmURG2RZCuyLEuwAAlOBMNJkCAJoCAOHCN/giBAYMBGYiWSbdlaKIoULZHiLnKG5HA4C2ch585d+m59e62uveqcqjoVPM/7ne6mkjto3Jl7e6qrzjnf973v8z7L2AE4BDXdvnosKTGtiBiOjhlvgFPCKnQgQ8KJTPZstzMmhvOJ3FVSChUsLlHZMfAnRMMc2d86oETCzf+yIUvyDTwXBHSKoXLC+P/BM8Je7PSw7DSQa1IbV9i5Y+Pk57s/10Q6eQ1LGteZ4KS7xkw1wNO9QRe09oPJjGI5GNx5YqSvi+pk084b6HgQKADUQzobKBF4sHMDN1/+EvLxoQyt99sDhP4y3v+xX8Y0U+NMQwA0WVhk1ZXLdSVbTqYMP2ODZKFIgZ8REMqGQ748AnZm6HRaYvRyW2ZAF894PicqmimTHo8EjmaDnBWRBMacd1jCrOUzwT1DQz6u56mdu9yT+4OuBocEQQk0HnXaODg4kIcu90TeKRYnYpphhnb7AIf7uxj227h75y343gzp+QTzyRD1YgH1aklN42waiZl/5fF3ormyia89/wJaRwfYXGtgNtrFcr2AC2fOkE+McqWJysKSArbYYA0HtGp4JBCSzT1BIAGF9PxkImw0lPdtsnZ4bhFIIyhsfrCm5lCaLodfM3p3csBF6R2ZGgQMp1IMsPY4CZ1LobJYRy4oyOakWCmr+Cazk30DQUKm5vJsJMiYyKS73YH28WqFk/gVY40EDPGpoVqpIp1n0IQ98wIuXSiVNQoznSFMjue6yuSzKNdqkoszPdrPEvzNoTvkXgAMRhMMhqHOYoLWBHcZ3MPrsr39CJtn1pGXnJ8AjvnwUuY6CkfodnqyvRBTjENv3uNSAQXKzNU0EQiwdWXsaDtr5Tvt1DMEG5Pimkwofg8bbnpmyq6IZz0L7B7ByqFWFv1MqQZaWlwUaEFgKBmwsX7V9fDSuHd3C5vNAt789P+Ba/UIzQbZF0V40zbyXqhAq6lHDgUHy2PLJZ+N1KSkgjoG3hJya8/i2nt/FnHQkE/cQq2If/uH/w637t1T83fv/kP8w9/6z/H2rfv4wuc+h2JqhMfPZPGRdzSRHt5ByY8QjXrHXmqJBN7eIxED7mk2eOLuIpMMJ52VFYNHVYONOQL6MVJJRIZsN8J0byjvbc/nFjKTfNILPGSKWYEoIY36M2kEfgHREeXERUQzH9liCX4uhRH9aOk95QXk06K59i78j//z/4V5z9jDHOQWyxWsbp7B+973Aayvr+PSxQv4oz/8Q7z1+uvY2X6oc4vv77F3P4PzVy7hj//vf4vLV6/h6rufQa5UQtnPo1GrI9Os4e0bN3F+5YwGx7QoYl1GtjYll2THHh0cYGtrSyqFK5cu4S8+9SmBz6zDHty7j0KO1kVklKZQKJeQLZXw/h/+MH7jN34D//1/+1/j5ReeU4JviWFjKV9y1aeefRb/4Dd/G1//yjexsVzE3Zt/ilKmj/k41mB7GI3psIVM6QI++NG/iytPXMHnP/cn2L//GsrpForpAYp51tAEU1IoMWQvlUPGW0K2mEGajEsApVwFs2iOUTfCbEyZN9lhBczCSOw0AmhqKFOegHc2/QyL9PMOQFVyM+1VIwuApCclz6PAmliyZHhmzMaUNwbAdIS0P0MmyGBEkC+9oCHn3KPVzKH2zwAFgMRiBpekWNemnDc7LS+sBiMQQ8saETyodKJdBhmU7IsYkhgQuHK0DQdGiJHnAB4TINja5jCUJAO+b75/+q5TYyu/eg0sKaNmT8F6kwFdBD8MLNEZkyLNzUK2onkG01wVZy49ga994yV87gvfwizNYMsqusMJRvQblLqH7E8HXiZcSxPICahhyjr3GtZKHJwsLi7LCuPevftm1+HUgjwz+RlIipBfLwUzZBVyGC8bgAj+dAJv1MWF1Rx+5IcuwZ+HavAZeDXn/kkQVGUVP5OPOe+TJPBElicK75GXfgIyEYpgn8R7fXxNTe5uvpP8DDbMtUGVBd2xt+b77mu0mvgVEkByQYEui4HfL2VkEgLI+yh2ZRKcYum97BvFFnWBqQkoyetnwCWnlAaeGtzkVDUWz3DMLFMf71QshDsmKbKZs8ivnkP14pMon72GmJ7GlIaSVETHkkwR33nl+/jKcy/ixv09RFJrEACnTzE5HFOMOQQdMTiNILDJ0pVhEbCH5PWgNQH72YGuEQcZH/3oR2WlQIuWQr6EIFvA9vYOXnn5VXzq05/G/v6+5XkIH+DP5MZrz7V6fYJ7yZqcELi0+8Sznc/taBbJr9XLprG8uoRn3/VOfPj9P4T1Rg2pUR+PbtxA694Whge7yHsM4SFwSV9V1r4ELo1tmRErmExhYycm9gFJoKMvoJMzAAAgAElEQVT5tDvlnwMubbCfJIefJpWdYlweD/eTutcxbSXdtsBInl+mPrchvPqBRAKuk9YxtNlHyAaCe4ThCGYXYfiJqXBYoyfYjhECrKY0QPIErnFqKPesSL3kamPlnzhJuYY6AiZtEJK8F3urZp8n4NKhzAqacngQgUt+EbicEbgMypgXqiitbGD52jWUV9bgZRl6k5Edh0Kn5hP0+0f47Jf+Ap//8l/CC+gHTDsj7gGRrlmG7NzYQ3GeRV6sSwKXrKupBDaJu4X88nmy4Y5CruIU/FkKGX7RbzzFM53MZAZqkTxXQrO5gnc8/W48+c5nMNN+6bk1SXSfvWKAdJDBS6+8iJe/+xJ29nfQG3QxGg+Fk0wJWEqJbnuh1iHxODdsMnzJAppo0UFiQW84lNUQhx2EzgnEZjikm3kCLcmcSU3p085QLgt+1jZJu0Jeb4Lp5v6LtBegUV1GvbKIWr2JWnMBtUYDG5c3cObyBqoLRQGXDOEd7N5F797bGO7cgz8dITMZibhkfQF7MAMuWSPNPJ4ZMVIffOz6vN1umZzaNSTyhxCLgsBlVhsDGxoa8vN3kyxHRgd2v46dT1SAOtaPGJTOHNl5Dpjc2CHpp5th3eET6fjJBui8VrlBOwA0YWwY+4fFuVsIosgbiZU/h8Alm/gRAy4oi1VBa69TKBpwSYaDw3SPPbhkXMypATduB+JwgyKQmQ58ZFgw6cs8MhNZ92lAMmlEk9dODsTkeiUAbfL/GBjgUlb1mWaWis1pmZu6HKdqueRbJV0LjHAzCMfeNADzdKCFvYtjgNUxMiWxVsIpN3QDAMWGHI3V1FEi1+8NjmWBrdaRQD79P6UiqosLkrgNBmT6DAVUsrHghLuQzYl9SdCFjAcxTMmEZBATPWvGYzEquFlYUJKxUMi+5CSLXj4ENnld2BBz0dmmR9bOVH5alBWTcZkAl2oUhyM1HDzseUjzsxGc5p8zsCDx1NQEJ5PWfaRkndL1drerhpRNLJ8BGWI7TwpKL5KEPUoqCWAUBRSGYpqw4aKU3cIY+FyS8Rni6pUrkmY3alUt/JCS+Q59TmbIZTKolKsgo5TP8l6rhe2DfTzYfYTrTz4h1gGfW4G+owijVhsL1bqGCPzM7UEPPcrZU3MxLjl1FIP2qKPvz0t2A7SGA9xvHaAfjrG6vIzrl68IdD3c20X74AB1MljyeYHf9JbjZxcrKEsJ5Fi+bmTakuVCvxo27+VSGYd7+5gORsinfTRrNezu7aPH4ICsb0E+NPwl6zWbxca5c3juW99SIvyl61dRqtY0iabki2m3+pk8BMkyIMtzPEaxFCAsppCpMKnYR3YyQ3v/EEGuiNv3tvHcN19CrtDA4sIacumCvJ4o27jw9GMggTCgbJC+ppSCM5F+PkVnMsQYM/Qmka5LtlRBtzPA9sNdxOEcjVJd3qWSC0zHqFQLSrscTXqIpgNMGN50cIiFUhrXL9VRzDPhkKAST6UawtkSvNw6Riji5vYuRgixdmFFqcbf+ua3sLywgZX6eXhxBhcvbKDWoEcmp9tmTs99h6FO8oljsiHTErUfsHBII5yySWugUl+UVJwOWkwZ93N5ZLl+yCwajiVv4t7H9awGwYWYJf653AP1rAz6AlJ4r5OBzw/uHc7SQ2yIZODigEtHcqS0QEOcZHKvzoPFV4JBuFGjk5gr4CyZhlJ64jwsNS3V2jH2vJtGHZ8xBpqyGJD7/Smw8/hbXK2SpJi7Qj45o4wKb5YcDrxMwLeEaXDySm5g5OofyVjoeen8wE6+z7EiEhA18fd0jAjzgDTDbisIk2tl+zF/vlhn7t+Tz0/5PEHr7DRCcd5B1N3CaHSAt+48wJUnPopsbR25WhP3t7eRz+ZRLTUliWHBxpOL+6Q8vliEu6EKi1MGO3Bi3z48khVCY6GuPcEnLU5TckrhreCScTdvQ8qaytRkilxmCv9UAZTId3gW8nzlfkUmkEnpGQJBmZv5BKtxok1LmZ6MKUyjMTyGa6RTOGrt48HWDexv31GJTNlLu9PCtcsXkGWhlqHpN31vPDTqdUkm11erOOqNsd+d4Hu374sZsbpUAMYHKHgRCpS/xx6JPqpluJ75/PNc4uBlsbmISq0hH8dCmUMEMpdz8v/he+D6MfY8bVX6OvvYpLHJ4fnI/VBVC8Pa5J1qnkVSC6ieygpU4zlCCxaeIb0ph41ka/P1I51JYmvmctoD+fpk4YuBBCgQiI2WmAaUILIgnnsIxxwG2jqibDUoBnbWFUuqz3g2Dgd9yZ4X6zUsLTZV60RhCu1O1wCvXA6tzpG8pvvDMfJMNK82UKKfcamGcX8mWTmLatpTvPDtlxRywkaZzEaClkftNm5v3ZGfMT2QmVROEIp7AVU8M8r1GDQjm4YpJvI0pdIiKwmwkUFsXxFbN59HsZiXtzRtbPjn1WpZ5xVZq0xNp98hmSesNfg9tETgecQhDM/zUrGkPZBDNO1/MeV/eQFr51fKYlxerUeoVbKYMmAvNUbR51kfoztmQxoqWVzWQkzqZL3kFdCeNZBfezeuC7isao3UygF+/w/+PfYOOhj1e7hz5zZ++7f/Efq9Eb7wl5/BmWYR6Wgbz1yuoJbvYx4eYBp2tQloDbi1z7rhbwOXYrq4hpIUOAGpTH6nsoFKFgEqBNA8RN0pZh2lFGhIRuaQn+c99jEmEyjI6hzmmSwrIpBJ5WMcEmAiKMx92NKO+xGZ0jXUV9+N/+V/+/d4tN9DOe6gWCoLzGj3WEebZLRMzy3u2ZGtNxYcHJg8/uy7sLx5Bn/2B3+MoJBDyDT1aIJcmgqZAF69go21dVy7cB3FhSayTBbnaxTzavwH/a4aeA6pv//Gm7h982381E98TODRnMDOdIY//eM/woN7d1XfEezvjcf4pV/5Ffy9X/1V/Mmf/BHefut7uifbW3eRnhnr69d/67fw+FNP47mvPI/FKnDjjd9HLtVBMZPVkDpXLMDLVRHNasiWVhFhIm/hWjELf76DZm2MYjBFnjZvKfpTMpQghfGsjowCRIYKVMxlS5iGHkbdCWYjhucE8kEb9waCl8jIJIgnAgjDRDjachZMtiTc/SazTWnZth+wQSS0P5EaI4afKiIzzyl9lUNQKg9HU7LbipilMpilaP9xhHDYxzxKYzqIZFWTz1I5k9ceQOCbACX3a1mbuEGyahKyMJPcAg/otdvar7nfqSGWbNA1sPJRS7LFLWSI8l7+CfckEj3ZDPMXA+MU6Kd+15pe7itOI2b1p5LROdiOxSzuT9PYuPA4vvf2XXzms89hPPNQqDZx1AvRG4ZI09/Zp08qmf8pAXR8n9pbGDMknaQFQHEoxLqWoREkNty5e1f7IkFxgpvsZyXRRSzFD+sDyaHnc4ynE+1BHlUsUR+X1or40Q9cgTcZSh1FSTKHfVQTxykGelB2mcFsmtVzm6IxVIpqLwOGEtm+qhWXcXAcGMhLw+ufqOfcCDexzpAY3BlU9hKfcQ0YXaIzk4GFnVgdwH1ZIT/HqkgXBussu4VBcs9kXcL6gcAcVSQEnAn80qKCV0e+ONKb6FwWKcoMchyDjvuDqev4WYh7MKIqJuN6YQ2V84+jeu4xgGcumVVkHZIM4vl444238Ny3voPX376LEfc9Kb5yxkhX8CMH8yZP52Xh2SrVHj1qCTpRUkrGfhSqlr569So+9rGfEFhJxnaxWEEhX1a/8t3vvo5P/tmfy7ufCgfWQZThEiTVinOAidiNRvpCKgEuqRzIsuZKKyjVBkMelpabePczT+HD738vzjTr8KMxdm7cwMHdW+jtbiPP8CgxLulHzWfMWJK0BvLJWOV1VK1ohCN7fpMQN8u5sChek6/zHFEdItZror4w/0vzLbei81iVdNoayYX7sKRO7Ius9ja5s1lGuSBMx7ikf+2c1+jY45KEI4JWpjy1/Az7uSq5VfYmn8WYwqb8sufHSAUJ1ddlnzh/fVEDXC1p5XMSfuPel8I53aJQiJAhUUZqsGtEkwM6tMZeHlOvgGm6iKlfQG39LM4++Q40z5xDKhtY7PKE4BwVIbwlIf76S5/B5770HzGdDzEDBz58vsg+juHP58jNPZTiLApxBhnKxWc80xPg0vBfMUB9R2xycutcnDGwk4opWvnQqofEwUyATDaPYqWGzQuXsHHuAlJcg1x3ga/BFm1dgmIeQamAl159CS++/CIe7jyUp31/1DfiGtncAopjkdCIb1ApxB6RQxv1BC6MjPgNSWoTDej5rNHmJKu16M/SyMYOuOS5S29b0kRnZq0jHgfv3bFNCEFsPg8+fC+PtEfbwSrqS000lps4/9h5XHryMpY3FjCfsT7tY7R3H/2Ht8S8zEyHyEw4gI3Uwwu45MPJqQZX5Hwqa7HUBx4j4/JIQEuC5pv8a6YDhRJSfnGavb62KokuGWZKBxWrzdHXXaOmiZGa/oljYRpwyYdPtF35gLnG1C0mAzNNis1inpNvNZeS6LkD0gUiWEKceXdIuOfAuoRRY5JqWwQmhaanFtNVxxiPxg6chBoXSx03A+sEjbYAi7nJhxWoY96WiZRB3i/ZjE0kKZ9x4T/0UbTEbJMp8dolnpuaVv4ASOv81FyjbtMHY+4kzD0xMpVQS1nrqWAimdab+a4ODhX8xqoRsOvSxZPsX2uc7aYngETyu+T0kpw7VJ7bI6URLpDHmui5PM94/egf2el2jaItyrgZ9LIAIs5OEI9FFqdg9D4sFejFY3INGpaz2SOrhA2gWK5K7rZRLQ8dMs4kR9Ywj8WOTRkTqbgxvyg1iTTJ1YRNB6MVRmK8UlbGf9yf2yDGSSfIOJGZsDHPdL3pmSmfzbTYRXxuCGozoODg6Mg9S8ZmESOZGyWbXz+DEn0xKX1xhZKBw1NtEibDjXDl8iVcPHcezUZDhSpl4t2jI1HSKR/iaxAUYbNPxuXO4QEeHezh8Xc8iaWVFTXNmu4RAG73sbSwgGq5YimpvQ56TA1OzRU85TMpPIrkURmPI/CusNDqjMfY6XVlKr66soKr58+riCPw2D9qo16vKoWda/bgcF8sYxaA4XSKnb1987hlk57yxFxm462ky3wBBT8rOwl+jl67o4OCAC6vAScsMtMPAtSXlvDcCy9g/dxZPPu+9wrw1vSawAYn20FWgDlL1Xl3iPHeviRN+3EfXiWL+kIVxXQa3b0WfKb6jWcYjGP4lQam6RwGnLqPOcWOkc37mmDO+l2kCV7OAZ9eubw34RBxZo5ZJiUgt8MpU3eEfpchH3OUskXUChUBWyM2xTVOz2cYz0aI4hDddhvd/S6Wa1k8da2Ocr6LaLiDbJrT7DLaHTr2NDFM1bC120WU8bBybhVzL8a3v/0irly8jqXqWUzDGc6dJY2e6bTmC2qHLveeiZo2GkRTUsY9iab7Uy66dB7l+iKy+SrmbGLTPvqjUPLLUqGkRoAFB58DNqg2LGBpxL068Y+iD64x7sg0JquKzONkWnoCIBqIxXWiyW+yJzkpCn8Of9kyNZZFotg+tmlLuZCUY1aB7X3mPemC3LSdW9mbFFiWuOdI90L9eHac+HIdnwDCRE9Y6clealJLhxKeRhmTYi+RVJ0Q9W3vdMns7o3YNqFhqTE/VWC5XwkR1Aoz++xu9m1TYwGBNni2YBrn1+lwXO5nbAyTpG0xFj0CbdzjeH7GyE3nSEeHCDt3MEcfD3dbOHv1h7HXm8EvlpDJeSjm6OOX1T5Gz0quY76WeZqa5xB/8ZqxmOdeybOKNilkOPN9UDamW+AKXw7j2ADaueQCDigdY5KimkwrnhMktt3uqFGR3QbSGI0o1RogyBf1sxQAoURU7tVjTKMR8r6HfqeFB/e2xLIMe3sYdXZ0li0tL2F5eRGRkpbt3VcqNZzZOKuzYv/RfQwOb8lvqRP56DGYdBZhqR6g5A2QS40EqET06EnTvzgUy4Vew/QJVGI6GQ5K/ybreYrhiExDNiI5eNk8mgQ2K1X9fO5Nyysrqn84uOFn5dPFgRjrDJ5tPQbfKdxiJhCEAVBKd/V9DeF4PQgA8rnkPeLZS7k3z2OeFfx7gsqlUkUeyTxrORQ76vZUxxjbTqYLasCWFlewsrKMxlIDj/Z2wMEiZTndwQCFglmW0Eydfl1sOPnaXqaspp1lP6VetQatSnyUygVMWBTynnskZfEcJzDLz8lmjomcBE5j9If8rD3tFxxiUkIsT03uM3OeOdaM01eA1RgZs4gjZNMpsTUZvsL0bHmas26ZM/ytqDU06PW034kdLh/eUCoAPhMEIZgU3aw3bE+MKK+mfUEsix8Bzc5+hmE/ko5ygE1g2c9i++E9bC4G2Pr8/4nLNXooZzD1A+S8EDmPQWppBbMQbCcGzTfgM/GWLJ+Zj8NxCeUz78GzP/rLmGTKJttLRfjkJz+BVqstZv4sHKJSzOPWW7dx7+03kZ528cTlRXz0g9cxGT7CeNhS4y1gX/7t5hfIuiGxxEgYKRwWcMtnzU4CpYYn6QCTmUliKRdjOmc+n8ZkyDDEnGoRC5hg7WxDK5OX+cgGBlTxfGYDw9eZ0A5xzvqRDclQZ366UMcoXkau/iT+5e99DvvtEdKje/L24wBiwtTQvDGvCCjzInMIOyFwzHsUz3Dp8Sewce4svvbXX9SZ3KVPNdfaZCoV1oB7FMNf2DDnCwInuGcVCzkNZqny2tzcQBBQ6RPj6Xe/S3vr7t4eeqMIV65cx7/517+HN155RUM+hcogxs/84i/gl371V9Eh6M2gncEY/+H3fx+vfON5vOf9H8Tv/Bf/FTq9Hv76Lz6LS2eKaD36c1SyHZR4ls4pxS6BFpH7R0Bv5KM97GB5dRUXzjDQ8Ai1yhClbKggpDmfv3SkkKbxtAJPsuAQ05CDigJS0wyiIdUyc8wjSkwhVRAZ70wJV/9ET0DdfzJkjcmkQePUGJez0CxNtAnRroRgf5rAtRsOxVlMIz5LDNoaozfqI6IMMUf1RwpBgeQG7tuehrsMmIzDITyuSe5hibWdk2POE7URa2pnPXHsL0s5q2+1OutHndAkuGikSg81Y1UTOOfzrP6NB4a8lwk4ebIpUM92Sv5n8k43IFUzzPdMz3TWKPbnHJ7RQOjshcewvdfGn33qC2gPpig1VtHqR2j1hvCCQHUkX1uXS72HSVLpkUq1FtcbrVToF87+b2l5Refg7a27aLEuTxz9SJSgvB2xmOOU5vLclApBXtBDeGGEzLgr/2kCl9n5CFxGfO/hhFw6soM0RkQc0zs3bwFBXohMhlYOc7PDEHPS1B2JwoXPhgCrRPWRsOv0mWy4y89i1n42xI0KWfPBZH/NCyfvE3PQE34iDzojxSS1lD1WtlckKkJCaVMSgAiW+AxHshqCazXJsDCPPse8JRCqdGie0kYeIhjD688zh9/HZ2k0i9GdzFBZu4DFK09j4dI7ETG0iH0kPwIHtZhpSPHNF17Ei9/9Hnojpq+zz87rfswiyvE5/LLcB/5E1q480+TDyFrG1YQzhqxNI1y9dhUf//jPSLHAcB5Kxkl+2N8/xBtvvIlP/tmn8ODhA+ujFSxogTxyXdUzbd7dBhjSWywWM484Bwex3FvJgGZYKi05FpcaeOdTj+FHPvA+nFtaQG42wd6tW9i/cxOdR/eRY9APwdcZ+03zuKS3osnFY6kT9NyeAhwTCz2dG1YkH9ehBlwaWJ1gAwmLV9D46TL4mBFgz1ZSzSZ5lrqnAmnt7NQQQ787STEBfIVOMSyJrEv7sqGtCzXWfXG+8SfmU1YrHltpuvAgq7CPFQZW85s9lc5FvXeXkyKSk9mEWLhUEspzAm4qK+OY8+B8+z3WAgGmHvOqc5j5RcyDCkrLa1i/8jgqS6vyyKXNE8HH7NxDsUBCVwaf/cKn8fkv/SVGYRfTmAF+3BOmYlsSuKRNSGWeRQlZZGML6iH4J7sL99Z5Vsdi8DLcl5ZZAMd9BC4VwMezPc3raMHHyGSRzuVRbixIqcgzIWaIaimPYr2K8kIDtWYDjaUmXn7tu3jp1Zdx594W9o8O0R8OUCwxJLKsWlTYF214pKQl2dCsOKYRA9poQUJiARnErMWowKWXfhaBFyBIBfLuNOBSTEAWUwItORCX7oP3nLUcSdgc1IjsQJa8scwZOJQrlFCjSne5icvvuIJrT1/D5pV1hZRhPkB4uI3+w5sYPLqD9GSINL3oY9oOmVQ8lXIMXhCH4/BogtQHHn/cAZczTbzkmahUJ5o406/KpOJrq6s4s7Ghwp2TdCXnJcAlPwKN6ekpRKaiwhPsYDXgkVumgXOngUuBmfKR4sZGEG167FdkLJxEgmDAolLN1ZCZJI0gZTKxt2bYGb0qffukSRfiTFYgEzfdIk4CaEgxT5gw9vn5mgld2Xm8cYosz6Wp8ywzrxMGuLDJFLBIMMt5ZNZqVVSr9Bw0vypS0BOj5ER2mTAtk9bvB4DLRIZ+auM6/v6EocACMowEbJyesmjTcfT2xB8zoQon6ZwhpYWu6E8a/IQFy3uR3Lfk3hGp57XjNZQPlXzbaNJrwJ+8gbhdsDjRBJn+D+YnwwmmUotdciwZOZyO8yAjWMPXI3jF65nPFzXV5300j1yyjsgSYlKuMYJSadKpHYU/QUccKMIADRXD7qIes16PN/lkg7QNT5/Tz+geUQpNeR5B2MZCEw8fPcKD7YeS+vHa8DNSds41QZkID1rKqwX8EsQr5JEv5NRw7R/sY9CnV2gomfiZ9Q0sLTR0gEejIXqtlqT0BC7pNcm3x8AKAqV77SPsHR3iiXc8hYWlRTWfkqiMI8T9EZYXFwVc8tdht4N+aMBldaGu6Z9YdB0ClxMBlyyOCFzuUQo/nWFteRkXNzd1LY/29jHq9bGwUJPfIw/iVruF5mJTDA3Sx7d3d8SgIZjL60Uf1GGvLyatAHABZkWxsblvMFGXwU804l9aWkJ1YQE5MqyCLF5543U8/Z5n8ZEf/zGkCNpWK2LJ8D5zPfI5ox8U09aPtrexv/sI+6MOjoYddLpHGHS72Fxdx+byGnLZgpq4xuoZjOYpdBh4JClyCv1uWxtrt32osCEWXWQvcx8g74L+yNx0h2Mm6B7qeT04aCGlNDROgH1UihU1zVzL42iEwainDXocTnG408VyPcClTR+l7AHS8S5qRbLT8+i0GZbgYxA3cP8wgldqYOXsOcn0X375JVy+dAXN6jLCPlN3s1hbW5HMP5E/cJ9jwcTni4EN9IQi82A0jjCdpZAtVLGwtAEvU0BIxpWflTE42W70wBMo7wKueE1pkcByi2CoPBedlMO8nCB2GJEKgl6atotp7yblDBVwhZIYyomcI5neuqmdfCatuzoGHvlQ25DJvaYDP7n3qOBOgnsciHlSW5lvpIoW57GjMi5hW7oGSz/JDdj+Fi55LPc6DWgm+1yyj7Kpcu/W3kuCnYoxkACQViCesDJtanoauLRPfZLcaVuPk4I7eQwZcjac05s2loJrVi35M5Fq8Z6YvIvmwPR4SQ3GyMVtZGb7mE47eOvWfTQ3n0ZQXZMvj+fzvE7L+F/z6AxljNYscm9SAJMLvSOowcZDQXvaq2gPwb/mWc2C3YpisWg0NCRLzu4fPze/n5Ib+gnydfk85KhA4B42o4WZ2WqI3cJGIpVFpBRyngsMdunBR4hqkZPmCN977dv4/usvCwRZWqxhMqFP2wzVckOsd4YJlQplKSOkgFBCdIh2p43ZdIi8TysHAiV59Cdz7OwfYm2tjoLXwaR3D2X6CY644gPMWIdkPNSrZQR+GqNBXwM2FmrymKS+1ss4P2w24wRuWYCabycZe0n4Du8dWUpk+eXyBRQ5UW40UK3XxTpkEXrU7qLeaGpdP9rZxd4BU9KHCMdMEKePsDFDGF5nlgO2AggKyytUPtcEms3XmQuJBTsLU55JHLJxCEiwEy68ge+6XF/ANOXL85ODI9YkrcND+TIzbI/SeYJ4kgNKJsQmmj7eKXnO8aymjU6j3kTaZ+BNCtVSFYeHbUnBeXfPnDur847ycL55ejNN5ikF2Q2jGF1J3QnKU8oHa9LiUCFuBMo5KOd15WswFI6suq27d1Q7nju3KSD/YJ+2LmTZWqNNOTobOVoVvf7qq9jauqXrQ3B5fWUVxUpV6ZUcOBNczZDR5vlqKint5Aq7e/cWLm+UsfXX/wqXKiEqpSzm+QIquTlyHoHkqZ4jMi4ptyLrKzUZShqVypQw9BbROP9+PPWBn8M84DXZw9at1/HVr/4V7m69gUEnRCVH1tUYK7UK6vk0aqUMHr+2gXolxtHhPcRTDimNL8PmP/GFFTTvGu5EAsplTfAyo3AMQsj8PAaKiOnDviceKRhpGhEgsVAi1j0KL5I3caznkOcH6yw+AzwrqBryswVMxhyOT5DLkKFGEIMhdVkchRWsXv4wHrazWNm4gFTclTfnzs4uXvrOy9i6fRfdNoMQyegYC+hVACW9ySYpPP3Mu2Qr8Fd/8WmpJciuFoPIhYzwcdduQ4CI/68Ao4QdbuAWh+XFSlFrqNaoSw5KWS996taW1/DKC99WDcMzSn7aqRQ+/nf+Dn7h7/99tAZD+QzSCuKf/e7vIh4P8Tv/+L9EudHQ5/2bz30Bm00Py9U3UM0cwp84lVk6jUf7R3i4M8YkVUZ/MgC8HNbWLmB1KcDKIgMLdpGl8oeMcT9S/RVGBN7J/pliEjKgKocMQcUQmIwIdHDonVYKOM9n3yMDj0zkjAarAmLEWqFPuDHvlBTOfXTuKfCLjBiqa8b0+QtDdHsDDIcROm2zdzpq99HtRajUPPzar/8ahiHr7BCzCVOMCRhnBFwGHBYknswCBxiQ5xQV+gwOLHSAgo53DT/JfCTeSWCKvZsBLAxo4aDYDhOyxk3Wq1A89pN6Jvms8izIHLOy2IQS4FR/zz2W1kGuT1T4VJo+gwkjiyngKaxtnENvGOPzX34eu0djVJtnwHF3ZxhhSLUKLbPcEJX9j5ih3Bf4g0QAACAASURBVGNFcLFQG8vUS+vnkXHJ84X1Pofy1juw7mGqNPetqSxWyC7nHkpgnxZDBGKzHPL1WlgqTvHjH7qGih/Do+RH19Q7ZlxSDj+PmRycV/+Q9Qh4xwItx5RzOwaa+i2VNSfBrdzz1CcnnuGqVUy9YP2RzCQMuCxaL6twFK4zSk+TYSkl16oDbI1x/5XftGNn8WykrFTQs2ovD3MGBDKJ3tV7SYhuoh60GiY2NifXrlKVCcQkcS7cs0xGTsCXsu8JfZxXz6N56SksXnoGYTqHFK3CWG/EU/jzCHdv38Tz3/gmnnvhZRx26bnrKxiU9jCsh0E/YNf78SfzPtJX1xh2pmKxXzHG0RgXLl7Ez/3cz2OxuYJKpa5wHj+bx+HhEd5664aAyztbW/p+AZc+cxQMiEuAy0QhpFowipUezzOcwCUBPA79RhxGYobGQgVPPn4VH/ng+3FhdRnl1Bx7t24KuGw/vItAsnCCPyRosRZ2qc98Nid29uu+u5qAP1MgvKuVjS138iu5Fhp4OVLTce3rgEpdk1ODdeMuGsSX9MvH5Exn16Ca1WVusMYnWEkvd+61fEZI4JJKLuBzQsWJ4SYWqGfyXgNcOdZwPqquPjY/W75f+yTJ+0uUScIjErKo6xWkAErekz6MBWQK+JbtHYFNDjxPfzJxUhGnfExSASaUi/uUi1dQWFjByvnLqC2tqbfiVkTrWT9OST3Ary999bP44lc/h8HwCNN4jHk8Bv0vmf4exEBxnkYdOVRTAfIpH/kU08uNPGIYyVxfszSvgA0AuAdRAZDm+lR35ongw6EiQ2LJrqQ6orLQRLW5iHk2jSmLA1oUBllkSwWsn93E+rlNfO/G9/HKa9/F1v17OGi1VBsSv6BSx+p/Pme0r8hpeEM7lO5RV1kgB3uH6Hf6CPwccln63vOsYWp9BtlUVl/B3MKHGIRFJmpKnuPEnIxAxj2c7P+QvvQkHhLH41qXVIQD6iwCApdLC6gtNgRcPvFDT+D8Y+cwj/sCL8OjbfQf3cFg5za8sA8vGiAtix72wQbsU33GvZhDMbIuj4FLJVC5EBcLhiBd1ozW+bWxsY7NzTNoLiwoLILgRGIayx2DAFoS6pKwCwWcUf7gAgis17Riis+1AZBm/iuJJFOeu210ex39OyUnBDDtfdFnkKEggcAR+h5y2p8sRm0oYh4S0HQpd+7B56HOortPer+aaXqBlcSmYKCKbcyJN4cBqYlvpm2CdvjyQaSUWF6IXFie+cXxzxJWJ39PmJMExMheo6yqVCkbiEkfGy52hf445p87uE0Kn6TBnZJoJmlyjvucNNK8T4mRM39nwW/yNmPEGlmKDSkl4Seelta8WzonN9+EtXrMfHWm9vZa/Gw03jfJn65ThkRpNimh/p1SC07J69WaJslB2ldoTUg2W68nzykuIL4WAWpOwumjQzC42+3j8KiN/dah2Kps/LjoeG8ouaFU/WDvQM8apWWW0HXiqaMD3TFNA5/PRu4YJFcKOOXwlHw5pq6lz9u0hmxbvnc1cbMZ2t2ODiI2Q3sH+9jbPxC4KuYFZfliEwGjgcndCH7wunBPIeOWQQlkgbY7RxiO2JxG2FjfUBDL4sKCCgfK6XtHbQG7eXoIcYNj8R9NlNh90GnjaNjD9SceVzMsBvJ4jOkownwYYnVpSQmyvK8tB1yymK02G1oPCeNyHp4Al0fDIXZ7XcnL1ldXcXZ1VVIKFv0MUFpaXBBrks9Mu9tGc3FRAQ+D0RDbu3soVyp6hnl/FHI1DgVc8mcRvCWQWq1U5DvG602Q+/79+/Jgo/cUk7Vz5SK+8tzX8cx73yPgkp6MNOsno5QNCkFhFmJ8dkbdHva3H6J71EK92RRVjBPR1994Q+FgmxubMuRvLi1heWVVE50ug5fk35EFw8aK+Rzubm0JRO51e2LQdru9Y/kSWd39flfMUEos+X4ZZpHNFsS6qpQq2NvdR3NhUXYM3I/Irur12YAFqJUzWK6OUfR2UcwcoFGaIB+wMC9gtzVHa1jF3d0YfnUDK2evoDMa4/U3v4u11SVN8O/fvaci78knn8TFi5fl92n2BFwjZKMQ7Jop3ZbgirxW50wGbmJt4yIyuQoieqUw2T6e2GejtK5Y0DPpRBoC47neaaOgSaXzkjNmtqdrzy9KzMVecob0CbgmPyNXJCbrLGGo23+nkAsY/mENhg5tZ1WhooiDKQ2xTLrA90ZAP2GUy2OFQQWOKW8Fi0F5mp4mCX2ShDhWuoA/Yw+wYRJQeGxBYtNxyZQJwjo2PX+3gsIN5QTcJl47p8tAk2YlxfpJEcyPmBia/2DA0DGQeQrVTGw/rIB0qYwEJN2PSnx8VPiL3uVYrWIMsEBjozlHEM3gT1sIcIho0sYrr72Fc9d/GI31K+iR+eyTFZYDYksMHoVD7f98De5ZXJ9k93FtcW1SoktQg0ijDaksxdjUFmQ+UG5j90v2HATFElYYQTzWT2JAmO8w1wwnuQTNjanL/59Mrqn8drjXUrJXzKZRyWXQenQft2+8htbufUzHXSwuFNColeQpFE3HrJtQLtew2FhBqdRAJpVRQNnh4QGGgy7yOfozpzCZj5AtxRi1x8jNi+gOB7i310e92cCl8zmUvS1Us2TJl+WrRT9HgvhZ35OBOa0+ZmTFTAgkTrR3ieXn0f+MEhcbQukZ5vOkEAtL2OXvlB/Rm3Y6YWFesKEtJ8H87JIDsvEmeAudaavrKyhXyzjc7QqQJcuHNRX3K7KwBkOeg4cYk0HPZjZkkcyJs6+z6ah9pHMlnaVEi4xLYygKRGUiJH28+0Mc9UaS5DElXIOsyVQyIGPY2HjEz9LihpJ4Noz2RZYQm9RMJtAEngnT+bINoabhRN+71FyUxJXPBkEkJqxz4JHNU0JM8/gAvgKTfIFk/H9lK0BL+1FfTQwH3pSzc78hI0aKkDgWkM5mmp+T5xABHUo0CSAw6X3v0UPs7jzCsE+mLNVA9K/m35N9b8NDychUWxTEAs2XSqiRnVBvormwpnNhqQ7c/Py/wvlCD/ViGl6hJLY8n02e2YOIoD3ruqkAVYKQav45KErVsNP3sbU7xFu37+CodYBaJYN8doLVJV9M3qVGGQEDipis69HrkDU05aZsdPvyseL9kTWQgry4zVEhIK6SsB+l1fJZ88jailQjyO/PTHAsKYINuoIozEHXajojBligk/lmkWzNpp93ngMG1qF8ntlkZ9IBOp2BWJK1UlFMULKGw1QJnbiKdOUS/vn//gfoDme4dvkszm6exeryqr6CTIBiPq97QPUJYS3uOfQ6395tCWij3PvPP/mnArGCjKf7LZ9O+d6ndR9ZR7Px5Zrhc1Wg3NdLaU/hdsq9jJsOBwX8nTUHw3p4rS3lmOnyMSKC+rMZPvaf/AJ++dd+HZ0xny2ytOv4p//TP8WHfuSH8a73vg8D7lVBFl/+j5/B+UUPK+XXUE5tc4JnoUxRiJ29I3SGHqqLZxHOIty530J14RLOnV/Gcj1GzW8jNx9jSuZXEAncGIUEinlfob0vY3mzmEUphANaPjF1lu+V4JHJWqeTWNfP1/AoFpOS4CWDZjjQF7u5O8QkmmnAyGT0XjhCuzdEZ0ighMxuDnOsd4lCO/XPnvXxD3/jVzDstzBngBaZ/RxOZrLGvk+knA4wSLzpeC8MBDvxbU7AKYHgYlqZbQgBOK5BskWl9CZzjwUNJ1iJZYzTn5oyIYOQhB2FmVkSrZJ5NWhj3SY00YW+GpAp9Y56H34u6+tWV85gni7guRdfx/b+APXlswrbaI8mGLGOnk01kOaeYc+bnefpOdeOefnxfRMQ5ZCmwdDRagW7u3s6A6wumep96VrFM+1NHNCRnMN+oDscy/4jzVq4vYdmPsJPfeQJVIMYqZAAvvUXZhMYW7I4E4flcUkYhT6oE4H1bPIFAtHaisGh3HxO5R9obTvP8QR05HktNZ5jTib9YFgqWeAXGYEadjhhnrNSU2iOzmhnSyaLIpuQ6Y/5us5z24asFvIm5p0DU9kDy25LgUDO95t1tzxJCT4SvGRwj8mqBWiasznjNjFKpZFf2kDj/JNoXn4aUboATwGrTHSe/ABwSXD6oDNQ4BZrfKkKefIqJdn5d87mZuGWZo9H0Cqxr7PaczDqY31jAz/zMz+LlZV1VMv08A400Oh0+rh585aAy5s3b8qCTGz/LHMUfLGALbyIlmYuq4OXJYwxI/s8muj80zkbcz0yoGeCWr2Mx65dxkc++AFc3lhFPZvBwa2b2LvzNlr3txDQyoNS29kYKY8KBwJ9M3isG+jV6tJdTkJsTkKLkxo8AS8N8DuRlP9/gMukEzhFFLB61Z6BJGRYSzShXye5PvK95fNpIZhc/1yTfG4tVN3Su7M5UzESuzCvagKxttYSNWiiQCKek4CWYoW6Ubnlcdj5dRowFbSX7EdO+ZPIwQXoq241LIX334gAfF6dHaF6Hnq2ZjDlIN3LI84U4eUqKDRWsHb+KhorZ5CaZ+DNMwhmaeSoKMj6KAQ+vvK1L+BLX2Xq/B7CkIF6I+UecJiYi5m7kEad/SAdhD0fxVT2xFuTmyKZu6wn0jzLCepN1edJRcmaPEubg0CaaO6rVLHKG9fPor60iOpiE5xzjkmUm890zvF7V89sYGVjTWSnR7u7srmjyonD12KhhEKu6M5YoJgvYnV5DYuNRdy5tYU7b9/BnZt3cPvmbRzsHoqkUynVkOa5lJIDPrw4DW/mmRfnNIU0STIko2gvVoUpOyqqEMNZqGAf+ryOSPCjPJ01U5oFOH2bCygvVFFuVgVcPv7sE7j8jksCLvkVdXcNuNy9gxSBy0nfgEtQsUO1DtnJtFaIjAXN9fiBa5fn8tE7RT1Oilw2xSxOCMokwCX98Majoain8udx4BmnUZSQJ94cYg84uZo1xDZFZBHOL/645O9tejQT44qFK7/YgI3JJpMJqLEIKVkliEr2A9lE/F1Uedc5Jhs4DzhNSMS8JMWfxftQjUsyVaBEq1Ku2Gs441dNB1ziqflEajnr1ZNwCgMc08YQlY/GRKwxsRLHYwEhbMTF7tLUwSjVnAox4IfFPg9KpnQToOOCTzxKBJEmkvrjmZFL6lIzb7/MpNZYO5IYaPp54g3BYo/3IgEwE4NfJ2g8nnAkUySb8FmKLn+IkPqQiclMeBzosxkzwK6rTVfMuybIM7ipJp9E+jhSckzmGYsjepB02m0ctVo4PGyBckIxwNKeGgpu+pxgdro9HBwe6TDkn9XoO1Ysq0jtHHUUyELJHEFmLn8CO4k09TSdXlsfC5QEQDgOjWJx5LuAISvyudFVa1WFJGjS60GenmLOZnPaCAjcMcGRYLNYs9zAGTjR6Whjpt8dG3u9Hn0siPFw83HJ75wmr66siiVJqTgTuQjoDtpdec0RLJQciKE24xAHrSO0+h0VpwznqdXruhf002Goz3w8wdrSshiOvO9iXDKd3ZujtrAgEIvPXa/TBYHLnJOKH/b72Ol2kMr4OLO2ho3lZYGqnYOWJpgELinf433m0GBldVXVXbff16ZYIvBeKsH3KacydjXNscn24fujlQR9TQnscV1ycbfbbXkIyU5BnhwFfPX55/D4O9+BZ37oPZLxVWrGHOUQQr6dDmge9AZoH7RUDF+8fBmlEn1UB7j/4CHa3SPs7O6Jzby8siw2KAcag8FQch42RWzU+UzuPNqVvQGLMxap+4cHYinxsCPQwH/v9QcC/fj3PABpY8AGl3sen7lGta502WT40e70UWusYqFRQg5t+LN9FNNtVHMjBJmpvOF6Q+Cgl8ONewPkquewdOYqeuMp7j64h6XlBrxUiJdfehEZ+Hj3M+9ReAGlMPJ9ki2FWlszuNYQgRNrAnlZ5IoNbJy7glyJ4RAsyilrYYjUWAMGXg+uZTLeuOfx+rMB4p5kcw9j+dg+Q+klC/2RrBe4H8ufxk3QNcxyzY1JmU4Yy8fzXk5hyTJIpvIqxG0YomYac2vOtG8amOg21mPjcUtQpqwAsjMgs5sHMAslHsac1hv4l7AxjZGjPcAVSPxrXq6IMns3hWVxbzWPM4lPijcVaSZzEEyQmMjTk+mYh5nstSdngBEbTsDOZJ9Jzh0Dg+1XIvfUoC6mz94PBgklzM/kNU7keFZwEwgIWBSGU0y6D5Ce7GA66+K7b95EY/1prJ57HPMgQCozx3yawXhA640IQd5SwblPa5g2GGpfImBpDEPHXhUj1nNsePPC0b3nPeOEeDpDf9BXwiYZKUqhF3uZclAD5ew8yIodSQCKwI88u8junQOloo9iwKJ8itl4iOf/5qvYeuv7uLi5hpVmHY1KAf1BW5KQKu0p0mThh8bwzhfR73PoxTqDtgeUD7JQJZDI9xuiPdxHNahhIbcoOeyrN7Y1JHn8sSri9otYLGXw1BPvw8xjomRKXstkTx8cHuD+/W0EuSpu3niAWn1JYKU9K2T+U5ZGJhptFvhZZlpjPBvY8A6pLonpx1hCLqghmqQxmXE4eqj7TmCSa4LhFzzTjL3BaTG977jnmQl+LldEqUKmPJOdy/BZ05SK1giNQ8zI7CAdjRCN84KdzUMFKpF5yVAxMvW7vSMLi2OxXTDWElO+ze6HA4OZ5M8CCQloZ7LyruT66PdHktPyfOb5J+BZjFJfU/2lpaZsQDiRJ1OFdjuTEcHqCaKQfrzGdJu6wXEQFFEh87RU1TNIgHZlcUksFrK+px5N4HvIUI4U0FeZfqYtBS3xvF/fWNWwd+feHXznG1/HvXt35W/mZ1JiyzLtlYMfk/t3FHaSkyxULla65nEqQHvYw353DzOPYSiUya5gafEifvLnfxSvfO5f4lxuB8tFeoNW4AclDUl5myaMbvM90Mc6J8keff8of08jkyvjtTfewqO9NppLBWTSsZjC9H1dbpR0n4oFPg+UYvH6svCmCmmoQn86HYGCZnoYsN7lciOzl3t1PLN6lUC6uJWSutMDkAwH28PIJlFznoSiUHom76fE691Yehy88awgcMevgJY9HFaY14VA5cNuF9XaggBOWaxNI7GoWWMPpxm0xjlcfPKj+J3/5p/LaqEADtAMxBjRPztfUONO+S01Lhtry1hfXsHGxiaWzl7A0saGnkWun/v37so7jgNNDrJ3dw+w/WAb9x/cF4OTgFlE9iJB/nxJzzERV+6nTEXl+c5am3uU7C98CBTN89yQdQ+ti+j16uEnfv4X8FM//4sIZ5ThMpQsjy985St45r3PIsU6vFiQ3+N3n38epfgAVzbuoIxtpBnMMp/isHWI/VYPM+SwtHZOw6DvvP4QcfYszl48i0vnKihPH6CUGmHCsL4gwiwzR9inBQbrj6wswDQMSOcQT9MYD+jZzsM3ELiYTgcafAxH5lM5GbCW6qNLL/5ogiF9dek7Rl/zHu9LjDHXGesAj0MbYJ6lzxwVNSaHJIOT12xOlc9mDb/5D34Wo8425uFAtkQEvjl453Mn2w555hrxgiCcerKTDuOUyuBkSMeQCMp9CeIoSVxBE2YXxtqLIB/3TFkosK9xSeOsvxTaQBNQhp8RjJRvv3kVSrIq8q15FLIXVXCo87kkG0nPQBihWq3Dy5bx/Itv4tb9A1SXNiX7POyPMcvQA45CXLPb4RCI5AnWcZJCklGn/ZmEGV+vmSjj6DXM3k12DfNYKsNEJlEq5gVk8HXIdG25mjHqdDHpHGKlnMLP/cRTKGdniEehJKfCCrlpZ1I6T1V7TT0j+4ixxHcpMq2pOEQwcQAuayiyPbkPZ8yL3FQhrL+cEPYH+kGrOaJiTb0uByJ6KpKAFSmjnOehY/fL/06vYalFRvxx4SvsWT0fOZJAHKCceBcSdDLPQYs4ZE1E307+PLFwhRrNlLxtL+1Yl05+PvLSCBbWUTt7Hc3L78IkU0SaFhYcUjng8uG9LTEuP/uFr2Gn1UXKz6FQqpj0nPdQVgRGuqEtC/c2srA5fCNwaapDk33TCmlpZQk/+ZMfx7mzF1Crcs9La6AxGI5x+9Yd/Pmffxrf+973lMLMOof1fqHI8CYD2BPylOpI3rNwhlk40UCP/SqHKpSKjwjeTENUa2Vcv3oJH/3g+3F1cx0L+Sxad25j7/bb2L93CwGB8ThCKmZIExVgDrikTJygs/xgbMCe6LxPS8WlFHTsSyML2L21Gtxs/o5Dfcid5fdKoers+hzr0dZlErRlyiEN1Cyu22TFkmW73513pJ4J1pEGPiikhwQmqcXYv3C9uVrSfcsJwYoBK+ZAaQMJ3ae0nn2Ri6yJduCf9SgK6pKNE1UnemtmNaF3bEQvYReOZCY8yVkwGBGCZ7gDLlOBgMtMoYZifRnr569hee2chkyZeYDcxEPAL2YG5PN46YWv41tf/yJ2Ht1Fp3MAxCHy2TQC+pLTy3g6R3XqozJNq9/Oc/LOe8KyjQ2s74GKaZ4R03TMTHLQ0ZisVcJwbJ1IPKKnrAJueG11xqWRr1aQq5QQpz1QmB1RVUBcKpUSoaex2FRQFVmUHFBzAEo7oXA4xqg/RDwhGz6NSrGKcxvnsLl+Drdu3BJweX/rPna3dzDoDbG2so6VpVVk0jlMozkm9PkOZ5iOp5jTS300ASLaGczg0YrPI6nCNO76J2Wgqr7YX/IzaTTDsyqFOW31mlWUFqvyuHzi2cdx+clL1PtxlCGLqPb2LRw9vAUv6sGPR8gihD+ndcTUrIYSebrb91IfvHppPhha+pah8IaycwFwYydgwUbozMY61jfWxLxKGFfmvWjpoeForC8+VccUfUcTNpm0NYACLqfmcZKwPJSSqMCWEVpHLX0RtCTNWz4jzhuLoB+LIbIN+J7YYNiGbpRJFuby9KAHSzIhUXM+waA/OJaKc40TmKA8ll4/RtjlM0NpxskkyXw7bEEkUmqbUpz4sViClAXokHnJLxUCUwt3IYOKJvEEB4zdNNKfk41GsIYsTJqLE0QrV6tiAPKaa5Ijn6cTQDIJx3Cma+bpSNaMS2w/DURqA3FsGQuN4SbvZO0uPEkHJRtclwDrKg1dL3laHlEexlRYC2IiyMt0WQHapaKAJ4J+MnunlFpgsUkRJIFhShdl9iyUDw9xcHiIvb09Bb5QJkxAjBJkFtKdbl+sQ3qC1Wt1eXhx82XK6tatO2JqaHNLGwXdxc4fAysCIHhwwk3GHLU+ARLs0Ekd+4XyWupzFM0PgtecjEI9o9OZeaJOQhmTE0ziZ+B0nwfKoNdFpVxGs75gLJnR0AAh+kvJF47LwA6TleVl2StQ4pbiszIO0W+3FQBTKTClm6QOCxU6JKtm2JeZ/tXHrqEiieQUw24PM/qvTWI1gZR6cp22Om0MyP5NA9WFhkkWKBVvd4BwikB2CXPsd7sCLuk1ubm2jrXFRYEQZH5Sss7mlIXocDQUcEl/OQKLlPRT4sj3YWCIhTexUOFab7Vaei8aAGSzONw/0D3jfkAQlNPsaqOOSqPmgMuv4/qTj+PKY4+pAKQ5e5Jiz8O21+kLXKCnaS7I67lu0M9MjGE2uvST8fDgwbbuXa1eO/aq5dplwjwBWG5lBFPbR230el0VIgtNFiwphdGQEcY9gI36jZu3lARLoIz/TcCV15wBERzoUN7IYQnXE6VEvcEQ5doi1taWEA0OMR8fAeMjpKIuyvk0lhebyOfL2Gn18dbtXRTr66gtbaI7niqxd2FxEbNZiJtvfx/5bBaXLl7CysqaJdopWZzMEjaSxkzkM8emnlIYpv8iU8DaxgXkywsYRQQITUbJBoC+ePxgCuiIYwGX3EfkeTkh+8D2Ez6j/J37Bfc1gsJkH/Me8lnXOhIL0BiGCePOmIxOGp2MdPSskz1F4Mue/0TeyYKPe2UhnxMAZsxn2x8M5CNbhHsTAyMYskV22Rz9wVCBIfJmYYJnooARcpgwJx37Ub5KTO2TmzomBJpmtLAg3mRSH6vpnJydALALELBJrp1Np4dfIqQkgO2x77Dp5f62/Pxkf0k+04nnZvJ3drmd15cGYonXpf0/5n9pBvcJK9SMfmeYHXWRGu+jWWZwxggvv/YWmhvvwizL8IgyUj6bRzbJ9KUVGVBrMBkqyMeZycqOSSEw3IUj8b4q0ESp0SefWSmwbEbccEpm/ikOGMguo58az0PrT9SkycvRAtNipgGy7uLkeNLB3v03cf/2DbQO9rFYq2F9aRlZng8qciMxo5sLDX1+Jl8PBl3dkmzAZ3Mi70UyXg4O9sWkYZnO86ZOZls5hZJXhjdOiwHwzZdvwQtyuH61hqp/G4v5DK5ffQYDNv1k4Qx7ur7N5RV0+hHSfh23t8hkDdAfspzmHjiQRIXTXkogZ9MB/HSMcxsrmrbzDrEh5gCj1yO7lQ2gZ2xRxBpy0c8sCGpKVhQTJOMA1xQtZyifdoV47BnbJuMr8GRnj4xLS34mg1VM9iqHXquSyhbKZMi1UCzlUW8soFzmECSDg4Mj1RmUone7lI/37Oynxxf9Up0vtux/simljPMJpIc07TBMTeYSJx1rYsigOzZnZIGPx9onBCbQL0p+i6yTyC5IqyhXqBFD9DRENRaE/NPSHBjaUEINTsHsLYKAKdKBAIVKtS6Qgvf44aOHArqG3bYCG5Q+Xy87AL2MfOBrP6HlyiQa49H9B8jRR3c2ZHSZmumMX8WEIMt8hJTP6xIhM62jUj2P9//4h/DGV/8NNoOHaGb7YmYGhQV5PmXntAMaYcZnj/YlXJOSufnybfJzBYUpVWsV+c+yPCsWyXYOkRZTl0POIlqtHiJauwg4ZuPIYQrlTrT7CMXsMa852xfMn82sjlgb87qRiau90qN1gH0vrxf3SNYiyZaWDJOYOppOEzDnfmwyT4JF/G++dzY2vFemWsnoTEln8+iPIgz6Y9k/DYY97O3uYXt3inGcw9/7zX+E/+Gf/QsB+8HoSHY+BIYInPFNNuoL2H30EDla9LAJVYCHh3Y8xwd+/EelGPmLk13O2gAAIABJREFUz/wVPvSh9+LB/Xuq9c5sbuKd73wa58+eV73Fvf/O1h0cUuGys4PW/iG67RZGvQG6HCx2O3pvid8uG1h6j7EeKueL5r3neTjq9zHygI//p7+MH/npn0a2WJYdDQHkcBRiPBogp3ORAHUKL3zlb1BOtXHt7F1UUrvIhBNZAty9/wCHnZEYWZsb55Er5PCN727jzftprJ2/gMcuNXC1PkJ+doTpZIjQn+j5nwynmI5p/VAQaMmhgiw84gxGw6ksIrZ3jrCz08eILMlpjMGYdRJ7pwnCKWV23D3NRY09EYfwrGPmM1MbUFKbNIXIBhhOLGnW4icyYmx54QCXNyr4rV/7MUTdh0hFfcd+45CJdg70aSRrlzI+C64SSy8Z8ruA04QYYQM1nutzyclZF0qayT4p8YNUNoPZgemZdyCGPP7Za8ij0tNr8Nk0goHJzNWrk3WpHiYJ8TMLKvMsdMAKWZ5+Go2FRaSDMr7x4pu4cXcPteVzmPpF7LaHmPC90eqiWpbthQLZONBl2Givj5DM8zBUSj2VYQTf6/WGerF2j8GcZFmbkoC1UNgfKrySXrrDYV/1dj9kiGdPfdFsOEImCnFmsYRf+pn3oOhHAMEosU55DpgyTW6XCha1dU+vT56hGsOmzF/ayA9Uh5kKz7z6jdzDXtiIsNanJoo5+91Z09AiicnrCvsiYOGATtP96+eJ7SyQiHvaCUhpQomEdWnDaZ7rBKDUWjtfwmOQ69jz2wbCrDeoRRMLl+/6lL8mlWUUn3KfmxGAYWjHwgqqZ65h6eqzmPq0kaJ025dUnEDF7sP7+NYL38ZnPvdlbO8fIU6bT57q0vlMwR0J45J7I/9fBn5xgEpgl9dF4Ux+RgoyEkA+/vGfxqVLV7HQWBRaTOCSoM/W1j184hOfxOuvva7rzLKUdU6xRI9VqxnZpzg/F9WacThDzPBYDW4YMse0alo4RBhMxihXCrh88Tx+9EMfxGPnN7FSLuLwtknFd7feRgFT+C6ch/AVVzzDl+hzKfmwy644jcmclokLuHRqJ1M/uXry2GbAMfo0jLDzRFJqx1BMCl7DtQ3vcdvIcaJ3kshj9gBmcKShtBiYxr7WM0PbCKo5fQbsOrawUrnt+TWfUxty6IfQxoiAnhXYBlY6tY/tOU7dKo94CyJMvtfCmI2hbHiMSbJPPr0TwOs923Ng68POwymNish6Z2hMvopCZQmbF65jdf0isl4BWeQxb4eYHY1dngXw/Tdfxcvf+QY6nX2F9QSZFEr5LPJ8rscR/PEEhVGM/GiOLNUNU15Ps38ghjn3U4gJG2SBaXaOsTdDmI4xyWUwyacxQowB5c+01VFSeFYgJufVBDLtd0upYevCYDDiJbRMyRc5LOVa5dCadfQSGrUFtPZbONw9wGQ0QWqWktVes76IRmVBDMv93UPVO4WggFq1gQtnL+LCuUvYfbSPt9+6hYd3H2LQ7qN/1EVE4sBgLCIUhz6ehmC0sbK9W8nygS9AdUTW8Yy/zzCcTRHSQoUkiCCD+uoCGmsL2LyyiYvXz+HiY+fhZ6gsnCIaHmLv7vexd+8GvGkf+RSH0RHoSEp2MkH+JBDI7Fg8pH5YwOXQMWSMcqxQgbmx6Qiqsfkh43J9fQ1lJlNSBuzkw9zclDIe0uiTMfEELg0QsyL2xNifD6oljJp/QSJJEHBJT5sRGZctMS7FGhTQRvTemJ0ETQkykQGysNCQbJR/n8iddSjIJNo26YQJQ5YA2X4yv3eemwQ/CRKyEFQz6gBPC/dJ1kqyQRgTUQezo+gnTCSVDc4nJplyqBhwSb78O4K1bCwkKedXFArYIYApiSXp6fLHtMAgvi8WeaUywdmC/Bf5PrUxaPJgBW/yZwq60QSfTb55xvANy6OMTECXKitQiY0Ir1kCrkrSZf6ffA1eSzY7BJQIXJJxyU2CG3StWtd7K5boeUhvL07yndzddbLGwI0RpCkhsqkmD1+yf8jgIdul1W4LFONnCdiEEJwjo1DFewbLyyuoUio+iyU92rq9JWDvhN7OzdhuCD9bwpiyGKAT1lNyj1QIuEnSMbvq1MbPa8SmjMbevN6kViskiNInhtqMyKINkWUTw+d0OMRCrYbFZtOe1ZCeNSaTJTOgz8bRBVusLC8J5CSgxmkFny4FMLBw8k26Mx7QP3QgMG8Q0VtpjnOXLgjUFnBJCct4Aj8GFhsLaub4zB71uzIK5+ZGs176jTA4h8mPqWgm4JKb/H6ni13K4PN5bK6uYanRwHg4EPOThcXyclNrZjgYKHRhZXVF6ZLdQR/7hy0d/AlwqeZ0Dsm1Dg4OnM9dIHCPLCGuHxbCDHTis5wvl5AvFTVB+s6rL+M9738vnnzmaTGNzZvG7h+fFaaYCZyk+fws1jPBNcP1JIn6dCLGLqeoyXBAHqAsjgWAOesDrQd7D2SWsoAplQp6Vrk35QpF5PJFNXAspmkPcPv2Hdxn03LY0vPPAo/AYYkebDxMaGvQ66HTH2j6e/7cJsb9I6Qp94j6GHUPFcxQr1Wwvr6OvYM23t66j/riGmqLa+gMufZTqDYW9TMH/TauXDwrzzcOA+j5GpJCSSBLnsGhsWApZc/zOYjR7o6QrzSwvnkJfr6ixkfyejEIPLFFuW82Gg0NSChFY1GngK3JxFgZzkOPRQefQ65tgrvce/JB1kBN56fEs0DNhWtmLKjH8b5ZDCnMi+CEAelWLLh4QpcibY0MD0+zqlCRxWJGILixu+WbK1mJSf1ZJLGo5J8TuJTJNKU5sm3QDzQBkiatJrPi1J2fhwFMiRSNFgw8y5K1n6QZmlm+hZBIfMQ9XVWQMwFXcuEJ0/00OKlvOQXynbAuzaswATxFtjeNnNuTEhmM2W0YC5TsV/N2NrCC98qFscVTROMhFoMiMNpBZraHcXSE2/d2UW4+gdrqBeQqNYwmAxVdqThANBuLdalGwhWDCQvUhlwJGyGRqFrCKt+PguzIyqO/V5o+mEUVpgZWO9WB7EjIjOL5moHv+do/ZDae57SXZ0cPmUyM3d0H+M43v4x02MaZtRUsNxcV4EEEhgOuMgeH5aIY39xH+Lwy8GHO9ZSaIZfLIE7Rg3EoJgSbA4J1vp/T2cQBVqWagh/7KKXLaCwu4PmXbuHu7j4ubhaRCV/DuaUarl56EkG5ooIzF1CGOYHn59EZzNHpe6jULyAorCCcBZh7WfR5Dk4oj+5hFg0wGXO4M8Rqs4zJsItw1NF75hVh89rpd1Gq8KwuyWuWnnPjyMP+wQizmE1wICmsmClmZy6/PzJX5w5clA1KUEAuX0aGrBGGG42H2n/I4hqPeK5TJZBCkLcmgUmNBC6DbAlLzRUUimW9B/pXEqDi/kqAUM1GDJ0vZGbevXcD+we7qj+43vKy3qFMm4POE9sYprHTz9RkfokNTajnSvutM6A3P1YqTJi8bl578ix3YAgHUASaZaVSqqDeXFStQ2bhYMA6kvLcSAMqriWztuCZOFDjTEufeqMmBgN/Bm0OWPtNRiMBWrsPtwVchoNtTCdHkkkGwSKi2EcvHCPlU2IUIjMvIMgv4d0/8mO48Y1PYNN/hOXiEIUSG4CG2DMskKdMEQ/MXsHnEIQNN/3q5vQBLiAvFiFr1QHKRTLoxvCzti/OKRAO6GnOoddANXJqTj9sShvJxGIBHoqhKP8rFyyZDMLJZJE3PMEFDnnIyfdzOi8mEdcl7y0BY1/e1QlowWeDwW0zxr6ogafXXRrjiK/FoVsKg/EIw/5Yvoca5A/47A4xCmOkcwyIorR7glqNdV4DSFfwvg//HP673/1fkS1UUA77ap6GZIr5Pv7ur/4KPvzhj+D/+b1/jW9/7Tn40xkCym9pAZAv4Oz1K7Jz+faL38Y//if/BH/12c/ize99X+cQz3CGAlDSRs9NDvPIUlpsLmCx1pC1zrn1DSw3myIutFstbG8/xJtvvoE7d+4oCIksE5JNh/2egDSqY8aY4uyVS2iurmFxaQUrSytYrNSxTkuGQg75clXNIVVA3/zy3yAd7uKZ6y0UvT1kJ3P5qj7a38MkZnhOASvNRZTLRdw58PDyvTwuPfUu1IpjbMzvoBAdYDIZou+FmKRjzEcTzCTVzpN7hrmlV0o+PplQelrDQWuAT3zqeRwcAX6e9hOeWJQaatF31k9jRpap2IdWq9CnkAoyMiT53kckFXA46AcYhOyluKNMDLik92nYx9WNMv6zX/8opv0HSmhNTdjccuifQsTzgZRVz8KIxE5ydlHmd2h2Icmv5NkUE0tJEjr4pWyx4A+nJJgxaDESyUFWW6xiCJQpFCrrQkwIlqpqEFCjdGjZkhFtN1/WJLCPYIiCOBwzS8M0zFCpNxAUavj2S9/Drbv7aK5fUsDLw4M25pRdklyRzZrUM5dDOcfEdU/DJtZS82gqT2CGa5CtzfqDvmzt4QD7nY7qu2kUK2Ap6hL0Jfsyi9FkjIjnUilQ3TCnjy7DauIYy7UAv/jTH4Sf7iOedMx3ck5vSAuMofWK4Og5/U35/9LizCQiJhV27DN+t0tBZ73J1zEg8yS0NVHNmdWMDUETZUtQbBjbUJhSItK2GidBH41ha+xag5LsHwNYT8hLSfirEd1O7AN0hslb3Ox8DEillUVaAVB6dpLQWK4EAlMWNaOzLyKpqL6M6uY1LF/7IcyyZXhBQQQiWjVwLz/ce6Qgy09/9ou4+3AfMy8j5ZtkxwTp57SssbqOwzeFxFAuLKm4sQ55lhCApB82LVp+8id/Co9df1KBdgTDaEdD+6V79+7jE3/6Sbz66qsGEHP46IBLDr+PfS6T3AkOcdm2T832SIMn1rUMJ6NVD8GtwMfZzQ187CMfxjuuXMRGo4KDW29j7/YN7Nx5G/k5JfET2TjEcyqhGHZK4HKuNWwOC0mortXbxoj9/5GMq481qwiRt5TqTTYzz+gkJyQJObZazkYdtL6zLz0HvGexC7RM7CjddMzpkkzKzHrPt/MpwSLSAi0T1WdsbGEysTWcsFBbPqtigupnWnjfscpX9bA9Y8aodL2Enm1LCud9ZV9oyix69RNnMFA1CQlNZOeJMjW5bgohY7ChAnoCzLwcYq8AP1fF+YtP4MzmVQSpAvw4h87dfRxt7QpAZr/98OFd3L5zA+GYKpG52JalwEeObcgoRJrqg8EU+eEUKQapjTn8nCCUuiTGJBNjlp3TyQlc9iM/xtiPERYyCAtphBkgIiub1zCbEVhJu4swnio1PMmH4J+PJxH2Dg+we3AgckqBpMJCUQrXarmq825lcRXtwzYGHXqfc5BGGwey8VOYTeaqt2g9ovrd5/CmiPOb53Hh3EUc7bVw880b2LpxG7v3t7Fz9yHmBGdpSTZPIUPcWT62ZC2YV7+fo9Q9K7BywLN9NsGQAOY8xtiLMaLdjZ8SaEnwcvPSBq4+fglXH7uAIIgRZKhGaGP33g3s3n8b8fAIAcYI5rSAipBjSE/MoSIl41x4BKEzSH3o2uVTwKUlmQm4xFzAgoC0Shkb6wZc0sdP4TwE3ujxRMDABYjw3w1lP2WK7JhuycSCgIRSjNxiZHOkxG5JzUY4orTYAZd8fR4stonHqFbJQKAJe0OsMLLYyBggcMTvSXTgtgZOEsfJPKLsmYAEm3oCnwQGefO5ahUQI49ONsfW4KnJU6Nnr5XI7Gj4wD+XX4hjkh4Dl/oclkLOr4QObb4NblNxNGYy4yQppy/lKZam6521MZBlxkLZ7kFF5v9876VKVX9n/i8OAJY/BP/b7qFNney9c9Ka+IyqkVejbgnuLK4Fmg0pz+QUyQACk4r39Hf8dxYU1UpNIFajzvdQEuOVoIZk9GR1iG1FeaslZ+lZcDRwgoIsKJiESR+h/RYB6rYSHinZPep0jPIf5LC2uoZKuYrR0JLMtx881MZKXy2+XxYhBtLaZ9VEUYe7sT0EvBxPpRw9Xgf9SdDGaVlnAjir9WAoBL0yyUCjdK9gbDsx1iitYYLscKjQIbINCQLLO6pM/9JAG3KrfShgjaDR+uqKmL38NWIi93AkqXWNAwECdwTtyQogUDMJlRJOyrUCEEpFAfb9bs8xKD1Ui2UNChhw0BlaM5GrluUlyQOcv4bdPjIM/3H+aHudDvZ7PRV1m6urWGzU5W3Zb3dUbKwsL+rg472m19ri8pLYFZTw8z6ROUngUteGXlOUGHZ72N7eRr1eN4ZwJmOBPWRjarARaujBolWF4aCLrYcP8Mx73i1Qlg3qadBZ68ns+gWuEVRk463n2A0buFi5qmizoOKJKaBiWNJPxa3LNBkZlI34AngpleQ6peUECxNKS1i4MXiIPlxkO1UrdXzxi1/G2zdvHT/rfBu8HqxXigUaF3uSrvJ5LZYpR72Oo/0dxJRiTUeYjAhq0GcSWF5exTCaYuveNhZXNlBfXEV3wECNqYI8CCpwCvnkY1cwHg9tGEkQVcm8NtEkwCPAfziQHx1XU6c/RqHSwMrGeXh+ESNJNdmc2jRVcnH6hdL7Nyk2ec1YqKq3Tuy+TeaR+OQwLITVUqlYOJmgKwzLLDqsjbGBkGaaQhlZrBozk2vBJsK0kXBp4U6SznXKfYWSJwti4/SaPkm2LskMYOEhpqb83qwI1J+RQSlfKZO6837pvidgoLP14Lvjfsih1ElRbZ87GcKp0CZzX4UQvcXMjJ6fjo0bh0u6PkoTstRCDYM4zNHzZcWeXsPwSCvbOXVOpsQq1CzcIEljt33JfD5ZaCV7k8neuVbIUCR4SCZf9P+y9eZBluVnldh59913377ne7lXVdbaa6lXtbpbvSAJZEIaGAYICMDG4HHYOPwPHkc4AtsRHjPjYGI88ozt8TiY8BAORgYZkIQk0IrUILSZbqRuqburq6uqa8k98+37dq/jnO/ezLJjqiOVpaqszPfuvb/f7/vOd5ZQrsRr4MjntJbMYNHfgTM7QKu9g/3jHjYvfxCzeB5uNoeZP0HM9+DPXAVIEdAzo3L7nla8hj5fodTT2PcWDqMQWf4nC5DQZJ2sXAathf/e/IKYkAqk6Wvo0s/PU+CDw5TW2AKJmE1Od7ffxd0772AxG2CFyYdZWofYOkx7LgosxjwP89kEzdaRsbYzaa3X2XigpmQy7QuwzBRSKFfJys8qVbbZ6GOxSKBeX0M8ESCdHaCcymApuwQn5eKV776DV998B888sYXlzAFefOJhePGsJsEEjTIpT0U3mc/TIImDxgzLqw8gVzqD8ZzSXKOsMlXUn48w7DUx7jcQTLsY944wHjQ0bc8kKeWNieHNhFqx9HTeE3Tw0B/EcO2dXfhBHrOFi8GYgNFY96LNYBRngWwaKGbJrIxjzqFep4tBbywpKYEpsgzJLGSYBT8kl+JZG3p+s9yhnfZkzPVvwwkxGFymDrOxoNF7Uh5qHGhxn+PaO7e5hhqtQZL0+Uqp/pFv92iE6cSGFnw2RvSMIyOMQ01a9sytFpPChoPkMKyU7EHfZ2iPeRLaM2P+Y/L/PqmrOKCgfQx9/lh/0qs0pUEFh6JKnJavuiujevpBU+FBaS+ZXmxcqfAgqK73GQToMqRpMoHnT9Bt38R0vI9gNkMmvQ4nUcNgxOTeLvx5Vyw7JAq4+vzH8M63P4t1Zwerualk1OlMHovpRNP9Bc33WVvNacA/tpAKQjQ+vc94BprvJhkHXMHjUR+pdFJeiJQA84NhOAzA6XXa8m5N0MSQwMViCleMIWsWowbNhtdMZnU1+GRxLhuaIC4ZO///hJItOj6RjhezgZvNWtgUxkBu1Nxh0BQVRmRc0/N0jAGTQ6ccjDhiHBKIK+SzqJUZgsgQgCxiXiocpvckjOdL6HTnuHDlGfzDf/QvxNCrJRzQcmbl3Fn8g//6t5RsevfuXZxZ38Qf/dtP4i+/9FXk2cwufKXrPvPicwqueu37P8Df/bmfFUDMGpDri7YunVZbNefu3h7u7WzjvTt3ZIvCQMf3P/kkXv3ud5HPZgVesoZaqddQX64hXyxgnsxgxmDDWBwZDhjHQ2zfvYu7u3dw7cZ13Lx5E93OABkGQ8bj6lmS2RTqG2exsr6BjY0N7N3exvm1DB693IS32JGP19HhEXq0Qggc1IplFFMpNau7wzwaiffh3NWncbzzOsZvfg6VWFvy90XeQyKfRo7VC+/DhKoeMm0ZSOlgoKGDh0JlDdnCKn739z6Fa7e6kq176SwWTkIsbDamTI5lAm2kCOE5q2GubGw4cE2j2e2iNxoS+RTPksEICCYKVIhPY3AnA1zZyOLXf+FZYLiNhNKBKFGW4a+Ay8k8hjn3FJ7f99XJEeXfcILI/sXWsmwyaMPicj0w8EF0ANUdBPG4N2jgRaWUvBMNhKOsnN+P/R39LS0H2tYvwUtjAy5UW4vsEgaRKWSD+10UBBpzMJzPUKgsYam8jLdfv457t/dx5uxlIJnDXqcHP+7Bp8KObOfxRJ/Jop0tpmiPyJDvYdgfoN8awKWknd7g/Zmkm27e07rn/XATaWTcFBJzyp/phU+wY45pbIaYxyGGAZtM2o3P5yhnY/h7H38BKW+MxaSlPohMWyWJh1JeAy5ppUZvW1KwmOhO2f1cZ3A0NFKfJoKMkXVYc5OMwj+3sFW7Z6rIVE6EBA7uwGOzNLPsAxvEElAUwSX0/xMJgN6dEXgVDXbNPc7watWKJl8WTh3aCkX2YHoWBE6GNjvWfYX/sZQ0hqflTViwEF8rmdqLhItEiYzLK1h75HnMEwZc8gxw5jOk40C7cYTv/+D7+OwXvopb2/u6J6l0zvpYin71zJscWiAMrQnI7Bcj3e4Pe2HWQOxn2Ed96EMfEnC5uroh1QAHhbxEJOf84R/83/je976HqbzXWXc7UjVETazsdVQOW01Jvz+Cl2StKVqFzyoT62MELmlrE8fG+go++qGXcfXyRWzVqzi+dR0HBC5vvqPziiFEWIzg+/yZVENZmrjrxzSQUU154ksdApehmtH6phDMVr1qKfG8ffKQpExaLGkDLlWmhgpErddwcBZn4B3fW/QYEZTSh9Fs7b+ozjUAMfKXPAW7uc4t1FnPpa6RBXWJ9BCRIELpO0k2GtqFYHkkHYiASzsXjbkdWn0aWYE4hiynODighQjfo/X0J4qq0OdatbVwgYhlQGQ3gSDO4JsMAjeLRSyFeLKAra2HcPbcg/BHMfgjYPedu9i7fhd5L4V6sYxxv4vG0R6GvRamo74AtEwmgRT7B7IQxzMkRwskR75YuD4HS+zjZyOMgwkm8Tnm7kLApU/GZWKBibvANOlglorDT7kIPHobG7tSQXX8TAZmJgM3lxHLnuGuJDX1hgP0R0PZ6ZBExh6MtgUEu3O0HkplsVSqolKoIJfOyYuanXWvM8RwMEGaX5Mrqu4icE8gM5vK6uu6jTYO7+2hsXeE9uEx2kcNeEFM1yJLP3SCl/TNpk0QSUWTmfVLtJ8h4zJkW5JlOSU71DHwchoHKisVVFbK2Nhax+UHtnDlwQtIJxlwPIc/7WHvzjXs372OxcCASy+YIK0M+BmSDNQVI9nyUXx6eD9/6UIgbyoBAae+ZHyWSbfnRJSejJKKr6+ryaA0lg0yAUOF8jC4hR/U2YfApaXRhmw/o8ZpAf27gEtNjANjWJnHZds8GpVAS+DSZHRM+KW8ulZbQp3GpUUCl9asm1GxAVlRplQESBGAoASUYEoEXFIiQBCOG6axIsnS4gFswB0/KKehZJjfJ2KR+pxOyifGwFn+PDLBuFmarJxAtwGXEbtPTR8b8xAENWm7TTsjiTmvoYDEKGBHIKKF2fCw4aKljJTMKAJ4NPynzwHl1sbKpByTgUXmZSS5cnhPI6aiTLi14LkpWIiFADUxLpk0buAt/44STkplOdnmgc8NgkAvr9/ycl2+g5HUXJuo3tBCz4B9GKDNw9d882jWajKTZOj3OZlPxWIjA7PZaocMVKC2RDl0FvQ6bBw3cLB3oGtL8Iw/K/Lps0Zqboxf/sywYTr1ODHvDEnMQwD9ZIIcAp7hOR3WbEKB7bnlZizjYUq27DlmMBQniERYIm9X/nwx+vL0L82qOCfri/eN/255uSbfT6b5BvRkYRPbHyDNjYDMMnrQhc/CYDJCs9fV4bd2ZlPXmkFUzeNjjLt9gZf1qsm6CVJ1Bn15HrnZFJKZtJ4RguqDbk8bTCruiq1G4PK430cilcbm6irq5bKmX/1mWw0YgWi+PsoMyWZcXV/TwdLtDwy4rFTkV8kCiB5Y3CT73a6ASzJpyMLOZXNiTfLec62R1aBQn2JB/i+H7Sbu7e3gAx98Hme3zqmYFONY0z7zdeH1UMCXoTv6zKaLmzVBsSgMgkApwW7ZB5BppzRGS0Xm+zB/W9Y25hMzmY61t9VqNZPkuAk1q65nbBYmCv/wh2/izt17IcOYEmaGSU21D3GqJfbjaIROpwMvlcFjj11F63DPGDX0MeNEfjIQ2JnLF9Rk3t3Zx/LaBsrVOvpi1Y51YFAWRbY4GSY7O9u6rstr62JyEtuStUMYYMPCmaEZLDwJfKbyFQGhvpNUyuaM6J6NhkOwzcK0eJ+4b0QDC5vKm38dffpOflG+OrPBj60v81TS/h16/5r8JgLjrPEwM20rcitJk3mZJ5WFvOjnhsMChnSEWmXdD1k/8WtYNIWgmIpcMkzI/gsD3FR76zlgSEwoWQmZRsbqODXhjgqzaO9WYR6xEUKvTa3sUO7OqXh0bSIGWcTcJGhq7HRrAIQJRf5BoYH9ia7bsNyTr4+uiQqyUNrFn6PziTc3HKqxzuQ+wbJe9zv8e95KWiVoqu06yHIO1N+BFzSwt/8ejttjVNbfh1hmCZlySYD8nM3yhGePBXbw9p4M33TjKA2z18j/yyKfLH7604lRsAgwmTMMws42K4xtTem68p6GBS8dzchWZTBFmuF97DinA3SPdvDad19BNjnHE48/gHzGw7A/QiqeVXBXJs29E5Jr059uNOpiNB4IaGWC6TI9AAAgAElEQVQDx4voBjOkONXOePL3K1eLGnzQ5HvhE6zxkE4xLTGO2XyAzTMBKtkU8l4Bc2eB9/Yn+OSf/BmuPrSB89Uenrv6AHyCAomwyGczRbCBtyaeQqM1QTq7jExuSeErTELk3tUbMNGQ4SETDLoN5NMO8tk4SgVaopDlwcA0S1Vn6Ai5QDRd55oPnDS6fZbsJXT69Gzlw26G7Wok4mm0W7sY9fdQyM6xUstgOmwLWMuR5eqTocXJ+EjM/cGAzGOyO3imENQKAzTI24sRWMnoz8nW4k3mIIN7PsFSnuHpfFa1gc5Mei9OTH7JgQnZ2XwuEhxIpZKSbHMwSi9L+m9WSmUBRfSp5N+TscWB9WA0Vk3AvY5+h/OxefJRucO9JBr6Wr1hdRGbP9ZfPD4lXw9tbrgn8b05ZONSTjqf6/tw3yWDnEmZY9ZbXkqBbqx3KDcmO46hRj/9dz4OTHroHL+N6WSH3SQK2S0EsRpGtBBAD73uHbjBEE4yj0df+Fm8/c3PYQU7WM1Otb8kUxnEFhOkHTZcU4FCEzJiKTUP2W7c9RhCFvmAyz+Uzf6cgA0wmnLPzWr/pnckz6q9vW3ZHXj0ofXJuJwgwf1cXu82wHcSZOSmdAYRnCfDXGdSLI7xnFKsrBpj+SHK8kN3TD6a/KDXKK01yHZoDuy8IiM3k8ljeXkDq+sbKJcqWF5dkVJGw+h+C7M+bXuOcWfnAKMZh8JxNdzxYI5CoYL5Iomz55/Ab/23/wzpTBH5uIfnXn4ZP/kzP432eIR/+a9/Fzdu3sQv/vzP48MffBGf/+NP46++8hWFEk2nA3zkxz+MmQ+8/sMf4aMf/xg2z53TvWu0GIDo4d6dO7JJ4YaYWyrhm9/8phiOOfqYT2d447VX8erf/I2xm2W2xhrcZIFTEOxzkIjFsVZfwtb5M1gjqaKaR2W1Bi+XlsUNZeJqsPoDNPZ2cHfnENv7Bzg8OoIzC/Cf/Uc/h8tbh3Bn2whGU7x38z0MaMviprFcqcKdTZFNuWjFVtCvvIDNR5/B4Z3XsNz6FpbQ1N7ZT8SwIEOLTFnl0jhSBxCU5+9pQbFAEn48h5UzD+BPvvAN/NX3riFOL89MBT0OB6bmXcnhJVk33G8FJix8yfCz9Fn3PDWrh40jyeKdhCcfXSbd0vc25ruIz+NIjEe4sp7Br/7cU3Cme0iyxppTQpwSKEqYjoCnZMwa5IcsP6oyRBSh3NnOACmR9MFeh58JOBLcJ2ATSFXFgTXrLBIxFAooiacFvXLYIlYXezKmpdO6KLTpISpBBYh2T/aNIUPQQA2CGzH4rPV1XQjqupjGXZRry1gpLeON7/wA3//u68hmyhj6MTTouU5SwXSOYGYgAuttBgDRY3JM4JH2D14awXSGnOtiuVwWYJ+iPVd9CSMEaHSHmMyZvO5JtcSBBoeuiVQCQdLSgbkHjgdjsePiZGTGJ/i5n3oJhSxtCRqh1ydrWVNZCKYh6EnmNa8FdaMBg+ACWb3wTDoBLsVcC9OcWRPLj90k26q7wuGxSfgjoor17WnQK9fOeTHh6QBIpi7rR1l3WHAc1SwGFIXWNJH8PAzkk4qGwUmq++xs1terpgtB7NDuRqGKITPPmLRWKylsiEOpyEKAdS1zbQhmFZZQ3LiCjUdfwFyMS55RaQ10XHpFN4+V9v3pz38F129vKwqEgzhlYvCazRmOymvJY5WqMlaIPGMo2+YAzIZmbG+p5CCO8cEPvoirVx/DxvpZXZNkKqvheKvVEXD5rW9/Wz67rG1YF1HuzcE25eIcxlvfaKSf+CKmtU7gRteY1zYRl1KOHpccyq+u1PHhF5/H4w9ewYXVOhq3jXG5d+Ma3PkIiYAoM0PzeEXM055p7GRyskAx1uXptY/Uo+ZNf6oytD8nqcDASYMWjBGrdah7FwLMIXipgE7ZN5hFQMTSJePSBgkhHh6BmKFpVMTUtB8WKoj4/UlK0DDPEGoDLm3kJzwoCmUm8MR/6zJ8MpSoh0j5KXBprMso4Nmk4vbci3HpJS23JHzGBV6Gr9c+hehPqKKNgjE5MKOiZh5LwY+l4KVLSOWqWD9zGaubF3B80MLhfhPH9w5wvL2PrdV1PHzhIpzJCN2dHbT2ttHc38Nk3IeX8eB4DmYMwxlO4Ix9OAQuQ9/YIeboxaYYxeeYJeZYeAvESM8mu5BjEn8mQhRVnawaKf+mf+WC+z6VMtk03Gwa8awBl7SOIy7Q7HWkLKAqiGuBuAPPQO6iDKrj88Mzw+MQK3AkEc+mcvIbJzmHn+v1Vaysboht2W53ZdHHwRMHUcPeAK3DYzQOj9GjqqHVRtwHMuz7uVfzmQyJVlRYk+3Muo33RWuboTwMgqUXJ1UzJGbAx1ThwUUUq0WsbS7jygPncenyFgq5hMDLeDDG4fYNHG7fVF1iwP4Ynj9FIphoUCFSnLJNeCYkEHv2wrmATMcI3RdSHcqaCMQofbtYxObmBjbW19QQy+SeXo08rPgGWIgSOCJ1WpulsRHV2oaot6bxaq6tYNNeF8rQDLhkuufQGJcdAxm5kZiMwcx/6WlHhhc9+ZZrdTX/EXBpG38UCkFasm1eJusZqdBmwSymQTptDMZiSVNhSUglU/Askdy41yr8eW0IYPL9Re+T4KV69tAvzsAWAxfpZ2V8VTInbEFzIbPZ4a9oChXFQOjwkVzCGm1jw4SScl7bsIGWX4wCgcxMm6+PQCYBJTIDJS3PGXhGphsBTvOEDAEI3hMmt4WgAl87rzE/FFw0pBn46ETqoVAYpSgPBELxOnKaSvDnzKYZr6sRDlmPloRmH5z4kXGk8IdQ/sFJEBssydT5Zgn6crLAh53hNGEYEK81g1Uo1eG16La7moRTxkwZNBmZ5tsXTgftRDEAWWbNJnXnv40ATLEkQtuCE6DyxMPuPjuAEOyI7oMxw8IiEpwOMGksJbAuYp8JQPEJmnKyyw3K0UFJ4JNr5czZTVTKZf27Ub8v2dPh/gGqhRKyTPukxIYsTBbmKQ+98RBdhqWkU5Li83uM+wN5OnHv21hZ07PNdTKcjFTwxrkJSgqd0N/12114TNx0XLGJ99tttMdjNX5kXJbzeXlcdhsMwIlhqVoWS3HQ76E/7KNaW9I9opy/2e6gygCjFNm1TCVO6mAjQ2hvb89sDRjIxJRZSp7JKmq20Om05XHF5HAW4mSH3rh9Cy9++EPYunA+DKHhVJd1noWCsBDmccbCmIxMMoFYsLPJUzAQYvJIZfHOZ5WAIptr3meuL7NNtIOT+xmDScTQnYx1qLDw55rmQZfwaAhuEu3+0DbhcrmqKdTu7p78MQnYsgAQiDWdKiWXa4IA2+Url9BrNVCtFCWCGfQ7kneSpbe8toajRhv3dnexvnEGpVLZvDzHlA6afyUB3fNnt/DmtWtiI6xvnpUMisW+0h05MSXLl8+pQL0EposAqXwVueKSUoMX9DQiAEbjebLc2RzMZ5oyc0+4n1WsaXE4iTTvnNNfvEYEMXgfuS9w7UcS6Oh7nBRO91kzRF9TSVgSL/dOrpdoD43+3vZmm6Jyv7OzJvr5dhao5gktrrSkGbIR7qFW/kTT00jqEsrcQuqXeJAcuGjwZPYCxpi3Ik7WEiquDFhl0JemlWy6ZEfA9Guy3AloWoiBkqJZDEQDp9CHK/I5luwrZClEjURYh4VvzgBiMVTDN2nyvJDNeZ8819ZWSuAQXw9RPk3/x1Ms+nvIxDvYPyBwOcHWQy+gO3WxcF2tV5/hIx5BPobEzMTs5F4vCROR0BOpl1me6LWqAbHz0kZBVuBakBIl3bYu2SDobOJ/Wqc+smkPLivr2RCHu7dx79Y15DzgwkYdlUIKi2kfidgCuRy9iqu6Bv1uB53mMYajrqTSTpzWL1mFjxA0pVdgMZuAR4Za0hXzlKFefLYJ6ozGMaRSFeRzK5hOHWyeqWN5ZQhnOhQraRrzcWt/hn/1f/wBlqspfOCRAp5/3wPIJtMY+3QScuEl0vBSPHdoiRKEwTQEymYCd7mPs2NI55YQj1OGQ/sEhvDEMZv0MBxSFcD6wApv+TdyUDm19TMYT9EdzNEfutjYeASl6nmksjXJePv0tx6N8N52E/kssLGaRrlAP6+3EPP7SDoLJXALMNXyDFl5C65pNklkHBO8Wgg4HPY5WGSwDT2RA/NjFrjGhFYO6mg9QObsWME2ZE0ycMGfZ5UEz3UaqstOhhn8sQQiuaQIVMzm3DdZphG4IIAc1znB901/JQKa6SSDlHJKqOZZr3rjdCpivs+yepjIP3Qy43UwRj4Z1FwWXGt87RzCGLhOaTT/fqLp+pi+t9MZMoWyJMBHxw0x/p94/HGs1uvwJz2M+jcx6N0Sw4rAZQzLiDlZ9AeH6LRvYDFtwU3lcOmpn8SPXvkMtlJdVNyh1pnLOoqAOSZq1mdIiDURi43EVLXBkEZjSLEuYQAGh8lKA+aRY6wpWT0EjhiuxUpFqeOjQY8qYHgJeopOTmoj+oOSnSnJbiyBIQNYpoHYwHzeKfkeUY4vlhUT7Gfodvp6753uAKOxef+yAWEdW6iWkClm8eBDD+L8+YuS2I1HEwHxB4cHODo6QrvdwGA0MHCSP9ohIJPTQDOb8fTR49cMefamcf7Ks/hv/rt/gWKphv/hv/8n2LxwXo5s79y+jXjaw/Ubt7D93nt47qmnsbWxiU998t/iu9/8Jub9Dn7qYx/DaDrFG2+9jUypJIuAa9evo1SpyPebAPfm+gaWajWUalW8/c41PPzgg/LBpR9ur9HA7//e78mjkOnusqQgG4X7NT0aFSpEpc9U9QIT2FmFO6x7k0nJ5Iu5IpYrNawsVfHQQ5ewubWFja3z8qlu7BwgPmWD9kUU3EPEpwul1vOMrNQ43F3CqNFCIRPHzriIg+wz2Hj0GQyOryF75wtYjTf1vA9TniTKea6TOdf+yFhZ9G8N4rqvZHfPnBxWzz6I7791F3/wma8iVagjka1i/5ghkDMxpelBHmOYQ8isYm3GgUYxaz7FlAbuHh7guNVEguvRj2PmUyA/huMn4MxdNdqX17L49//uE/AWh4hzX5hzbbmYBhNM50NgGiCYmIUV1zStcggocBWyhuDZSAYYu1mxXBiQqsC1UJEXKlw42koQcOShFmXdiV1pljfyh48kyaxNyAynnzLrbF4jjqoVTmnEFIJPYtSIEUbgUsEDcMjkJVBLT/piCZV0Ga++8rf48udfEdt4TtuZXFZsPt4/nvGe72hv5iCVIAMZTYz7c+ixSQXIwsfm8orOu/rmOirra7jXbODNG7fQG04VTJOk5H/GIW4MqQwZmQGGZFJRoTeYIJiSfbcAJm38ws/8GMoFYDQ4Mgk9GZWB1RJSNcTJTjUygxOQBZVQEN1oxgBFqj4sG4F1ivZl9hUKqOIeznrMBsfR7hqp6iLoUfUZWaCR3FboD/tPY6mJFUhigNQrxuCM5tcn9UAoseZr4DAmKY4GXVSjwEBLjT5hioc1HHta9vqmfDKmpdQ3tBMIn2X9PAIcLEEyReRWL+Dc4y9j7pXgJKneywi4xJRKsIasmz7zha/gzeu3MWUwGoFLj0olgnsjsxngzyOIJaA9Lp9Lfg1fI/sxAu/0xWZf9Nxzz+OJx5/CuXMXVFvmcgWBuQQuP/WHf6TBCUFOAy4dFIpZSALtGiHihPBCOXfIuOSZLJUQn79EAvMYn4+JfMZrSyUBl08+8iAeOLOB5u0bOLr9LnZvvC0f2oQ/RrAYhlCupaSThewQFA1Zl5btYb+i+tswhVP7NxsyW4kXeRWxbozA64jMZYimqdJU+wW+SDZU6Rk7MQRLLVbeQGERosMKVwxQY0pqKMH+PbRxkExcbFhTY7FOFOuWIDVxAD2Toe+jQE/zyjRrAqvro3CdCHhUXx0yP+1rLKhHNS2JAKoViInYYIQPsyTj4QWLWKQhjI4Yz9oYFZEM+E0jnirCzRSxcm4LK1vnsd9oYP/oGI0mPxqo5XM4W6vBbXUwePc9TPYOMO/1FdrnZzzME7TzoS3QXAMjd8G6Mi7W/NCZo4MJBrEpJrGJAv8E2ROkphUOw5moqgj98yWFJ05CX95MCh7Vk7ksksU8kqWCmObb+7vYOzKfd/a+NlRypXzKU5niJqTmnAxG8Jl9MKUKylW6OLGUTJp9eg61pWUsr6yhWCqrVmH/qL/PZNHr9nD39m3sbG+j02ih22xriOjBgce+SRUQ93vLD+A117PPdc1MBQXLzTCczTDgcF9gbEx7b7FSQKlaxMpaHQ8+dAkPPXgRlVIG+WwCSdfH0c57ONy5iUn3GM5iZKniizGcuX0W8Y9nkCwTPAKXWwEXbMS2VMEc+pjJlyifE7NxfW1VPpeWPmxNOKe7BlzOJBXWRhsClzZBi2Ci0wfK/CxDfwwbE4Ty6kCT9iYDSjodNQIsbpUyFzKHKtUKKpWyUpqX6/QOzCnlUqnX9PqLwEsBlrZ4xZwMmwYCWpE8lYAfWX2SUakh5WZLtpYFz0jmqsAI8+vk++FhQp8UJqrbdJIgwcASPjkZjoem0uEmYs2jo2KVD7xNoUzWaUDaaacuijZBCL5mNrZiThjbUhMSyTXo+WUp5iadZNFm0ktJFilp98icKMhwmp/J/hK4mUmfSHfNSyKQzF4MiuFQSP5gOBKww29H0MjYln3J7Lk3kJG1srKCC1tbkgfz9VPOTyaaNbmW2EdPQJvaBPaM6HVythAeyqHJryRqargM1ObPomSaDD7K8HjtuTnxeg/69joGfQNZJXDkdbzPy03104Js0ehZMK8Tfh2fUbE/wqlTlMTOTVDs2VDWEH0Pbfykq/NVh8AoJ2D8OhasBNKYfkmwwQ42k5dS6kXGLYE3Hgznz2/Js6laKssb9nB3H7fevaF08HKxpPUkxihDqOhx5QDjxQzdIZsThlPNxfQkXTvPZFcvacw/mtZTksKpSzaFTIH+aDZt5KQkTf8y19M93W020SUgXKnizNoaitkMhryeDRbA8RC4TArcJxDCdUYvuB6Zyt0eavW6FRYuQyeSCufptjsCLglOEjBnYc2mmde51WjqXnHIkC/RJN9Fd9THjTu38ZGP/gTObG3pGhnoy8LY2JZ8bwyu4WSFhTMPSKXQ68BK6DOLOwVLhGw4JViSzUPPNm0nlownKUmY+E6QQRM6mTobEGhMRQvEeeedm3jn3RvY2DyLpaW6UnaPj47FjpRcnEUXPTfDFPVyqYSzZzfRONpHpVICpdYHh/u6Xtzb6mur6PfHOGw0cPbcWRuwjIbwyWQkMDsdo1ws4+KlB/DOjZti6VRrywKW+drkl8pniaFY9ErVM0oPQyBXriFfqlPcZFKxBafKLK6NWUz2niWIBxrQCDSMwLUTG4kwQCY85Pn8cU0RJOeBSCDB2Ii2fqIhQbSW7v/M3xdcsqqMuWFSJmNcanClgA6GFFhhez/j24z3rfrV78h0FNBo4VZGFiST0EAW2+hs2iucMpzaam/mT/OZKu6DgyXuoWJFk9UoGQtLQ65fMqezcANqN0K6ZGixYZNpA0z53vnMEAgVW5FFMt+H2CD2iiPQL6QchKdd1FwY652/eH0JPvDaiGWvAYux9LlPcsjEvURgKeXXfJ7pEzMaoExfu9EB3MURDo5u4+5eG2cuP49YpqJwHo5BGQgxm/Da02OXBT3JO5ZuSJCKtg+87mxY+Jn3jM+2AhAE9tvgwJIkDZRhMI1A61AWxrCdjAux0ubTPna3b+PaW9+HF/fxwOVzWCrmAIVJxVCvVZFPZ+QN3Gi2xYxjkArl1Uk2A2w+4hw0jdS0UYpHlmUuyYa2r2tDP2SeYbl8CZ6XQTZbQW/A5i+HUrGG6hLTue8pUIVT5950iN2eh7/45utIOVM8d7WMC/WiXsfUGUrCPSWzibLuOcEz2qOMkU2ygXGRYlp1hgnplDSmMA+oKGBDSVa3pTdLysxwE8TR6nZxcNxQgV5mOBnBr1wOfuCh1V3AS9YRgMFzrlh1BB0IJLreMhj87To9+LNDHO1d48kHz2F9EJpLhSGDZPvF4wQRyJCy82URzLXWJxMHOzsNvPbaNYwColBM3aUUKIlCmoEeE9Bas5ClZJXniAGXiyArlp4lpRpwzxrA9dJKGpd8O07/vD7SGQvIiJKuOdg1r0Xz2+b1k5eV/OfYdMcwIdA+s+8t65fQ7oNMzpWVVSRzFkhIv2wyzNjoEGxgI9LrD3F8xICmgdKJOSjqDScKdGj2CTKm9DpbrS4219fwxGOPyTu33zpGt3MD/nwPCYcWKWvI5M5IBprOLLC/+zZifg/d4RQPv//H8dZffhabXg/ZRVthKKVqCcn4HJ4/IlSBGdOfFzN5MBFAkWdoKEVkjSh1B31plRHIRj2Am7A1xTqNwEsql5N5PQE6j2xYn0BzV4oaeXlzSM4wHXlRBuj1OYy2+7hYxMWG2G+20Bj2cXjQRK/P55OqgzguXTynkAn6tckWhLVQgsb9XDsM2yEBgF57IQfFCcRcTqUJpJDxNcds2BLTdTbjELQlD69smgF39COtIpndwOb5Z/Bbv/0vUatt4NH3PY0f+8iH0WPtMRiqL6DnLJ+3NL3MEwlk00l8/jOfwWc/+Ul87KMfFVN2Y2sLleUVfPpPP4c72/fQ6XZx+eJF3Ll9S/sid9tyva7wzPXVZazW6lhfrmPQ6eC1/+d7kquK1CxChfnrzVkrEyyRpjC0D4nFMAbw1HPP45d/9ddx49ZdvHvtBlqNDg72dzAYddFjnxAajdTyRfzkS4/h3MptFBMHaO/uo9Nq6uxc39xCPpXHpNNX4N5b+wt0ah/CxWdeQnP3dZR3vowNry3QqxePYxxzkKdvIvd2Duakh6YPKYMvY5jM4hguElg9/zAGQRr/67/6JNxkFfHcErabPbQHYwWUEEAXBMRhTTwGlwOcxQRlepmlMnDTaRw22mgfNhFfJPTzx7MR4JJIQauNBTx/huXcAn/n5UtYLcyw6Lc0xKb8OYjTP3YCd8QQHwIHDuJeEvF0Ggt6k2t4GPk882ya61khaMnPGgor8C4GZmTqfJ0xsIHnKvcq1wAKHnr3AZeyv2HPQbCV1j5UVZARSYaZErQNuJQNBBUWkgMa65JggEMPQ9aW8ThyxRLOLZ/BjR+8gy9/4avoDwgOJJAoVdGnr59DGw8P0jNpb2L4WQxzAcI+vFhCrGBnMkWtUJRtycrmBiob67h1uI/X33kXk4DWYB7SHCrwnJ7TUsJDPB1XAAsHL8PuEP6EISs+Rt0D/NLPfgT1agKj4aH8CmMMAZlbXSIgiTtNQLBqgVgoFSfjkuvWJXuLijuRW4yhrspEfS/VH2aDZuGjEeuSx/t91le8VmFugNXVXPs2bOHwxU0kVfuynrGAcVtLZrkUqkoEChj+RaaqYGDHwl2kqYu8T0PrM9ZrGi4LvLaBKMFS68lIFmENYq/CNOdxSUiRKSCzch4XnvoQ/GQF8HIiRjCcxplNMOq15T356c99BW+8fQMTn+fm/cAlr2MEpJvSiHu0gEsRTficErg0r2jWOE8//Yw+Ll98QMpKymVJXGAg56f/5LP4+jdeUU3AepGy50KRftFmJyRSaeTlamHKsgngWcchsewQqDaLAYP5WKqXcrmAj7z0QTzz2CN49OJ5tO7ewrGAy2vAuCNmKXzaRImTZh6XAcSWcwk4i2loe15EALAK+LSuPBkQhmB39HU82yP8IwqJNYXUabiT2R6F83TW2eFZdsq2NDt7EQzCufvJZ1mmnoYGS2FFiygB6/I5CG0EQhKbhhGhjZ7UqGZLYB6Xp/6p/L0qIPbxYXp4hA0ImFR9bunlFqpJ7MhS0O15j5ioJlk/BS8JrJJMRNs3nrlpBNwPE2msXDyPlfNbaI36OOp1sHu8j+2DHSQWc5TJKG90gFvbiB+35eNM7GaaTWKW5v2OY0EWaOAhwVgpKiKCAAPM0AkmGARjjBdjDYvol76YkGRAb11mgMSRTprtDEl7tPQZ0S6K4HUmCYf5MpUSSss1zGMx7Bzuy98ywulYjxOHYC4BCVCpeEJZGOM+fwb3mABe3JOKhzgXS3wjDLKvo6qH3uIkjM1MVV2gfJx1pYGEJCb1Oz0CUlJuJqnSoj1LguQ+862l7ZaaDseRumJMEtbcV8gc2ZdSEbD2Ye9QyCJbyGKpXsHlS1u4ePEMqpU8cpkE0gngaP8OjvduY9g9QswfC6yMEbjU58mpdYUWQdw8LslyiyY3hrDbfwQuWWQSAFtbWxV4SeCNBSXBk1PGpZksE7y8H7g0n4Sw4TyRihtwqV8h4zLydaM0qNlqiXHJAowAlIANsRtcVKplVClVrtfB0BN64JDFQPDSAmdmAitMxhtKvhcLvVayCiMmERdagVPqQlFADFF8PuX0plGqo9K3osmGTTc0nabENJnUzYvYiu1uB812U8CfgC6FU3BdUYLkqWDUOqNfjesaY4HvOwrHDqdoJqwP/SI1MeLkIpRDqkkOizYy+5RiztRhym2NXUhGA5kYLLwiWb5eM9OYGQSTzQpkItJOEFPAbYYypLhSvi3xnNJ8M4cngBl5ULKR4DUgcLm6soKLFy4owIZvldeeIJh5kRpQwIvJ68pmnIevvpAsMjGN7L5YIz0VE4TXlfek3+vrnvO546LkL/45PdXYAPHDQOix/Ab5vPC+cgLK6ZfJ/I1lKxCX/86zf2eS8nBiTJkWma1TXsPZSWiFAGWZPFvTL+bfjCxd8+fks8xni+BcdIDYNaYHi7FfybikBJ4+nqRznzu7KX/YlfqyQM/9nV28e+0dAZdMjRWQHbJfD5rHSHDiks1IJsOUaEqTZ+OJgMtyJo9MkoEAUzV3nPARuCT7gcAl7xvfT/u4gTRZMXFPXlt7rZZkNJVaXYzLfDotU/tRt6fCjYxLvjY2MDzo1zbWMZpM0OrSe7QrVgTvSeRxSeCSHlX7+/soL1Xk4ZlOpiRr5yCD0nZOb6zaXAwAACAASURBVMrVCrKFvKQ+w+kYjW4Hz7/0EpbXViUH1sQuZMbx+TfZ0RSYjyQI4/NCQI3mvww8ECVdvoO+ZD88yHj9+KyRQcpnjXImApksXDjx4xphs8iDMJFKqbgx03cWAAkxWV5/401cv3kLve4AS7VlrK2siclCq4QbN27qPmrNUyI0GgmQvXjxAnZ37qFULghcJUjDIpXMKjbk3cEInV5Xcjg2dGOmJZNFxns2n6FaXcLZrUu4u7OnjTgj39qUFUHEiyQXn0l+oVAuuBhNFyjVVrC0fAYLx1PTK/9HSVZsEGJMuoX2RT6zxrSMEvZO/W91AIaVj+d6ksibF5LJmgX2R1J+eV1GBvGhbCPy2InFkKYESsVT6Glk5ronBS/f0IlnFl8LCw3505wGxpgJvxU3UZBMBLia5YgxBMRIlVTdeiObNtN0nOyNcDIuGXkYriP2h81xme4pL9U4wXdP/pqqkgSWsoA37yeCQ5K5SrZPGSvBhbnAc2tETJXAvdcKy9PCVu/UZ+FpDBLuhQTpeQ7wF0EFDmfIguBwRmcBfX8YWqPrb6nVo9AuYK2cRmy4j9lgF4eHd3Hz3jEefvKjyFY3EUulMBiTcZhCsOCQhwmu3NtCGVnIvuC5pjOUbMGQeaFQBpqIz03ixwKK649AAa+JF6fPI0ED+nwZwBsbdXB88w15PaYzLorFFNIpstAsmKiUL6JSLKPd7GJ/9xDTWR+OO0GGifJMjJ9OxKAia5H7yWDY1RCOsnhaalRLLhxKRGj2PRrrvKpUlmTNUCxW0Omy0HeRz5WxoKeg20ecUl2GXflTtBdVvHWjgbs338IzV3KoZx0kHQf9RVsSRQXcxAOx33iWZdMFeRemvIyGSuTakWC3AENt0kgmXAVw8GeNxl1dL/OVDuClaI5e1P0bKpGWQVKUYVLZUMC5c4+wgpI8KWCBK8+pKTx3BYhNkEkx3XiIvd3rSCV5NjHQjammTEOlB1rUeMYxmSy0F40mlKcD6TRTtgsKAmm3F+hNM5guEtqH++2WPpIu/fEWuHJxE7FgrFRrJuNyDyETzljJ5oO1IGtpDoynPjpt1nZzOJTAUoIqL2+TIPL8JGjLuo9PBGsyDRcDfh8OWIxhw+cvxMFPQiF4LlNZIVZCmH7K66g1oCEg2TIcFFtYEPcf1gCLeBL9mY87+0eSThfKS2IDr6+sYjjo4z/+tV9TbdVt30Hj+HoYupHBbEGgxsXd7bfQ6+xh1O2iUFrCpatX8Rd/+L9jPd7DWiEu4WxAtmWCwOVYKgW4ea0jzzNGqN61ZGppYy1NLVCLHARBAwmGr7Bppj0HZeNTOAkyQ2LaVwnC0ljeVBk8u2xvUWjScI52b47hYIFWZ6hQN8rBudc4XhrVlSI2NmoCCNlIK8TOoyULfSwHkqyyZqLpWjJFgJKDY5NVcuDJodp43Jc1w3Q2QowDwZgvf24bviaZFoKM56BapEVACkEsh8BbxTxxBv/Fb/0vYmUWy1X85j/4L/HO9Xexu7ePvf0D/O1rr6G+vCwbqaeeehIrKzW88f3v4/t//R28+MEXNESqb2xKRlatcdhGO6ihFCZkX+/tbmsgfebcFv7ia19DLpNB5/gYqYSLzbVVNA4P1NBTLs61x9AM+T2SzaNgF7MwUWq646Dn+3jyhZfxq//pf44BZb4M2UlzaDhAMKOVwQid4RD5QhZvvvoq8rEOHjm7i6yzjbvv3lL6NIf551e34C5cjPpMiI7hR7tjuOd/Aldf+giOd99E7vhb2EjT3mGKqRMzH9nRECmHEuAEZvMYRiQ5UI49d+DOCVy6KJ+9ALe0gn/zu5/CfJik8RdudPo4ZgCmvF1TyMJDah7aW6RczJ05SvT6LFYwc+JodPtobzeQclKYcsjNoURswv4S4+4Y3nyK1ayPn/7QZZyvxBAfduEFgYA4xFjrjjndo92qmk2uEV9p5QQLaQviirXGBU9lSKAQsSliIXjG51aedgQZ6J3Nb+IHFsKitW2gAi0YCFaS2UUlEtUi9J+k5YNYcvQH5HVT0o1kJWa1RVsTScwhIIgbHvcHpu3yOWKTfXHjPI7vHOLrX34Fvf4UcUohN87Ix/3W9jZSDNEiiBV63TsELZMOfNqoTObIk2E6GCEbpww/jfr6GpbObKAxGeP719/FvYMjgXz0ueSzSACUioBkPqmzvNnqoMG06wlTb4H28T380s9+CBsrWQz7BxyrIxa4CkQikOcT6YqRDcmBso8Y/5z+l8qSmCHO7V7WEaxZQ0seoUTWJ8teJ5rXRkKzyOoq5ATx75P0u+X1lkqRwzaqCMwvnp6OtKCYTC1wLAottEBFq1/UooshydfAXY/9vP05/yeEhkJWm6kpjeRmv9cg9sQ3lWeBWalZ7UfGpQE7IPtrZQsXnvoIYtmagEsvmUZsPkecFlLDAXZ2dvHpz30Jr71+DZOAydVmg8bhJxlZ9wOXEeMy6ZHsYiQS1jf8PfcbDnMfe+xxPPfsC3jk4auql+mZyRqs1xvgc3/6eXz969+QIoDnIkvMfD4jCb/quzD1ne+FNWPcj8nncjyi5QnLdwPXSToZzsYIHF///sMvPY8PPHYVjz94GZ2d22jcuYG9G29jQeUG1+GCkncDLs1TlMAtgVHzmlRdGg72bW7Pe2P3x+TT1uqbHRrrYqvz1WdLLWSqQ3mZh0xNY8fakrNam/fZKlXznjXpUzibD5+NiHkZBUEZUUqgorI0LPRHEvbQE/+EABrhSSHwG5EXbPhv78Nq6kjmbZiHfDhD9ChiYaqipqIj3Gu4X7Cms/DNkOggNqpZYtkLtJ/BkDoClwvfPnxaeSRSWN46h5UL5zGm7cdsgt3DfdzevoNZr4cU2YbNHrzdY3jtPpIh87WXCNDjjCWVgpPOIM4xCfd938eYNj3BDP2AITUTjOfEpkZYjAdhHgIl3TF5LxMM1Htgn+EH6E0m6IzHyBQLSJcKKFQrKNWX4Mdj2D8ypaEwJvW5xKPi+j4eMQiSFPisD8fmF4w4ksKr0mKP85kniYH4loIVRZJjD0CsJm39Pfde1mjERmgDSWsf5UjYYNJs2KhAoVSfgYAMWuI+H35wv3Fc+Bw+hexTKWtdx2wOM0kFZV04fwbnz29iqVJAIechm06gcXAXR/t3MeweIxbw504Qlw3bDPGAfTCfM6p57bXFXn7oSkAAKdq0Qu6LFgwZOzTjZ5r36uoK1lZX1eDIsJ0XKZSK08+Qh5gxLq2RtOCH/59UXOEM9zMurcG1cB4f3X4fjVZTjEs2hfKODAEOXjSClvyg1EQ+i5mM+TMOhyHV3gpyAqiSZ4cAmTxJCLSGEkg+2IW8eTexSWJDx9dKWZpYeaGc+nRh2YLl1yj0Q8ww80Aj2HPcPAYBTDaRBBCjRWPMTfobktFnbEv+e4IgehDoaSNKfThJi6ScWnRcfOEEImyMjYhx2pRLph0GAbF4pbRXXpVMygsT/nQNOY9NegItCdZm5HtljEZuumzOxRQUIzFuITOLBbq9vhqmgVhvjuThTPzeOntWMl2yD3jgGvh3KssX+03ABheHyeolTQt91gjKCOgM71GGHp2eJ98qgpcsJnRfyNpgIaXkd/OQ4HWUPEvKUJNcEkQWc5ReTwQyBWSTSxEBn2QbUM5MWT2DW+i3ZiwWbfRcwLxmUwKCZHTyOlrgAg9yNgOSwYl1y9Q0Y0HyWSfYO2H6Kyd8lFhKcmM0/HKljCuXr6BeryOfYyrtEHffu4133n4bF85tKSGcoFu0ntr9HrKlAtKFvA55eaxSvk82XCyOXCKFjJfUn/G+yMiX14IpswwuoBxnNkfr+BiZ0Ly+2WzhoNvFOAAqtRrWazWkCQwM+piPJshn0qhWy3q2W62mAmzqK8sCLpmo3un19fplqcDnl2BYCFweHR+hXC2fAJf0tImASzZVDPXJ5PMqQBudDq7dfFeJ4vlyWWteAVRxk6aS+an1EMyQ8QKkkzEkPfNhosej2JFhUALtAiSJCY2cOWXlZsbTj5NidrZisNIwmPsUu3JK99N85uknRmYAwa+Emum3r13H3Xu7AgG73b6a1PX1TdRry7h9+7aeCTZJ3O/4nHGTf+Thh3Hr1g357YqtzOeFSpf5ApXaMlq9PvYP9sVSZznfaR7CHw+QTTjICKhZwdnzD2D3oGGFucei2EBKaxx4wNh70B45D9AfTVFeXsfK+jkEThIThddYWI0k2Gyi4wn9XkMIn+nMlhhsv0L2sJhdp7/Isup0ejZJIytQ/kh8v7aGwprpPvAy3N8jMHM+tmGNJp4m+9DuH/pgqnYyrxAbiUXrLvocjcpUdFlaZDSosX3XGptQDxMODfheo8CgSEoTMj3vA1mtObBmPZLNcFqs+p1fp7qOLIewAwhZJTqTwskvhz9kK/L6KDDUD8So5kCDAwo1V/LrNAaJAaH8vVVOcaZZay2TE8QzJK3mSgEc8vpjqrSBzCMagMvujPtUgOSigUVvG86siYP9XfiJIqrrj8BPLwEJAixkz9Ho3QIh5rOY1mo2mxcgZdL0QAxtgvoCObg/8cxzHUw5+QcNul348yH2d+4KZM9nUshn8jqrep0+bt+6jebuXTywVsLZjRqSybiASSYqp9OJMOhthuGAgALvA9mLZJcdYzGfmEUKUwjjbhhWFsP29i6WlpawcWZT532l5KJS9GQ/MRwxnZPDL0+sdrJGue+R1WZDREqoJ4jPY2rYYlkPtxsuvvPqTRzv3cVWhZLJMoqZFGbuCPliVtdYMymybpM5MduazRFSXk7STsoBOSOgbQn3vV6XTLQ+Vupl1KolDo7FJKcP8GRmQL0GgxmGy5BhyOfAwnR8nwwXSwNWGST2Cp8J+gnz2fWRiPtotw4kI5K/oMci1oaQPs8jekcOqYahv3MGmXzo8+UmMRnTHoPnYha7x2NUltYxHAxtH3XiGA97OLNehz8fIKBMaWFsEkrDxGom+zoMiCEbZzwFMpkyvvOd1/A3r76OUrmGKRUe9Mn0aI+SlryJ7MK1lTqmk75ajl6vhXlsiOmMk3oqngjQc4BmYQEEOlkws1jm7+eLMIVVfmrmCW4Nsfnb+guTiy4WBD1iyJZqOPfAIxgHDo7aA7TJgqPaww+wsbaKxx69igcffBTwe1iMjxXWEyxIaU1i5I8wHB/iL776ZWASx6/9+m/gS1/9I7zyx/8aj9Y85JyJmoR5jGuboM8QyXgSsXhR5xOCoZ4VFue8j/QVJKAo5gKbVyZ8K7CA5z4HTvRe9JX8rCRTXV8bzjCop9VoKbW4N54qVIlhRfJGZRBRJmcheLmCageCjxzYcTPo9zsYDjryUaZHbH2pHNaSHjKptEApMmpn075qXw4fGaApqx6PHm2sc7hfMU3XrJG8bFGepkwBl61DkqmhM7Q7PYznKbj582hN6vjHn/i/FFx15sIWfvkXfwlvvvmW6qennn4//uk//af4Z5/4H/HZP/0syuWSwpP+ye/8Dtypj1/5xV+WtO3BR6+i2e3g8pUHsXuwh6Wa+X+SwafE8HYb6yvr+MoXv4wfe/klDHs9HB/s43B/F1//2lcUUMYmTQ02z3z2GKwdNOgkSD7V2d6bzDB2XDz54ofxM7/8H2CRyGJMVQUB50WAUjKr2mT36ABrW6vYvnkdB9e+iye3DjDvv4W9gwPJ72Mz4GJuFalYCketLvaPR7jV8FF/7KN4/IUPodO6jfG9v8SZQg/Z5ChUBLgAhwozKl35PCQwdRM0HlCB5k0cjGMJ5DfPIr20iT/+wy9i2PAxKyzhRo/s2J7ApUQmi3wsiTSHBPT+ZQhYKo5sysOlzXNojcY46vZxeGcfnptCLx5g6I8wB7MGfEw6YySnY9QSM/zCTzyEK8se3F4bcQ6gAjJjZliAPqhUc5DlEwKXLkNpiDi4iHsGXGpwOqVF1phFhsA7nhs8M6SEoExQIArBOcqa+ZyH57zjquZjPWPApS8Qm4BkSn1D3PIRlIlwClxycCplDQfYbI65dhQ4xqGBhVeV8iWcrW+gtXOMv/rGt9HtTpBfWUX57BZ22m3c2t4x+woGfoV1gEJI0mSF8Vl34NF6Yu8AsckU5UIR1XoN2XoNXSzw7u4euvLLB7JeGh4VKCMqvBagVxOZ2MMxPY7ZUDuSnDNU4vmnL+DBSysIfIaBkSGkJ9T2AHYEDGGhPFgelwk4+nvWCjyPw/rsfnrbCfBifU8EaJpFlQXvGMRz+osMSf48Sw03n2pK6XndWeOxv+PZpr0pCowNw00iL0R+N9bQrJfMXfzUZ9E64IjxaUGoBKD4mTWfEVciH2+DwgwQVTS56jcC5EE6i3TtDC4+/eNwi2uIeXkBl2S3utwPx2Ps7x/ijz/75/je376BMfdaz6xIeHbGGUgYkHFpJ4csD5y4gkcidiT3XEnFRwORYx5++BE8//yLePKJ98uPmUAufS7Z6/35n30ZX/nKVzEckYDDYV2AHIFLpj1Hmmm+G7KC+V8IXhK4lE2T7AhogxATcLmILZDJpPDSc+/HB564iicfegDDwx20tt/Dzo23Me+3BFxSKq5nAsZo5hpzZgRmCSCad6UgvP8PaSCqxyOPeavQpYzikCeUiRvhywg85jdrH7bewkDbUBIepcBHknGzqjn9FT0r9moI5Bqx64QJGpEUQtn6/azQyMYtAlVP2ZH3f/9Tv9XTJ85ARzMyijRNBCB5zlqdbySLsF8IlVoCZjUMicga9owoJyCexCzwMAsSAEPpUlnUzpzF8tktxFJJefDuHR/hzr27GLY6cEcTeN0B0sddeErpphf9HIO0g2E6DjefRTybU1o3998uMzk6XXQp5ybHWqpBEg4JdM/gTCeIccLEfW/hwPW5R5GsQEKEI4s4qgJKtSVUV5ZRrFaQKxUF/B01G8LGOHzmB4l5tBagHYbASxINiHnQViIKx5KyiophVwAv9zS7nsYEZ1ia6hxC1iGL0igypjCUmkbZEe6JRF8KaSppOYwi5qcBFd8k7RIsEDLg9J91MIHQcIhFBZgIC9k0zp1dx/lzm6gvFVHIpVDIJnF8cE/AZbd1gGA+kv8r/cYdn0PyKeIMr4ot7IO19AtXLgZilZwYvp5Cl2SQMdVawOXKMlZXV9U7RozLk2AeAlfc7MW4DD0D1aiG4GW48Lj7mlQ8Uv1Z4cqDjReQDQH9WwgCEngg6BaBgJwgnwCXKwZccmpM0JJSYjEuQ9blvxO4HLOwNiYRmwuGiTBsRjeF3YrSGW1NR/LjCLiMFqh5LxlDxXwd4pK+kHHZ7rTRYejAmIecfQ8CV+VKyXwewiaeexGbQXoCEqxTUhwp9UZKVBGrKYto9pyMGaVaRX20aYSGukTG9RhSWiqPx5DRqIZjKhCPEyeCUFy+9MEkg5ZgNEEuygYIcrJRIoON94YPMME9fj9Jx3lvaRKeTqFQKmFtbQ1bW1tIcUIWSTdPNlc2fZbQLvkYF7km/jTsN+mmwEDLCTuRjpovV1zAJZsvXRsWHlyQBHrD5GjJzTlpl4wxSg7n4rBNioUQAVsB1aEMno26QExOULM5rK2uY6laQ7VSFauU7Cc2xErgcxP6+ZQPUAY9ILi3mKNULipgR5MMFgGuK9CRAKsxX40dRyNy2gYcNI61uTPY4NzWOTAIis8q1wiBy1s3buLs5hk1YLyxvB6yAZjPkC0X5W/ZGw0EuPGaseGnz0SCScv01VDS61hfP+Qz7wTa5LheeaO7rRZylFYEMewfHOKw18MsFpPP1BqBy0QC4+EAi/FUZvjFYl7PXrfXESBTXapiNJ1I+kwW7/LKikk5Qlk93wd9LBuNhq4NbQOU5E2fjfFYf06QpkqmZqEgKvxBo4HX334TVx5+WGAmJVsqrMhwZpEV4kZsns5tVLG8lEcqycbcpHoEGo0BFyjE6+DwSJtILs+0QQZpEIwxtqK8mWJAjtG9AuD4/HOylBJAQdYZp0VsRhlmcePmbeztHynZlXYFlOmxAd/c3MTSUk3yRaa4SxYS6n83Vtewu7ejUACyxHmoyH+W6W6lMm7f29bghJLydMKFPxkigTkyCQcpN4ZysYKzFx7Cvb0DMS1depnKf9NYM9wzyPQ6AfsVoBJDqbaKSn0NPn0+CBSzKQgn7GafYDJ4rkFO3iXtFykiStiWw3K4tZlPCado7XYnlDObHJq/DOQKm5H7fHaia3DyOTSPP5lyqvgNmZGRXjpM3o4kN/bZprvRNmJFvhVVFixmf88JNlmMlox++k/s+DWGoE2WbThysl+HVt0yDrft1IYdLHJ4/Tj8CNn5AiDCMBFJVqLEXkqfOLEcTyRZpBSVzDOGTBB8Zm/MEl8OPwoloHrbikYe/Gw6RpO+rjlBN49eTQQaFAZnab+S5zNkh56mcYJqaQT0MJ0MEQx2BF4ulz3s7+5jrzlBee0RzNwKksWaAEgnTmuFBWaTQM8SL8V0yp9t4Jqlls+VpE5vSoJksdhCHrmpLBOcJ9jdvo7Yoo/t229h1G3g/JkNLMYTNI9brNdQzJexVK5psksAi7JTej86tMWYDcTyI6hF5oAGQD2amNNDL0CpVBVLjdd+Y6Nu3qIzF63mRP58fjDDpStnUC2Tac9rYux/V/fIxXDYQzqTxZxMpIDvl8/zTIDGoNnGwfZdzBIOuv4yrt1sY9Q9xuX6FC+//2EkHAeH7R1UlsyzUowKNkBeDtu7HXziE3+KYpnKEsq8+b7o8Ub2YgrLtTJi/gSVQlKvDf5EewprB4J9bLT5LI3nQ9ZpmM7oWeUjmy3AS2QwGtI/moPEkXwOlT7dteEtjf3JHuLZxuAbegKTkc79l++PLO0sWSayb2ADTIArDAF0XMymbByycB2mQjPMiL6sBOA5BKKtBhRU0OkcIiamFcFRgtNmwRGtOYVlMFTIpyqBXqJk/BJmTWPu075gLsbadEx/p7FS0C9fPIPptKPE7LjLsIe+fP041WeI1mg0ETDX6fSxu7OvZ1CN82yuIpvrjNckMorQHq+hLZt5ez2+k4LvZtAiozDmYe4k4WaLSKWzeOJ9j+GLn/88Vms1PUvnzl1BqZDCxmpJgFaxWEOQcODlAuSLcQx7Q8z7STSPevjRO19D7PgdeM27WM7TfNKlPg8ORnDnTLWnBUdB50PCmZg9BMEv1igc6CpUi/uTUcLkUb2ISxZM6hRDkRotMoknAgF5ntA3NFjQfzSOldUVFMKBJQPCcgVLByUgwmHk4fGhGhPeH9aF8hCUxQVtEnxMxgNMhgN4CQczXW+u6ziSPFcInivAhmnE5suXTJIRTWsbKKW+WDA7kv7URzJbMACG/tcefVQn6LUnSOcK8NMbuNur4nf++e/rXFw+dwk//dM/g799/XW9t6efeRZ//a1v4Td+4z/BH33qU1iuLeHs5ib+0W//NsatPv6r3/xNvPmjt1Q3vfKNbygIk0GHa5sbyJWLSObSKNerKBXKiM1i2L29jaefflKAerlUwCvf+Bq+8PnPGkM+rDQJyBt7hjJphn+1sJiRhb1QAmt/Bjz09PP4qV/8FSSLVUnVyfT42pe+jA+87/2oLS2hNejCT8zRaxxi/81v44OXOxg338DO/gHGDIAbLHAptw6K/97d3sVxd47DcRb1qx/GlaefRa99D7HGq7hQHSHtMobBWMiLIYHLBdJeTuEu/bmPoQCOBDJBEuMgjnR9DaUzl/Ddv3odnd0xOm4GP9w/xFGzrWuczOVQTGaRCRwsKE9NkrloSeuPXnkIB70uDnsD7L23gzjVItx7FiNM5gMs6CMzDpANAiwnZ/jY81t4eD0Dd9RFMGJ4j30vsrvmU55hjmxmFmHjSfWOrClkKUAgnJYgE8mkmfYuEEvYZvyEqWUqGfKQ6PNL732qOAiYRcClMYsJPrJJVhAWAyfirs5TY/obMy/yr9MQN2E2Jhocsk4MB+Z83skkOr96BrPOFK997wfo9MZIlqtILi/jYDAQI5V7DdlM5ru/UJL6MJiaz263D3e2gDuaYimTRZ0e6Y6DLtcfGXPcn1JpAa2UlSdp96WhIBULfD0cCk9kBUS2qTOdYe/udXzgiXN47BGy2weYT4cKWYshGYJ2C/hExBn8xevoM+giEfoBjiTJN+aZDT1Vc0XAJcGoUEGmkLNw746Gv/ZvbCflzsV/raA/1UEcFNnQN0E/fR8aRBEAPgGQFMZi/z4K1jFvRUUinqRSR72euHkhKYn3jCCIVDAa2ltAatQ3RzJgDbJ5n0MrrIAp4pU1XHr/R5Esb8JJFZGkgo9WSiS6zCY4PDjCn/zpl/DN7/0txgTyQu9t7ntxAhq6ZqHHJf8Na5Jk1sIGw5DhiHHZG/Rx5coDeOnFl/Hssx9ErzdUkBo9/zgY/NKXvoovffHLGAx6CvLkXSZwSbKNURBD8DYELoVxBDGMhww0ZC9KwJ+afwfD2VC1dtJz8cLz78ezTz2GJx++gkn7CM2d29i+8TamvSZcfwKHAKxC28aI8dznc8b8vvv8Yk1JHQHGp16XVuOGUvKQLCCvX37IEspec8SG1NdHVMtQDsHhn8NFFt77iKVgtk12FyPigqFCEW4TgtcRazIMoTwFWI0devId7gvJtJd8GuJ0CkrazxK78sRBzywFTT5uNQL76uiD68H8WSN1VWinEDEu7wMv2SvF3CRmsQRmjgeHKfXpPCorm6htnEMik0fMS+O42cF7DGltdBAbTpDojZDpDJDocRg4xHQ+hb+Uhb+Ug5/y4KcSss+ZjIhX0X85gMMclVLBcifETgfa+/to7uyiuX+I1t4RMAmQiqWRiqfVE7AHow0LgctKvYba2iqyRQZXUZIeoNPvoTckkayrDwKXYiHyHhMPCbhH8RE0T9HIVsIuKu2PbIBE0JH0Ql5T9qpWy5jAh9eYz7bDWiZkwopBTWsNER34mens9Asm3SH8IPYiX2JSdJi9YN9X9LvQfpHKTtY7+WwGly+cwcXzZ7BSKwm0o9yk9gAAIABJREFUzKc9HB3cwcHOe2ge78Cf8TwbiHlJpZDrcD0BKS+GJAUxzsLCeQiaREEyelgjj0tO+TMZhfOsra5gZWVZF4HAJVl1BPHkb8nGmZslp6Hh5iraf0Q55sYVLhzua2K6hZMATYhEWV2g3SVwSfPxbpi0egpcknmxVK2aVHzZpOIEvAhcMjAjAi7lc6kN1OTILLz7PRaQTMb21cjzg6BlNpO7z+jWKMaSOyrxluwae11RQpemRyF7iEwLyv8IWBK0aLaaaLSbMk8VS8/zUF+ui5ElxiWnxpK5mlxR8md6j4Sel3ZGhGxK/gxN8HnwWCiP+fMZG1RsGaMnhAxX22H4tZHUn6AFQUuTsZINFohxxg9KxyUHF2jJVEPz6yR4LL8vJjv6DEsaWxJqDALF6HXK97S2sSFZsIET929ulohM9izBFwIGEXuRQEokrzck/1QqSvYMX3+7RYbLWAU2wUuC1ZSS8ff8Avl2UPYr8NLkjycTqUi6GhYAkQzVPOVmODo61iFFaRQZnrlsXo2n+aKYZIoflHJSnr2zuyvQlUArfVULBBkXCzEeC9kc6pWqGL98LwokkmcM5XBTDMcjeUXyunIBk1moZy6dQbfTQ7PZxMb6ht6bmIEcGqhBcpDmZkfpc/j88no0Do9kuMsmhvJyrjXeWzJsW0ohn5lku1DQ80R/ijyB5UWAe9vbaPT6kiItLa8oVTzjJTAdjTAdDMVg5SFLNkKv39W9Zqr4eDZFj2trPMHK6qqBfqGfKCc6vU5XbAkLhEpLKu7FEwKNj48beq5q9WUBl5OFj6NWEzfv3cEDVx9FtV6Hl0qr2Oi0O5iMLImWm242FcfmcgHVIjd0Fsk6fi0VMe7J95Xp33/9rW/j5nu3BdCx8aP36upqXUAAnw9+r62ts/Lbi/kzeexZ2nhCnj+mxHQxnExx/d1b2N07OHlNBBWYvtrvDwXS896ZVy7ZChzQ2CSz223joQevoNlqYP/gAMMx2XeuAOKjVttCsghKNBuSv+RTcZSzKZTz9Hgr4eIDV3F3dw8BHVIyJjMk85lgFyUxbD6VjK61HxODpLK8jmp9TeE8FCvybXCN8tDUsaOAI8q8+dzbGhELM0y6t3VjhY3JSQj8GZPQvGOhQRX/Hf1O5Dt1IjUPoYYTGub9+KcZs/PskLSb69GqZ/O3jIojFWKnjE3JVe6TokcSc6vHbRpIbyr+VkdhuEea/0544t73+mxDCqfQGm6ENh8Js/rwyWhjuJpS0Pm+7XqQCchffH6ZtGfSVcomXTVS8gF0JliM2+i0ujhu9nD5ylXE3TR8+lnJO9VMyhVi4HMaPxFzha9cQWlieVsjYinqFgIkr2J64sofmOxF7stz+LMRCs4Q+cQASUywfXcXs1gelfVH0B4n4eXqalX4fDPshsMo41qcJrwTMCVIVMqnMZn0MB31MJ30JAMrlgoq1O+9dwOt413k0wyDWMCLzXHvvdva7y5uXUI2lYc/D2T0nSNbnxLe2QS9XhvjUQ9BMEXao6SOg6CeAELKrONM8044CpAhw6FYzKBay4XeaAlMRh6SXgaz+RDPPPsgUmQtBBx87YvVTvAv7nDfISjoo9dlcFEGu/t3ESOLMusgHSdsPEeykEN3sYm3b7Swc+ctXFnv4dn3XZSn0HixQFZsRQJNPJ9YCC5w7VYT//P/9nWx1l0va77E8UChK5RHZhMJjLoT/Ie/8gF87N97CkHQNVCd8j8+l/IDsAm2CDnOFAk3wHTq453rRyiWlpHNksFnDSsLymQ8cxLWpOCw6QTdfhdemqxGhgGZxYoYvGRPBGQ9h3UJC05O7vVzyZxMgkRz+uBxD5ZixLfinucKU9sLZfqgMr3WQhPUbN/PBhRg6CCRyGAyIcCfQcorYOpn0Bn4aB03Ua9VBOLO5wPEYyMcN+7BiZFFS5DZhxfPCGjnsJCgBP3ICNQdHbXx7vXbGI14PsYw4pnYP4Lrcvo/RrGUx+raitUeCsOi+oEhNvRISuCgPcT12zuIp4sIvAzGswAvvPwSbt+8hcP9PZzdWEe72UF9+Rwq1Tp2bt+SyP/ilUv40Y03EHOnWF6uYmPjEp55/Dn84f/5b/Dxj1/Ftz/3SVQWI5TZaybJlOH7YBPJMDQyn/OSc3PSrzqQ9Vomi2Qmiz5Bi+EYgzGBxiG6/SEGAwt44j7seJ4GvFwnuXQGlVIRJdqlzGcY9xn0SKCJwO4E3U4XC3+m+85ah+FasrOgZybpvdMRxp2WbFd4/uhMoAwrmCOdNo/tdJrM3rl8rnIpKmWmSOY81NeqcJNkrZn1TrfZEZOHyaLj4RjDyQSp0hIjB+E3+nBdytyAXnuB6lIG42QVjfgD+If/+H+S5VF98xH8vZ//efzw7beRzeexunkWe/t7eOzqVXz9y19FrVxUbfHPP/EJseN+8Zd+Ce/86E28/eZbMvhf0JN9OtU+yCEorWPMpozqhzjOndvC2TOb2Nm5i+V6FcVCFt/9zrdUl7CvSHJvk9SNNga02Uih320hm0rI7oJsmTFcPPPyj+Plj34MmXJZA71cNoNPfvL3MZ/4+LW///exd7QHP0mAso+b3/0LfPxJB739V7G9sy9hbL85RnWWwWLmY7vVwczJor0oIXPhGVx+4gNYzJtwjv8G56tjpJwBZvSBZFAQg/dYR5MlPZljyNRhx0MynkYulobvppBcWkZ58wLefuMOOttDDL08XtvZwW6jIa+0BG25KHP2LUhm7i509pGF9sD5S2hNxjgm63KvIXYnPRg5PGBaLVk7Pn0re13ER0f4yefP45GtApxJD/MBwZQ4kCADdQ5MYnCmxg6m6dGMjS23FJe9BZ9D1jsmFVSgFH2i1ZNA4LPsaEgGEOOHw2UjpKgU5tiBU5pYXN/T+jwOngOlLnMzV4iVLIKiUA2Dhky6GJ5g8s2LC2TjGmUNlnKTyCcyWK+sYNGb4Qev/hDHrT52uz2MEkmBjqOwXqKcl4xLso4pEZ/FCDkukM9kkWPfNRij4CRQpeoumcLEdcRgPeJ7TqYEXBIkjdELrtfFbDxS0BnDxQQAzH3ZNCQWwKC1jxeeuYSnHj+PhDPS+SqCauCFnuW8eGzzqQqKpOIGrFLlYMNX66QiIFLFiNiLBiIJNI5Cb8M/s+FuFHTIfT2ysOGQkN/AAs/YV1Bhp/8/myto7YRFpzBVY+opxTp8HTrVzO/mRCoeasRDYXFEP4nse8wbXT2oyr4QrFTfb154vJ+U2s/Jfisu4+JTH0Wmfg5upox0pgB/MgmBy6n6tc987kt45Vt/gyEvnTyTSRqJG3CpJ9eAS4GlPFtl5XEyDtPX04qG/f+lS5fx4os/hpdf+rDUFLSeoiplMJyIbfnnf/ZF9Pod7c983rM5hsAmJBfntVHKNYN4pI50FKDDYZ3USWJH8pMFi/piiS3w4R/7IJ575klcfegKZoM2mvt38d61NzHuHCMRTOmKiLg/E6nBkeXNQkAirTBkYxTqrSPM0YBBu5wnXrQaONiZb6pH1gxRJJapS1gDh5Io65n5DPLZWvBZDNm8Io+E8u9QAh75zN/fY4f+TyHOcB9GHREGwvr+hK8ghVVYk0tqf+qnyesY2VXp/ZzEREZAmgGXJ9Bx9MWR1yWBslCtG+0nBr0ZCeFULk7GEQE3D7OEh5nrgeA5UlmUapuor51HOs/zMo/jVg+33ruH5kETfm8Epz9GdjBBkoMW7omssJcyWBC8TLsCLoVpUZE350CWxAi2VGabQYCRlhsjDjPbXfkmT7tDxKYBvMDToJTsa9Zg3eEQvfEI+VIR1eWa9YQxgoJkOM5Un9KHlXUde1ytUTIRFYLEe8F9hJkRZqcmz1kbgxj4SzKMAEvu99Kh6YO9Nc8PY89LF6Xhj/AiBv9k0/DSSaSyGYGxrFUdj0MuMiu5tkNwM57QgIR9ltSUwrhcuMTUeM8Ce60r9Qrq/y9d7wFk2XleB54X7n05d5zu6ckDTEQYYEAATAIpkmIQVyIpl6RdSbZsWtaqJLu8tmWvyl5LlmSVt1Tl2rVd9lqWLFkrShSjCJIQSIIEGEAkIgyAwaSens7x5Xjve2/rnO/enqHLO2RXY0K/fn3vf///+853QqWIbJI9A21I2Ntcw+K1S9hYWxRoOaLNVNRDwhnDdcdIJ2jpRKscMkJHiFw8sjAm6Gf9nk0rDLEfK1W3WC6hUqlganJCIBwBQbEcCYaJaWZAIYsLhWwwgTJMvgrdEwKQUpd2ZIdcaNDApWlo8FAScTIu600yLildNgYSf/HgmiiXBV4SuJyanrSgoHYgFae0XPLjQLYeNOWSPNfrAkP5YMrbSqClhfMoDEehPkIy9tN5WWAFw6x9ppnePxk68txkYEhMCVQ7uzsCXAlgcqPkn5OpSnYiJfaUqNEngNeJ3i5cWDyUJOWhPIINRWDIHzKRCEBwQREIE8Ao+TebFjYZTFeLik0SEPIDb4uQNk7vBzIh+uZdyWAQhUAQtCR4yYY8YqxE/pt+z9h9er7p18jE8JE8JNlEU1omn78k2XkFeY/RbJ9sGaX2BRJTvje+TwIiAlf5PZhYzDUS+tcRSCTgHYTy8JqquBiOBBiymSOQafJ6S7GW75LkEgRhzMuDD642BQEf9oDKnmB/rdmMMHQJYaABD1ZK/VqNlsBuUchjBAvsAaU1AkErAr27e3sKiOD1Zyp4Lpuh8AfZBNNvs5gslZFlcrOS2gz84DUT44pFULuFRsBYlNyZiaws2Clnb3cMuGR4Cr0+ySyORpCQ96gBy1wTXM+NRh0rt5a1GbNYJ9tHkvChr/VmGxL9yZhmZ96cZJAyTZfXlMxRStO4oUxOz+DA9JQYl/SEZPp4uOnRa6pWq+o609Oy0W5Zcnm3hymtYduQeC/YXLPxIkODe4LSzylto1E9C+vtbV1rApepXB5d38dmdQ+3Njdw7ORdmJyZRSaX1yRnZ2dHX8NbSOCiUsxiqpBAPk3fFvrm8IPPHSkojvzitnf28N1nn8MWAV1A4ODcgTkcP3kc+XwWPj1Gex2BvKmEFTqRIYsd7jYxFdbiuUaZytzFm5evYnl1DelsXuudABMHDyye+LPMz8/j5MmTAi6XllZQq1Emaf6KZ06dxNbWhoBuPi9kPuWKZTHy5g8e1HOzvbGJ0aCHfMrVRzGXRiFfxIlT57G5w3tIgIfALAcV9H7ta6MnW0aguED7CLoegwxmUZmcQ5fMJvnR2qSetH3urWRnEYznojBfk6GBjwJYuL8b65mfQ+NuvjaZUlxvXHdcl/wBJeWiNCM4/qxQvlOCEZi8q3gOQgkC4NIk4SbjEFDJyWMgGdpnarK8k5ekFX826Q8/i5MtNksQbxgMD2+Pgn9I0iJLINsHzFYiYHYHXjwEggwoZCBFXwFiYjoyJZD+abIL4VCuK19YsqVTmZz5CnEf7nP6V8fqrUu4tbSCWDyH+x94JzwvgVGE+6XtxMaQp7cQATKTcCdZUMt/03Sx2gvpNcMgHJ0ltl+H7Hk2hfy7jMvgoy7iXhXxYQ+Li0toD1xMH7ofQ3cSydyU9ltOWxkgQ1Mvnt18Rjnd9Oi3NB4gHuNr97C8fAWt+hZ2tlaQy6Qwf2BGCb5M/C5k04gOfUnF6RlZyucxVZlGgtPgKIM3yFBIwuu3UN3dwWDAZEOzcyCTk4E3ZKT68qeFCn/uDZSttZoGntAXc3I6o4YgnSxic62pJqpQTGBqJk1ij4VrYUcAAAm/3Y6HerOK4TCOa9e2sbrawauvv44PfeRRfOyjPwq/U4PXa6Dp9bHeKOP6rQ7Wl9/AQ2cjOH9iBn7Hx167q/MtkbT3yjOrNYjj8o0qlneB4vRdcJNFrf9evy0Wl9fuot/oY3vlKn7sPedw7nQOkdFOcKbQX5ZFoCegPh7PYNyndKSD0aiNXj+OP/3UdzCO5hBLRJHPc1KcEjupmCdz38eRg7NwkxFk8kn4EU9p50oVp3eiXOgd+LERhjEyE+mbmkJsmBArw03wTPbQH7EZLGDUI8AWl48c/60GgaOBQFgOQsbxOEbxhPzs4gQ+A1ajWDs6IY2tLtuJMZlAlOOnEI1TVcGgPbOvGI17cBwPe7U1gck89zRRH5OJSNkRrwdZ52ycyGrNYTxKY3eXKb1UnpAlWEOvV8c42ke5nEEyxTObkJExMfic0AOFz9yVG0t4/GvfgRfJqOmgF9Oxo4fw3HPf0R7FwV1pYgr17hh79TjmJg/hY++7iKWNqzh29qQazWHDx057hNFgG6cWYjg8k8C3Hv8CvO1dFOn9FmfoYELgBv2ZhkMODvjZRC89KSnMs2l1cxMr61uodwZwUq6Y9YVCCbNTBzAzxaTOnAp8epkywbteraKxu4X67g5GtNvxh2I+JjK0CjKmGmsfpmbzazhca7bJcDbrDWc8RppMLzbtrFNcVxY1vG/0d0+6ZAcnVPPy7x0GuPkDxJNR5CfI/OtQ26h6odvoIRlnuF9aQGJtexNxytyQQLTRQyqfwNBxUK+NUCgn0I6XsInj+M3f+b/hJqM4cvAcfvpn/2dcW7yJCO0j2l1MT09jfu4Anv7mN3H3sSOqLX7jN34D/dgIv/DJv4PlpSUsXr2OD33wg/jqlx5HIZPD0s1bsorQsyZfWcpHmexOEG4oCxuy/A5MT2hvoqe3GmwOgMWkMQafADL5AfdUR2zs1ZEuT+Ld7/8IPvCRj6LV7aBSog/sEJ/+9J/ji19+Av/o1/8xDh47glq/gVGzjbeeeQIfueCgt/UD3FrbxjieEOPU2aNiYYQ2/Wt9B3uDrBiX97/rPRj7e1h87tOYcmnH0zb7kqiL+HCInBuXny/XixeJo0cJoBc1qfgwCqc8geLcUVx97Ra2r+9hXJzCK+sbWNrahDqwdBJ5N4sM2GQzMp77cE6N3fzkDDzXQYNs7Y6PWH+MYiSJ0aCLtkc7px5qO03sba6hu7uBn/rwOdx/ehKxQUvBRwLbYnwuPcQGMcT7rs5mNrD0HbQahLWRgYSWF0DbBWPdKXTDWBsWrqGeiecth8EkWdhwRbLDSAyJVFKDXJ5P/BrZUdHnXkGLNrSTpNOefKEx/Br2Hvu+i4EdEL9eNkK8JKMYDpSm4Q4dvPLSJdxc2cTyXhUdEhDKJRSmZxCnoi3uqs6Vb3Q8gv5ooNDLbqspifio2kTSG6KcNuUdsmlURx5evnEdK/WG6rGMm1bgEqXisRGfXfYLZm3G4UW31UGKP/OgiQvn5vHQhWNIOBxutxSGQb9TbiJMFEeU4UYGAotOO3JswCqbHdZjBlzakDiAGwLgUpeeICz9HUWuCVLHQ/KG8F+TjWqQrd5ZsTmqC3mdk8m0hVKypmO/KQBLCYciwISAlsnQDTPjfQrwpH2PcmPGGzFUHVkg1+b3EnhNYIoAq9Kf2QMa8SAwzjTgktTVzASOXXw/stNH4WQmkCFwSUsCDiZ8Ek228cUvP4mvfeu7aPXNG5lrJuFGEae/tcLgrLaUXDjIweAwRxZogZVYaLd16NBhScXf89j7UG+0NTDN54tSXD31zW/iC1/8Avb2dtGjyoWD0CT7XQdxlwQf2r9ZbS07A653Bh2JNTyQikHe+uyFCSor4HAgxuVDD96He8+fwrjfQm1rFdcvX0JrbxMxvwuXCebsTby+rS/2uByYEbgMPCwNdwpl4f9/wKXV1yYPD5RVQdG+D3YGDE1xcgPGpQ45gqWBd6bV5xakI89IZWzY/+x1AkLCHYGdAQ8zWLBmxBoa30kJGa7nALAUcMnU9OC8N4CThAfzugyZnSH7MlScGvYZ+LESpw4k4xbAGWSCBNdNlm5BgnqoM6d8mR8D19WHH0/Cj6dQmj6EAwt3I1OYgpMsYnu3hTffvIH1lS30a22g1UPOGyJNUpfDELwIurkIerkYIhxKZxOqgcS65zCDRLC+h65nNjsK8hv46DfbGDTb6NZb6NSa8Ltc62yySGgfCwSnRyb341Q2g1ypoCwSgoJkn2vPdAjUkmxiYU7EDDnMTCUtpEdZmxIxB+QFkTPMh1ye2bS7Y20YBKfFnIRIPLS4UQ5BJCbWMtnIKdb7GdbqLhwqNhIxDZDiSbKLyUSOEOM0sD6wrAhDruWTa5QT4SP8kE91r4thn9iEg7QbY7SsESl6TVR311DdWUG9uoGRPGzZR9hwPBYlQe+25y6Z8JEHFubGZMnZL2tK2fzwmxOgomyUwOXEhIGGfFDFciQYpsCT26AlDzmCF6FRs/lc3rHYNVUzH0m1mFTbiMZKxhDNyWvY2dtV4yivhiAxkGAhGx96W85MTaEyUZbsgxsZU75pqq0wHzWhZi4qWXIASjINmJ57BCMIuPEjl83L59K8x5gSzkaJwTe3AyzM9NXYMjzMuSGHzbvRlSN6vzs723rv1UZNjENq+QnmUEbKMBuCllwAYoIGiZRkqpKBweAYmaIG3ys8CMQwi8bE3iOQxiKd0m87wIg+u/IqJIAZytC5H/E9cnPl6yhhOPB/5EbAw4ug2J3AJYFNfg/5AMpo3tUDQ+Cp1e4Yi4ABDcEkVoFNTCkngJVOmbyUqVGUoAdFh7ntGROM71lJmncAl5REEUAUGJqg5M4OSB4EYTBIuJlacjdTUq2AkjRSJpdBGp4OrQC8DLw7bJMzkCWcOlCmqUmAHmRHGw2vDVlmrQYB2oEKEtrt82X6vq/rQv9Cghy8h/yqXDqNcq6AyRInBgZcssgjWKZJNAs0XssgVIUUa0tStsCMarUmQ/q52TmFI3ED8HjY8GGnV6UsDBgckdaa3t3dw/WrV/V08hrzWeTrcc02Wk35YWlCzvsUI017KK9YgvoEutfXN9DuDeQhMzU1g0q5JPkLJ8gNpo8nEpKL9wnY1CkXjsoSgr8IbFPyzWKSBS1fn2uboC/vH0ODZqdnJXXkpkZ2FfeG3e1dDTEmpqfko0Xg9NbmFm6srWL24AKyBYZiMY3d2KE8cHm/ea8nylncdXQe+TTDkAgEk7mVkNSIbKIRpaM9D2+8+ZZ+z2k51zk36Fw+p/fPryMzgJIzv9dGEh6S2vzI9KbRN5MtdYPQbHUVOLCyvq70YoLsPCj4rLA4JyBJMO/QoUMCdDvdATY29gzgatQwUcqj3awbIxhAs9U2Pyc4mD0wp2die3MTw0FfG3YmEUcxm9VrHTx8TAmtLG4FWwVpmvQnI7BPqQs9vlQAjKICLnPlKZQqM+h4YyVPU0at4KtARj8eMSCHK5XBIqGMnHuGBWfwXYrlOPLu8M6xMK7w2eM+qcFN8Gvfy+YOubilhltRxT3cWOmhSTb3eNvTCZ7bxPj2hD7Y+m/XzRrRB/P8fYlU+N1DeucdE1Sr5nTQyuifgxINUKLGjJT9B5slTyBOmLDIn4vnF2WX40FLSb97ewTZ+0jwQMZYMox0NqXDuFAsKA2a+3CzWUc00sDqyuu4fn0JMzPH8fAjH8DeHsN/8vAGDEqiFykn3vRXCpKGOY1UEJBNh/lexSoJ/Yplbm6sUDLrxbAY+qC9XdodwvFqiA1qyLlRLC4uotaN4OCJBxDPHcA4mlbtqeD18QBepAcnYYUK/RblriUpZReDThVXrryCkd/EcNCUbJV+ctS6pxMpsbqZwD1dmVTATmQUQcpJojIxqWtcq9YkzWTqN4ESyo75+pTP8PpxYMA/40Q4n80gm01pD7JAl6Rubi7v4uFHz6PdbsCJpzD0TTLf7e4h4rTRbY2VNtvrr+vrkok8HCeDZCaJaDyNp59+DX/2qa9qmPrxn3ofHnv7fehVt5Fwx/BiwPWNFN66VsP66hs4f6SLhekUMk4G8UzGbFDGDLLqSPbiZMq4sd6Fkz+Mw6cuYjBiiA6bcvoVMwk6gXQkiWef+iqm8z2cOu4i4m0HiZ+UUBNP6WEY4x5FnS2nwTYY8JDBJ3/5PyOadBFN0P+S2Sxj0AO4UoihmHa0Hz3yttM4d/6kPOr4b6zAY0ABtwQXo/gIozjN/lnspxEbJWVD4CaG5judKKJRNxBL53Wnr/0tm3IksUky+jcyRoeKmlRWEp742Ox8KME3nzSTFZNNwIEHg3koGzc5ORtTAkrmxS0wfkzZu515Sp0fO4hHuJ9a+NU44sMfk51OwMJFuTwLbxDHYBBDrdqQrxHl+C7DMoZt7O5tqDBlDROqdPisRCIJLK1W8YUvfxPZ0hxa3SEeeOAivvXNJ+ES2xyxwC/izPl7cfq+8/iPf/hpfPTDH8NCYYTVvVVcW15Bu9lGYhhFbuow8hkf957IIucM8MwTT6CzvYNyMi1vVwILoyjQp/ddy0Ot2lZoA1UHHDbSu5rNBId/+VIJ6WwOkzNTOj84bGU4Ya/dQrvTRI/DAjVsvoCEOEN+WD/RX46pn/QGjTPMxALkZNMkBonCN5FME4wkI2qIcX8AV1JxysCTqBTKKOeLqO/WkU/RJ9LYwaxveZ7F4mkxAN1MHIWJAgb0T+MtYmM3GCGbzKLf8wTKp4a+smyHkQRcb4R4Noo2G9ZIHul8FK14Edvju/Cbv/dvxT6/69i9+Pmf/5t48dVXJDG7dmNRdcEnPvFx/NXnP48TRw7hyMJB/NN/+uuqJT7xiY+Jsf7s88/h1/7hP8DS8gqcZALf+e6zll46GGBvrybFBYezs9NMSCczY4zrb72hGiXjupgsl1Wr1Pfqiprl3kmPdjJfuK9nsjmcufc+vPLGW9isd/DAo+/CT//sz+GP/vAP0G1VFTh069YiXr70Os7dfz/+1i99Et2oh9b2Hq4+83V8+P440LqCxeVN9COu1lmq6aDdHaBO+56hi/WWg8rpd+PBH/lRwK9j982vYMrdRDHpIZnNYDSOI+57yCcdjIf0lmZCbAQtWgkMgEQvrkFjksF/R0/j6qVlLF9aQaw8jde3dtBmoALr7lIRpUwRHJFH4pTHAsN+G716DZGBj51OG9u0QuIz2mEy+AiDfhsjZygWKgcOY4IgXhXve8cxPHB6FoN2rY8XAAAgAElEQVTWtvaUPnEz7if0C/McOL4rVmCP9SqHZpRIW9KdrH/8wJbJ6mwZJasfY/+gxUoSB5ttz6xB2D/JI59rioEPadqdBGqjJOs3SraHCpS0GtxSyOVzS+KDAsyCeiUAw/h9zKvRAjBZmyfgYmFiDslIAi+/eAlrW1UM4i52fB+N0Qh1ppXTp23EZ88siLgzDbQvmcVUkiLurocCYpgp0M6rgmS5iNrYx9deeB7rzZasB/LpvJ5fBvlwOJhis02faKr4ej0Mun1kOYDwmjh+MIsH7z+GbIrBR20bwIzoQUFQl88VeyAO6ElciSpZXKoRQtYa2AY9S6BMuRMQorouZNqFsmHeFwN4g68l8SkgBKnfEBEnZuoS8sgTForE+yVrtLCGkirS5OIBwW8fCzDSUFicBWy8UDEpGX9I0AwCVgKLNNbi/B6qscOakesrQvWgR+gcw0QBxy/+GPIH7oabm0ImU9D1pGSaAB7VXF/562/g8Sefwna9qXXAgWc2kzDgMmSIBj8T16YCydiLUJKuazBSDcg+5uDCYbztbY/g/e/7oFiWDFLLZgoCmZ75znfw2c99Frt722JcEhB1k3ENE2WvQul3MolioazBEfsBv++LENWo1UW8YEHHmpOfWbvzuXzHow/h7Q8/iAfvP4v4aID6zhoW33wV9e1VRAYdJEYeXLL8/T7iVP3IF+oOJ6cQNQ4F2wHbUmshIOlQ9bH/3wFNx2yTblsqhbJtgxENuDQbBbNSCAFxnb+q6oLQTPZcARAafg/V/QGIye8REstCgNXqeCMQ7UvL94F4Y1tGVeYG4OX+v73tcymGZZBkrpBMkTdsrVnWr9mM8SMMGDIPR9t/QtunEOjkiwm4dBz0GbLqJjCIJ+HFkijNHMH8kbNI52cwimawvtXAa5euYnlpHX7bQ6TnIzcCMgp3JXgXhZePYpCnpUQMY9eYxQSz+d48gpRM65aS1dcPwlqawN2YSqp2Fz2GsQ2GiFPNNbYQVJIVXBIOSKCiijGbkc0Ja1Xtly7JNFTiWPgsawUSBTi8SyfpdW0KDJ2hGnQGlo1SD5sSj+x1o27boIkEnqi8Pwm8hnkgMfVS7CnCmKRRlF7DbDRIyDQEmn0n/5wkGw7HB7Qb7AdAPp89kdM8KXy87gAD2g5SwdrvwY2OkKQAIMq6hLJwstQb8AbsTVoCK0m2oAqEDgz06ZZPKLlL3K24f95/8MDYQmtsdQUYuTaecqUsw3AyLysVApdlSXmZ5sgGkUCckuU02rbNT8nMOoiCgIaAa86FzOXHQ40HnJFPyKYKgMvhEHu1qjHdOizEjAkQAkEEcw7MWEAQpbs0A+c9IONSwTtiXNJLKKB1B8Ev/NkkV+7Qf4oXwRVgNFGZkM9h+CBSymSbvR2UYg/2aaJOHwubLoYy7PBh4uYoiTjB1nYLrS4BV1JbXYEo8wfnMD0zJWCSC0noOxmJROLl70KZrsXLKyEx8HUTphLh1CiGRrMpgIoyejJSdVCxCcxkUMzlxBSyHsN2qjBAhT+r/KkCYNY2/oQOMAJNZtw80kSUsuPQJ4+sPaZ7Emxk8R5eM4KUBM54H8QUDL0x6aU39FXs8EOSa32fhJofgmcszgVidjtKyibLjh+UpPKDr8cDR6yoYP3YAc37ReCSRZYB0Uot18YcbNiB7cadclY70A3Y1JrW7206aDJNbgb01TT5JjdRTZFpJN5n02VgLhmTrW7b1jKvOyVLsSgyiQQqhSIK2ZzkYLwHBJm4QagZIZuAD7KYU4EkN5Aa0PuN92RqYlo/twyG2ebwkB16OiAZ5MP1zXVDgPD61Wt63wSLmdTN12ThTzYrX4NfY43jWH+2W63qutGIe21jQ9NhJ5GStyc9rijBJuLB0B9Oapic2Gk0NQQgSDs7M7tfjBK85/e0IAWb/vD6NAVcDtRMsVCJJmwT7/RaqG7v6vUr5QlMTc1iY6+Gy0vLuHxrBYeOn1AoFqd7g3YbK9euopBLI5tng0jG7wj3nT2FYiGrZ8ZliAmTKElljycwHMexuV3FSy+9JjAzly8K2OY1YWoZWdpssIvlPI6fOI44gxe8jtIKudFzwsShABU0ZG+22l1cu3ETm1s7Akm5N3G92gR6rMkvU565ZxxcOISZ2YPyM9vc2MTS9StBGqCPqalJ3R/6XdJsv9PzUSiVMXfgoIBqgVF8UHmP43GBw2Se7tRqMgmXmTE3Ztf8hwb9riQnGkqoqXcxoAVDpoRUroC+H0XEZZJdF95ooCKRoKWo/pxIUb6mKSC99c3bl/dOgyk9R2YIHxYk4V7Bv7dhgjGmZU8RFCt3/vvwzzTM2Tds38c6g6ERwXqbiFoQVvgshmCkFSJyZAq0JZKwBOWTsVotmTscRITfwcBUSxG3VHEDTwUChqnyum62B5nPpWuG08MmuvVlsVXW1pbhDdpIZ1ykEnGlRxeKWWzvbmLg9+XNNj07rUJ6e2sR8XgfjQZTwcs4d8+7kUrPoNGkryj3E3q9ZtQIkkHF6TsLADKdWKSwKOb7YRPHPVferCGbIgCKPSZPO5TSeUjx4PabcPwmklEPS0tLcHMVZKcOoTR7BIORcg5l9t2i4XuC6a19gYzcp+knc/36W1hbvo7ZSUpE9zDo1pBwRpieKmFzdU3s81KhhGwqh0q+rPeZdBLm4xiNo96gDUoVjXoVXp+gpINWs45cLot8PqdnlAzzjPxkIVCS5zO/Pw3DKZXttJjMzmFeDDNzeVksDPqcMjM4imqCBtxEF26Ee1MSiRSTxRNIOPTHjaM36CLu5rFXi+D3f/8PUZkq4ey5w/iRt51Hr7oJ32/JLmOjNYmllS7WVi7hoTPA8bk8csk8xm5CrAj6RhJQpm9kDy5eeHMNkdwCjp59BJt7bQUNEEAk4kT/t0qygNef+w4ms22cXIjC8XcQH0XgjBPyMGPozQA9NXAu0pLtbO7tYmWzh+de6eDcg+9DZzTGyvpNbG5wYNVDY+ctRHp1+I0GfvtffBJJlxYBLArNhsYsYyT2xzjmGXDJvxulEB+x5aantY/uYIwnvvEisvnDmCiWjNFCllGCVib0xySRp4VkMo6xHNzND5fFolwDVV/wTJRIUyxhhjtRfBOPpcUWVrM94tlL0NL0C0wvsbAX87GNRsnuNsawBRDxFOLgLhw0cHBA/7Gs2D+8v/wZzJlhqAaPa0AMjLDZYVMTy2Bts42vPPk99EdpHDt+Gtsb29jZXFWRTmmT58cwM38I5x88i5cvv4njx48g1dvF8TP3YhBJarj51qvPY3W3hUI2iUfOH0G5EMNXPvc5LF+5hkyMw8uOQug8Jlk6Dgq5MmYnZ6QmoW80bUg4lOSwjkEPq6vL8jEPvbopR6S9ScoJgCaMZDHT7jR0npLpz7ohxr07yqaAnn0G3iilk01JNIp8IY8hJf/pBIolpsazqSHwNYbX4zCehK0RvPYAGIyRpyecR1sHJjRbAGOM3ny89iQ0lbJaNwRRud/4vSGSjtVtBMYTHV8sQErmMgTskx526cWarMBxPfTcCnbjZ/E7/+bf6ew/fuZ+/NzP/QLWt3bQHw7x3e9/H5cvX8Yv/uIvYnVlGXMz01g4OId/8c/+GVBt4sPveS/ylQk8/f3v4n0//mE0PQ9H774b6ztb8illDUGmWzFfQHwMfPMbT+Lec2clq3/229/E0tVruHXtKrJknVClxHNINRyQLRcQcWNYW19DNl/AOx/7UeQq0xg5KURTOVx44CJ+8//4Dbz12ktirdMzj41rfzTE3/iFn8MDP/IINhdX8Oa3vob3nY0i0r6CaysbqDI3YZyA26XfKwNy6C+WRrWfRmL+Ptz39nfDjXdRv/IEJuObKKUJ+HHgFEVMTOk+XMq7Y+SSxAVcklAXb0fQJXA8M4tDJ8/j0gtvYfvKNrpuFlscdHWHGPR8dChp7gzgVVsKu2p320hSBj4YYCKbU+p1dKICL7BTSDhptPottP2mpXZ7MTgEc6NdfOAdJ/HQ2QPwGjsYkZRBRyIOUCIDhcPAp8TRak/68xFUpuqHYVGy2WINRFBDvZDVAQSBmKgdsijlS6lwRXqockDD17XBKMkR7Hd4PHGtkyDBnYEyQ5OFWgBfyK5UEvm+IiGUGgc1ZxDGRqiD0vSFmQWUkgVceuVNAc6em8DzV69hea+G/OSEhjcJsofiLpKsTRniFOPuxPrAmMyp/lDA5XSuKEJO+cABDLIJfP4b38C1jU242SyK2aKAy2GL/qUDDUzoDe3RZoe7lzdEIZHGqFfFdCmCixeOoZyPYei1tV9GeE4oq4BjUO6lVEDwusYQHblBICAZ3SbXDYGCfWPBoBQicCawSUymUM4bAMpBvoBYeX0O0Yx4oX5HjEuqFlle8kAw6TjJB/r7OyS8Er0EHt/hoFdBo/TXjEal9iKpJQSdSWLgXhJKQllzsYYMf8k2q2fe8qx5uE7IzfJHA1kIeE4exx/4AEoHz8HNzyCdLqqfYBBUIjJSzsWXn/w6vvjVJ1Fttu2eJlxk00nEhmbrYRZdFi5r/ZEF9/E6CtPg+ycYPhjgwIF5XHzoYXzwxz4iYCnhZpDPl6RSev7FF/HZz30OS7duotaoyr6D52YmmxKLPp1JqrfNMziNdfpwrPOAdVa9Whe5I6w9VafSr9zv48K9Z/HQA/fi4oVzquVaextYfONV1DZuITZoIzEeCLwUcDni/hEojPbvcSDxvhO41B8Z0/SHCMuhomp/8dyuxSVk2GfzBlxG2d7R3smk5vty8lCxtG8hEK6zAGMQeGpEiFDFZT32bZDaSAXsr0I2taGOlnPEPnos9rStZvu3eq2AMaw5Ce9imPkhVeVtMJPfbx+4DAhBlGoLuAyekdvKMPve3JMJXDI0rRd34DkpeE5awOXc0fNi/bZ6UaysV/GDV97C8q1NBZo5oyhSVE2xjwHDzTxEywnEKikM44AXpWc8SWQJJOJUcVFBS9KZBYzRDo5qRIKB/OD11nA6EkGSZLAgCJp9Hj202c8ToxHT0aWE28hCBND3cQb2ibpn1u/Ie1+AJhVlJO+RNGJ4mDI+lHcwRE8DJtpQ0e+Xg6axWKH0GmYOhFLoOXgV8M6wP2aFMNyqg+6go6FDf8g8lIFCJNlrkI1M0JJ9t+W/GHnQMK4Buq0hmLXDs5vZDkkngslSFhOlLEr5FBJxKoSgIFI3PrbPBCsd+vWT2BcR012BYbbQrMe9b25G4TzmYxCgQJSpOI5ASzK8GDJDphbBFDItO622UguNThwi+MYYEOgXpGQH2LuBR4HhqtJaOfoPjBsMuDSpuIDL6p4ArhBCFRrt+2qEyF7kR4m+QcWC+W0GsnULSOHhIEjebh5Bs0CSQnCTv8xjhyblRRTyhTumFRbIwA3WpHYJsYX4MISvE8rEyYwhQGSS4l2Bl3zPLGgJuHITJ1vn2LGjmGOqsKjYlF4aYEnfHrIL7wQuCfxy87PETzto+GDXCVw2G9gm2Le3ZybKgBin9PnUwxBuViz4udDJMgp+foFwAVOTvoL82fjBe8Ofi0UIQUpLgzOKPz2KuBnXKJmgTMN1FYKSy+dNYp9O6/53Om0BkPRs1IbBey+2j8nNGaggsDPLzT+jh4VALBNuKd1ncBHXVAhccgOw5O6Q/s0pmqVOh8AlH0YeigZ724ZnTc9tCasBwGHAhwGYWnMhKK2mzSQGoWSChzLZi2HSr5io9EchG5VyF3owyvvMx4gPfbcnDyAC0fRxYOqqUrTTaT07+m7cXILpn/xfPB7mPU2qywUCbklj8bIFHtA7q621zvdAxi4DfVj8bayvi+3INclAH94j/vBiH4jOTeBuqBAmXtu1jXX5ePLebmxtod33xBYplspIJRNi8fFZpb+Jfh+NiPlIfQtlXFMTkwJMOankdWLyL4FtsTo56iEbs9PVBlzOlyxVLxkHEjH0Bh1Ut3f02uUiBx/TWNvew/X1DWy1u2JHTE1OwaW/ZHUPl577noIVUlkXoyinpAwKiGKiVJQlxMQUZeppJX6TwUMp4+raDl548RWlxKUzeUnvr159SyFDmWwCMWcsWeojj1zUZhhjiATTyATexeVlRU8Rpn9W623Jv8kiicboZWim8XxOmXDPpoxgbqFg/qGFYglTMzMC5Gq7u+h5PuoEJil5I3th4CGdZFBRTPf08KEjYmeyMDSpZF/P68H5eczPHcT1m4tIZvJIZjJKamMjpOJrRAC8p/XG/cRxyQKkrI7JeBH0vAiypaKM+evtPfT7ZOmlkc8xCCqHaJTPuCPPOB5eYicGAKTZKwTgrJKBm2rQjXnO5jmte8yv41q+nUp+uxgKAU8bSIVi8qC4CaFHDXVtehum/91+hXBaG8pE7G/khR4Al/wkM3r9WWBaH9pBKEmd+9YI2TT9CTlk6moow6OF3o0GDPBZHEuaybOH7Pzqzg3sblxCZNxFo7Yrs2cywByH+0Ff4FaDwQ/jgflOZsgOjgqA5vuhy0SrFcHhw/dgdu4M0ulZRGNFjBhw4tkwzpjh3PN7gN9BvUrfV/Ny5SSV/qes67I589rlc0avNl5P/p6+kkSRBo1NoLuHRMTD62+8hqOnz+D4+fuRKk2h5wPddkdMSXq/LK/ewAsvPC9Lg+peVQEWg14Hk+UCZiZLGA+6yKcd3Lp5FXs765ieYsBdGpkEAdcUirkCUk5Kg0AGk/VZrPi0oCDDjYmFfQE0mZR58tHXlSwI7eEZ+hyyYU0IlKhUJmXCHYOHmzdWNZWOuyO0u7vy/yMLc6JyRM/YONJBoUTfKO5FBOzqkt2QG+MP4wKCe34M3W4Gn/7s19HqtXHkSAnvffgs4oOGZPB8qlZrBVxfaqG2ewPvvJDE2WOTClig1IxMRdpGSFabcOE7ebzw5jpQOIyJhfPYqHbUwDcaVbG5HCeBE/PHceXl55GJbOHuQzG44yrSUQcukvK67XTrev64aEcDWj2M4WZzaHlZfPflFh567OPoMiAhQtl2Tn6pjl+DM6jiM3/4b/Frf+fjGPd3MKJ3JrVnfEbHZELS/4w1UxdDApcK0yKjin9uo+Xe0MUn/9c/sKTWAcFMsvUcFbdpJ4J8aowzJ+fxkz/xfiSz9AH0BBr4A0pwDLi0OpCNC2V3ETAlNRbNYjyiQoS+ojz/E4iCtiMEG2m3YJ6pxt7hWZUS4GeDELbKZDyRac3PbBDJ/Odghc/CCG4qp3urRkkT9NuBZ+FTLr9jN4udah9/9N8+j0zhIE6fvgdfe+KrODhdlv9o3Ekhx4Y3V8HhE4fxxs3X8d73PoJoYwNLG0Ok8gvI5pNo7F3BTquHcqaMcaOOP/lv/wHD7kBJ9IfnJ1Eq5VGslCTNyhVyGkwOe7Qf6mG7uitWjUfASODCCIWcJQ1zP+DPyL+L+F34g5YGj9y/yXZmk01Akv/WJQOCtacUMXaveJbTqshqBRsOceCWSlO+RbVDW81dbBiXl96Q9skcTPlMI40j42Y0eCQLjWtCtgXuCBEyWRnMlMvI2H/EYRX3cjXXXCtMNI0h3kvAj6YQT2fURHvxDtqRPqKxPMBM1NQ0WukL+De//5/0/P38P/xHOH/vfRr87dXrOifpw725sSHPWw4oFg4exD/++7+K4cYuzh05hgceeRR/8Kd/jKOnTylI5u6zZ1GZmFAwXbvRQto16xum8G7vrIupPTsxKabwy88/jy9//nOQynY8kk+WmDOE2SNjqW17gx4S6SxOn7sX9zzwMNx8SUEeFx58EL/7u/8Kl178PvKpOIrpJEY9D7vNJoYpF//bb/1ztKo1XPvO0/iJizl0Nl/Eze06NukJncwj0iUYnecUEXu1AaqDJFA5jXsfeQfSbh/NxW9gPrWDSoZADL1BR4hxKMDAsPhQ53Sf4TnDGAbdEaINhjZEkZ2cwbFT9+DZp17AX3/qWxgkEmiRROBzdUTRJ7vLGyE9ptTa0f7rtWqYL0/gnRcvYrPTQmJuBm9cXcTVa4vojvm0kcXYt/DCfgRxz0cGXXzoHXfhnfceAjo1DLs9MHOEgLkSyEcEsBjOY8QFMZqYShtAZ7l8Zn+wKUuswMpJBARNCo25I/VXkPArmanAPAOvHDcmJjB/b1ZP5gEflgrm2x0MNAOpuGxpAt86Scg1WAm+D4F+DlSdJDJuFpVMGWvLm5KKx/JFPPPKJaw2G0hmc6pHEogp1IhDYgKXTHymHYRAH89DsuuhFHEwWyhiZnIG8yeOoXBoHn/xxFfxzGuvwaXfaCon38ERveCHQ6QopY+Rme2hx/TecQTFZBZeZw+ljI+HHzyJ2cmUMYeoYqR3nRAc1vgkRgzMX5DPLIPIBAKxDuP+bom1JnEOlGIBcy70HtzHr4KBk/krhkBSHHFrmwP7HauvdE8FCjHkMMhxEOPyjmY/lAHz+4dgaYTAAesS6+JJZqHFjsmRrZeirReBGBIsuE4IfITSZIKtVPHICiewuiDcy4A5BoX2YxkcvfB+VBbOI1mkbVZBfRGl4gmMRNb5+tPfxhe+/CS2uQcPzSaMbHSyF8mAZQ9DND5UVvK9cl8mK81Yh1aTsz+YnpnFgw8+hI985Cfkl82QTsrTWZdcuvQGPv/5L+DKtSuo1ve0R6fSrgBLPgv0yaX3ONc48Q6uadZYPCNY6/BcU/+s/1NmTXDaw73nT+PiA/cooCfnRtCrbeH6my+hvn4L8UELyfEAybGHyKAreTxrFLHhAg9qrv0Q0r5to8T7HZB2AlVEeCt169ij3i7HjYi2P0S0yjoUZauHDtaY8W6Dr+fPELCsQwDQvtDgdX7mvWANsO8oGqwbedqGYczBegu/q8oYJayaVV5IbrvDjyCIQQrWbsAo3reOCCicsp7aTxUPFLxBj2FBr3cgoLonLDSY6uLAo0qXZCE3jXEyi8LMYcwcPoNEfhb9cQLVlo9bKzvyZY+NKWeOIR+PIUdLl4yDdMZBopyCW+bZ6SCesAFkyklo4M8+g5ZAEQY30vdSJAbfsgtExBsop0PewfRm9kgAtJA9s4gi0O6JvUjMgEAggUFZIHIASUIUWY59rjvaUhBgZMCTAYcEEknuslDi8GtpP2bhQUa0DZTVHHYFwUYWOT5EkpZ1JJBxTyKQybXM55YTdQGl4sOodwnyV82yIejawl0lHESPPCrITGGSTpAZmkCFHp4lJoqzz+RElnUk1bQEL7nOSKTkXsLel7VRgOkFZDQOrSP3HpgWcGn049DMlUwn19iWZF2WywIL2aCweSNgxfTgfa8EweFE781nkA944MpwB1/ZEHPKKGSmGzx0IeOSTCeClvxQMndwJSSt843RR9CSzRZBhKIm1PTEaYuqHSaKazKlQ/E2cMmGnM2YQDjRyZNifeUyuX3fNIZZcKHwoSCARsaHhZGwATUmoFGViWb78oUkcLm9sy2PS4axELzk4cx/T7CXwCXl4toS6CXDYk9MVQsy4uuTXSNWkVjbgTk1G18ufjIuA7bl5vY2Nre2zOsgHsPB+TkcWliwxFgWvgpFut2M8HtRHt/ttCWHJjhIBhzpyLwObCbaZKuySGfquBoYgo4GXDJRvFqrCzDT9SI7spjXBIHAjKZdLFw3twReCiiltKY/sLCfASW3McnOGe5ULk/ooRQoHfhQTk5OojxhYB9BOk5puQbt4bQwH7Iw+TOGrFcZE+8XPUHiXnB97dnhpIbvzVLMQ6k476d56mgGqO1bYKLkLkG6r8zJLXWaBz4bXMrE5L1JLyU+gNy02YRwLTBRvNvD7s4Oant7YmToZ61UdB0ZaET2pPw+xXAly4gawzFSroXdiMcSJLCH7FiloJP5FqSpE0QUgyqbFeARsti4bsRyZWEYgVhc23u7uLW8LCYrr/fW7i4aXWNc0vpB643Xi+t0HBF7hWVMs1YXoJnPZVEqlWRobZNEA1cIoJtPnAHfGgSMxpipTJuvJ83CEvSDodfSjibvHA4USxNY3tjClZVVpT5efPhRzM8vIOU6qG9u4rvf+BrmZiooTeTkzTVkEd5vIZdNa2jCryerotfn+uQ9dLGxUcUbb1zHgQMLKJensLW5g2effRYH5qZx+PAciiWCuREcOTyHTruGsdeVRwafG7Et5U/H4IIotnfrWLy5LEanTQ3p1zfUnkKPrRvXrsnLlB6a9PVrd+qawp44fhz5XBGLq5vY6fhoeGMl0jXrVZRSMRybLiA67Mrjlj6aTjKnhoH/Tbb0+dNncOzgQTz3/efgjaPIFIuIugl0OWyRVzD3BILdPa0Rh4VTzBELeK/ekvSrOFEUU2hje10JvtlcGQuHjmNq6iDisYyaE98je9PkQpwAEjCwZ8gOVK7H5eUVnDh5QuuKewaZMBx2ENDkPeC6vNPf8k7wUfXMHRYaxgi3Iki+vcGwwOTpd0hcwmdY01Xz31TBoy/UTqtvIxk0oRYBeua1p6l/lMxnBz7vbTQiJrcTj+qZ69Ngfd8qwywcOAVNphg8kkB1dxFLi8+h2eDetYG4CkFOQRl6QTYC2WY+YpwGioXZlZcoZZbjURyDfgTtzhjlymEcXDiFuflTiDslgUvxGEOWjGmqazHqY2v9CmamipibP6CGbnN7E1vbWxoycFhSazS133Bv5TM6N38IsXFO7Kphaw+JcQfJqI/rS9dQmZ3G7LFj6CGKF195Fc16E3NTU8ilyYiwa0YPToUttbqYqkyqAClmM6jtbGF3axW0qJmaqGhowX2IJvWJOAN3fA0wKPdmg8BrMvC76A4ILg6RT6dQyVuoHSe63PvJFAv9nnlfKDHkgOrU3aextnYNM5N5JOJpNbuJVBzpDGXCTGmP4eaNPdxcXIY3auJ9H3gEqVhC4OooUtcwoNFgsRWV91rP4356EH/5uW+CmNvRY2V86F3nEO3XgHEXY9fFWr2M16/sYOXmK3jg7iHOn5yBG0nI45GshrRjgTdMP/RjeXzvtRVE88dw933vQdOLKhSNATKJND18eyglSqSMBl8AACAASURBVHj1+08jFd3GySMxOMM9dGoNNKtdnZX5YhrprKOza+zRY3KAWCqJpb0hXnrLw8zxh1D3R3Cz/JkLcOJpFOlf3NrAk5/+f/BLP/N++O0VOLGOpvkENhEhm9P2aAbG0OOSMh0lbtMzLWAjxFMz+K3f+1NcvdbXAIz3Q66u4yHc2BDpyBCPXDiMv/23Po5ur46IY8ABmzKN+sZkUfLlCDgqelbs7FbDx7e//SImp8iyZ0ASQW27xwT3i6U0CkVaFLCg5XNJTz/zbeVhQSURm1ZWJXxPKtSHQ9C/Tqwbency1ZcNGve1IKjDvFV4FgbM7FgUN5Y38fhXv413vPNDeOH5l9Bp7iLleHDpFwc2DSXkCgfQ6ozQ8mv4u7/8U4g0d1GeehhjZw7tzh62N57Hd176AY7MnsL65UXsVq9jZqKAdJyeylFUa1WpKgiCcdhBKX02wbosrh5L4XvcJz16unMIwQgYM8WPU1LIc54yJhbfThzZfFbDRILzBHUoEVP6Mtlsff63DbBY3yjckANUMtscnjsDScKEC7Gm423pm4+g1x+j3zG2lhNLys+ySfAvZUMm9mV+lOzciKDjKIN6CFBw7auGpYUTr72v1+l3HWzUukqyzwy7OHffEaSKtIwB0okhIpk5rA6O4v/6938imfcv/6t/iZN33y2vZUt55llsTCrKusmIYIjPFz/zWfzlH/8JjszP4bH3vR/PfO+7ePjtb8faxia+/9wLYomOB0O0qnXZLly4/wL6zhCvX30D0xMVnL3rLixMT2FzZRnf/vrXVZuYD7eFfWpf5xohGCWFSV/e137UVSDOA4++E3/vV34Nn/6LT+HTn/pT5FJxRPo9ya/pH1Y+NI+f+ZW/q5yaK898A28/4mFYexVr1Q5utrvwUzmU0pOYnphFrd7GytoedrsOYpOnceHt70IxN0br+tcwQ6l4mme1p9ComD/U2uFMmee5F00qnGfENqnmodsfIVEo4+SZ+3DttUU8/l+/hDaDbSamZDHS8UcYpBM2sGgzxIVsRXpZdrFQLuMD73oMe9zDFubw4uuX8eIPXrOwCYbojdsYkI3bGysxuxAd4OKpioBLl1YhrKW75oHcH9JuKg6H/o3y+mY5OlKtTg83WU2zBpdUPJCMqmejrQGT6HOIuaYUYgCigXIGRIAhPgHjiQBSlYPdTkf7kyCPIBQk9LUTICFSS5CaLJsf+kSrqNCatcBUs7DiPj4YRZBL5TBdnMbG8hYWl9ZRWTiCJ55/Hlc3N+FksubpiDgSJKGISEE/NrPccZMOIkzk7fSQH0Uwkcigkiti+tBBlO86hr/46lekDnJpI5FKB/LOFhh7J8a+E0XP60tiHx1HUUhkMeo1kYx08OjFUzg0l4c/2IPP0B0C7Lw+44QC3cgODFXwBh5Zcy6QU2oR+1kN5A38rzXEtn42DOKRFHb/z8wXmrVRfpy13kjJwcbfFKmSj06gmCKr1pQqoQImsOkJbN2slQrZ8haNotrLcaS0JOtWQKYT15Ce70tssTg9U+8M+aVnuoHYVGVonwdtdHwbvMcyWLjnMUwcuQ/ZyiEkOKglJkYP5zFtytp45tnn8MUnvibFFiXdvDYp2qDQ7kRScb5P7qX0cmfwF/2kMxrCy+Obkv5OW9ZVE5NTuO++B/AT/9PHMODzGnORy5W01i5ffgtf+MJfCbhsNOtKFGedZvi8+T+T1UYSAetl1kkEK83+y3I7hB8Eak/WGDwf7j13Gg9fvA+PXrwP5ayDQWsXS2+8jOrqImJ9Apc9JOlxyQRlj0xoKhboQWhKHGPN2v0I/WX3ZeIBfiLlkW7pbbQyiPgNFKLGXgx/7eM8AbgXgt8WCnWbmbkPau5/5e01wT/SkEFWMQFPWMGcBm7qmQ0sAsPfBxJbAy45lCbzMkBcBZoaCylIEOdzEww2Al/LEPzU6wU9Bc9X2x+sn9+/AoGNp0GWgXQ8AO5pK0k/4WE8gZGbQqI4g/zsMSSLs4ikigIva40+mm2SV8hAHCHF2pyekiTBxEbwYh760R58+dhbZgmxgTHZ5gznoX0GSUoDD12yFom1sHckc5HWSiJcmE9rGLGqnjwgrenZ5t7La6UQM/Prt0DmME+AymL74PMpZZ68J/TEBzRTC60KuLDBRhAoTwUBmNc+1UhcyMSk0jFHoW8Ov06YnkxJNTznwFUfNmczMrnNl4w4Fq6VfQFdEGCl0O6IahXWylR9FtRH0JLQAuBi0RESSSpzOCij7R17Nn5PDnqlzQ5AcjL6I4jcc2B6zMLyh4BLpZAlJQ/XhJTeKwpjyWvzYnNL5tBt4HKkm8bf/4+BS3u4tKHKq+52OI/kuUxW9X3JxOkZSTZjwAu1acrQFztSwOX0FAr5vH54ItQMOyH4Zj6DnHLZxZa0IWBchsAli+8QuMxmyR7MGP2e/mIEDTk5uSPhNvRIMFmisVAJavJikT1D4JKgJcFLbpCUivPm8fvQG/Suu04KuNCCpDyw3RHoy7RnrjEneD+aXASLlQAdX4OejFwdBK3ITiRzbmtnR4UtwbSjR48IGNU0NPAC5UIXW5H0eAKIPQKTPYEwSl6enlVjzw3HJPRdC+8hU5QbiXw7zROhWq9ja2fXgEsuNrJcSyV5azIx1ha6D0qfOVmVz7PCiyiV6mBre0evza/PFYqYmJjUtWXYCyd5ZAlSakgmp+QmQUKmZCn7k7vA8JiskkAOYAE01iiF5si83vJWDRLatScHD7wxvW6na/HisgjiNZQ/nj8UfZqHjmQRsi9g8haNck0+rnvGYB76T9CXk/dNIIv5hBDM53vheiHjSGBE3SQEYlDSI9XlhM+8K5nATQaBMXptymJNgIUU8WsILEvmOhgoVZSgJdkJBHn5PIiVIvklAw5SVlj0e2LmLt5c1MCBa3qD/qvtjpgJZApSesW1yOeXbFFOQbhpNmo1PTcEpfO5nD13nIxRBplMag3y/jFRlLIRvieaac9U7L5SugUGPAwHaOxW9VqFXEG+MDfX1nF1bQ0138ODjzwiEJAslN21NXzn60/i8MIspmbLSBXo6TFW2liWSeVs8h1XoTnewDy8yLi8eWsDly8vYnrqIMqlKWxv7+Hpbz2tFPETJ46gUCKjy8fkRIG8YrG+2GTK94OJcgItIxiMgM3tXSwuLWPMYAb6/ZEBQj8mpkvXanjlBy/pOh09fFjyWB4+ZEA70TgmCiWkMzkM3SRawyE2qlUNF9j9HZkooZRJ4eTJYwKPffovMvzCH6OUy2OOYWf5LK5dv4YIp3S5ArLlipLDuwwIYpAGfYJ8TtU6aponJ0pYvHlNMubJ6SmxMm6u3EC335UULJOpYGb2GOYPnkQmP4V+n+ubPjBkk3PPGmhiZrJeNn187ofY3NrEocOHJSfgv6Gck95jlAjPzx+0AUB4qAYelDLsDuQcegw0JLD5q01Eb8/gWGDYs8WDL64BC58VMtc5yNLTuR/6Y9Pe8KtVwnFgKvNzPkccKrkKWXHHDKYZ6Lmh/DiVSUgRsLm5qbNLIwoFfKWws7snVqGgmmEbsWgHtdom6jWyxUfotGrya8zlkujS8mPEpGAm20UEbPBtcBgTi5JRyAIzCdfNw00yvG4OR4+fQb44ASdGuVIM7XZTwVjbm6tw0MSH3v8Yzt1zFuWJEp7+9rfwxS99Ac12U89yl96+o7FAwIVDh3Do8DH4XgrzUwuIdJrYWrqKYa+BxeXr2O00kCgWUOt2UaUXF1PsMzk0mbCbNeY3z7b5uUN49eVLYjc5iOP6lcvIpZIK4ZnIZxW2x+eL55AGf4M+eu22TL8pU/X8nsCaQiUvBnO1tqsCqUjmPb9fi960dsYSbF1YWLCzNAZks9wj0rhy9RUcOzaLZLKAbmcg6X1lIqdgDzdWxH/8D3+OW7fW0em38b//xt+TSf2o30QyY/K2oXwnkzIB90YJVCbuwl985utIZpOYmIjhsYeOYtzewWjUwciJY7lawGtvbmJr7TLedjaGe++aU5hrNJFCzO/B7zZt0MfGPTONZ164gWTlDI6efTtGsZz2hl63pT2SbHqv7eOl7z6FUqaJo4eYUls3ua+TDawdrAB1I1QEOBiTPePEsdECXr0+xszJB7E76KM/pjqB5+IAjpfFPYcn8PTn/wt+9W9+GP36IsbDmr6WSeFkkY/hIspuCF2MYgMx6BiQww8WkBp0xWfwL3/7/8XVRQJGlNwz1tyRj1Ai6uHcyRn81EffjTMnp1Gvr8mvS75EVIQEigOrgw2gZ4HveREsL23hX//O51QIZ9LW5DoOPX85fBviwz/+Lpw9d0zAPptXDlN4TupZ4/M/pAcRvaIJZjli5ZENxrqCvtFkRtMvGiySBbox2IBPue0Dat7jMYyiUaxsVvG9Z19HJjeLl158Hofnixh5GxgPW0inc6g1KN8qYvlWDe/40Yfx4MOHkcMQ9dYCVndcIOZhZqqBZ19+GScXLuD1Z17C5be+i2IeSMdHKKQJwBGQtWEuwaIxWcZMYvb5TGo6aUGBGMtQPsc07xiLeh8HZqdUAyWicTi0WKCc0nVkTcGfh+xuNf4EfWNxsRSzyYxYdawNWONJsuX7qhtkdE/g2eWAhqEflBFTNcQ6gZJIFvG81/TbSstvmdYiPPtZF/J7R3g/qI6OxdAejOWh3ORHo416o4VGtY5Gq4vd1hgNlssA7l8o4Cc/+jBS2RjGPSDl+PDdCm40D+IP/viz2NnZw3s/8XFUKhMa+HOgXiqZfQxXCGsJMpUzmTQuvfYqPvOpT+HU3XfhJz/+CXz/xRfw6NvfrhqCQO3rl95QXUHf57fevIKHH34Yr755CbV2FTOVClYWF9Hc2UIxTU/XkdgfIRjGY0I+YoRAFFRitidKfo+7aAyGOHnuAv7BP/l1Dc+Xbi4qLOeZJ5/EU198HIlMBn/77/8aTrztHmwsreDVrzyORw92gfpr2Ky1sUsQdmoO+XQZuUwJGztVLC1totZPIjZ9Cve87RFMFCPo3XwKlcgyck5bLL5x1EWMjBkN2gmQkgmZQD/qYtgbY1wdoNsbIlGs4MiJM0A7ipeeeAE3t6sYTU6iPgQu31rG3niIYrGEDM9rMsOjY7heDwVE8d5H3g6fw6TpCbxxfREvvfwGarstOzsdX+zQ8SAqWbjrtfCOB+bx2EMnkYmYuqvTM4+yjt9UM07WLot2kg0ISioZVoOdINArGCKGljmCFchgTBcQd1OWZBwMJyVlFouHn30NFRkcVavuYdDpWMAS+xKSNRTUYjW89p8AKFMJIGYg34PJnPXfARtTdkQcujtx5HMllLJlLF5ewq0rqzh46gy+8voreH1tHYViGf7AgASyLVOUWJL1TEKGE0UmTR/fDjy+L0QwFU9hoTiJ8vwBFE4fx59/5cvysE66aT2rfCdWJ5HlTR/6qOUy0LoAUeTiKYw6bcT9Dh6+cDeOLhQw9Miib8v+gzYZ4yEtjgjs0S+RV43Sb+ZKeCyZ9+3N7lSx2EBJUUfaH80yx1K0lZpMMDlQpmlwwfpoYD22VI20qJL9lTHw7NraR8iUE9ZsXA8LXwqDd8JsAGZWkIGVdLW3sc9ThkMshnQyFYThmo2Dem4yo0nyIQBNtqMs6Li0GIoX11CKHrx9KrZiGcyeegemjj+AAgN6HN4Nqi64Nqlm6OK7z72IT3/pK9iq1uUZyLoqnUpAmikCl1IoUjlo9lwMKZlkFsdEWT0R+9pqtYrV1VVZf5w7dw8++tGP6x7QKqxSmRbwef36Iv7q8b/CpdcuSUGZL2S1RMk0o+qJgCh7B2OgEUgisBQEDdP6juEqQUoqe2d5EMajOH7kIM6fPYl3PfIgZisZoFvDzTdfwc7yNUQ7dSR8+lz2ESXjctgXs/yHgctAGRvyGgOQRutEQJUN+2zdBAndeq6CQE99DoDPAFQScUHFNTEH9ut3KBUD8JIglDHm7MOsTq12CO3s+HOGCi4BhwGCZaRI493xzJdPrS1AszugmlTKEiqmbpOLhLUEWVFWl3ANGxhmP6+xLPXfClG2sE/7M1u9hv3x3ty2ljKY8zZhguSVeCKG7nCI3VYf7bGDUaoE380rrIcDp06fbH4DCfme4x59gdnfk/XYg4c+vAhtENjzeBZwpDkTiQoB6zl4Bmm9wfOK4WDdcV+2XqwtWGskYmMkyChUZCyB+Nvy+QAFDgDLIM1ee+4dAG0AUKqvZU2yj9wG6umwF9NfBGxrPeNBSGh4rUImLPfMqIskQ6h4bUM7Aa0x4kPsp+yzsX7ts1UR4VoLWbv2PcJsDxLrFNCZot1gGtksWcwJkUzIGiXzksFbrsMhB4cdrJu4d5Bxad8rZA/7fF9kXBpwcptxyYeCDD1JxScqYmCVS0UBTdy8NHlh5Gdw8vBAot8ln97/oVQ8eNDMGzKgqgbycYIr9OGg/p5BJAIuyeYMStlQasj3QBCQSYbFALgkqEPZuujadwCXfF88jLlxSg7d71sqLOUGBJ7oR0Cvx0QyYDAahLxvF3t7BdhDG0qqAgq0WKJ8z/2+gEtudmRcErzkmuD34fu86+4QuOTD5AvgYjCNUsPI3gt8jjRxCBDwO4FLLrA6GZf1hhg6O7u7VqQmHJw8eVwsKUthtURgjwCcpkE2geIHvTgoJyQzb2JiSvfVPE7I/jM/P4JkLEoI6IUbBEHSlbV1AXcCH8m4ZNIug2ocR6bwYldoAmU+lizYeR9Jza/WGoGvDQSWMsGNhyjfEwMvyErg++AvyhLFQND+Zw8g08vplUbvS/o1hpYBSo9z4mJyLi3exI3r1/XvGNp0cN5SnAlekFnFB0OMSj+gXmsiJr3WbdlsAKbr0QsGFgTSKQfZ2N5Wyj3fTy6TxfTEJAqZNNJuwtLE2ZT5nlIbJUGUNNVkExYuZcbCAndbZL925XdBaWsuTSYLJZcmGQkT0ZXELEDTmLtk/jDdO8MwpGRKoI2CUxSKYuAl/4wHNUGQvVoNSyu3TN7NcJnNTVTbbeTKZcwfXJCki1T1VqOJdqMhHzwWdmTXcTrOTVQJ4XGuEWPTcc0wtZLX3aStcdT3qvC7fZTzBfM3c2KI0J8Rxqag5JPeecViGYtra7ixuQGW2fc8+IDuFa/fztoqXv3+9yRjzVeycDOOfC4x6qNUKuhnyOcL8oDsdgku05MMWFvfw8rKDg7MHkGxaMDlU19/CidPnsDdp04gX8jAH/RE60+7UcRGnhgxaoBijpItOcOi/GRzZxdLy6uSkNcbTUmN5Y/DrdQb4LnnntX1OnLokJq2nrxaexj1R0iPYqgUCpg7NAM/PsSNjRUsbWzA6w7h+i5mytM4e/Ycdps1jFMW8JLoj3AglVUCcc9roTPoIDc5BXBdlCcRZ4iGvIlIoQcSTJIbkjFB0GWEvb1NrG+uKAmXbLjd6gaa7QZa7QHyxRkcPXYWd911PyamDiv5OgR7OfGn5wh/sRDls8ZADhYjBNl4X9nQkplIGQyn2AxP4MAhDJ3iOqXXCp9RBnBE2KhID02PVU6jDX6wlFHbURUMEaxlK77DVEorrgOSq9gQ1gCZZCqcsIaFiA2VeahxQEEggMFFPrJJrlgP165cRrtTwyZTVbtdnDtzVqzxyYlpzM0vYGVlDflsAR1aNYx9JNN2DeQVMx5hZXlZScBksvP1+Roskrj3LC0v6zOLclasMriPp5RIyYaQMI3jpJBMZ1AulXVOcoDU6bTQ73Zw9vghXLxwDzLZtOTEf/7pP8OXHv8iCuWCQGc+P2QYcNDD4Ch6wL3tbT+C6coUot0uBo09jHptLK8t4dbWOmL5LOrdvrwa56bnsbJ4S6nefqQjuesDFx7Ewfkj+NZTzyhAy4k6ePH57yPjJjBVzuPRhx9SM8lwnr3tHVR3t1Eq5FDIZjEiYOMTDObPHhP7oO/ZkC6fo18Pkz3pxWPPCfceMknpAUs2bJhEz8Kn0aK1iY8rV5Z0zZhMePrscbRaPfR7Dl6/tIovfuGvceLUAn7u538cWYcZ1n0k0ywSWdgysSaFZq+DZLoMf1TCH/yXz+L0+dOIxmp498UjGHf3MBp2MIzFcataxBtXtrGzcQV3zTVx4fSCkmEH4ygcDie7HYFmDNAqlBfwyuUt/OGffRtufgqROAGZKCYqJXRaDC3yMVWaRiY2xAP3TuPEScpcuqor+rQDIPjnWKMeG8UQGdLqYoBRPIKddgQvXu7hvnd8EE2C81EylmlzEUG/nUbab+Cpz/5n/NLPfgD9xk355o1jZKeQQcAUbzIrfUToixa14Az51qqd8NGjL1ZqAb/1r/8Sl68Nzdpl0LehjOQ+Qzx4dgEffOxe3H20IgZQzKE3mz3/HJnztdQskJtDpiQZ5yMHG2t1/O5v/5nsEwjSd9pUvJBtMEKpEscnf+lnMD1LuxJfNgF8VLmXGiOAnQeBSw71GNjj4q8e/wZee/2GfJIZEJfNc1DGpM0u3vnIQzg4PyPfN9YC1nTzg32Oi/YgipdfuYnVtZo8jwgcj4drcOMdJJM5tHou6o0orryxhH/+u/8EfmQT1NBUZt+Drj8jCW27/hKurazie0+9ghJyuHnjeeTTHorpEZxRU00y3z0bOLL7EvExkg7DtTiw43o331ACMYRXM6wZIwyR6slTbdhnwxlHxDfLl2AGg4jOT1NYyP9PYE5arEu/Z7WSPJV97qGUYjqS4otZFcjJKZMeD0byYY7EEwKn2KhzAJbKZpW0O6A8PR7FrZVN1OpAozPETqOLRpBs2haD38gCbNIJKpAxOc4wnCCi+/DAgTz+xo8/An+wi/ggBjfaxcAp4Vb/OP70M1/F0q1V3TsLuExoHU9NziCbzaj2oo87SQ0EDFiLP/H449p3fvpn/xf84Acv4eKjj+DajRu458J9ItzEEq5UPt965mmBmiKKcFjt+fjSZz+Da6+/pmCeNOtDn0x4C8IMw0g8HS5kQZmfHM+w/miM9jCCMxfehl/8lV+Vn1m719e+/doLL+Df/97/iY/+5E/iA5/4GNrOCF6jjaf+6x/hRxb6iNdfQ63dx5gkjcMn4ETTjIHERrWOazfX0eL5VjqG0xcuYqYSw2DlaRT960jF6qDHKRmIlIr7vT5heAwjLobRFHpkVHLg2hyL5RVJZlGZmkdimMblp19DZ+zAmZ/HZruPF996C2udNoqFIvK0xOF9HQ1QikfR2djCjz70CMbpJFrZJDYbLayubsHrB8w7WgTQCsWPaY+LDOo4MhvDI/cuIBWjKqiDdt9HJBEzxmV/hBhBLjKDhgzRMm9tXWPuLWxaSafh88j+jPUod6dECpnChOTa6q/oZ0agkqCigs0o+WNQBa8C8wdq8Fp1pGL0d6Xyg2JhV4z3kAwi6WLAEpRVhryeyVKMKp2dTyVrM4ZDagCgM4nElUncfGMRq5eWcejMeTx+/Q28eGsJpVxJQVQs5pNx+lxSMh4VK5je7gk3LmUUh5TkgU7HUjhanEJlYR4zF+/Bn3/1y3jrtStIu1RnWMAQfRnp+UvmERUYfC8d1lLDGHKxJPx2U+ntF+89gZPHJoBRDaNRSyCFkKUxX4cDqVDVw0ac19kHM/RMWnzbCsc2kaA+YvI7JaQ+VVhGcLAQM2NlqT8TWyaCHLMAQtCSQBMvg2FIQc9jacAcHpt6kMBfgPgEwKXVZwRgLHFa8uxkQn0YCRyUn/L7k3zB+69w3sAmhJ+V56Cw1Yj6Qr5P7jkO/WI5cGDdGY2iHUlh6uTDmDp2AaW5k6qnYgoroQci+/UBvvP8C/izz30Re402uakiu7BfYS0foRWJsjJiQeAvzyuqvDKykVOIaLeLWq2K1Y11hfGeOnUGH/3xj0lVx7OyVKqIfbyyvIqvfOUJvPzKy+rnJycrGubRiog1HE84C1CzdHspB0YklTAktY9enzZaJG1xfbrBQG+MQwdnceauY3jsnQ9hYbqE2KCJm5dfwdbNtzBu78EZtJAgg39Ij0u64tp9ovd+uNeZhVuIIgZWTGGmRYCrGKsxBHAC4JI+rLKECogAd4Ce4RkVKsyMZRuU3IHtmlKhg+GE/fuA6RcGQoXgZICViJsbsCaN/BQw/YO1pvUWMPwUptxnGGjA6t4PnzLSlJiUAgMMsN//UGKMnQOsNYxsGgB5+6DlbZY413E49LL7R/IKVR5QhsVmtYbddh/1YRw1L4LGYISmN0anz3RwI1owEIYr16GKJMoh6xgObaWSfF+BMoJkKPocjzjctnwX892Pgu4uHG75sSE82ohETXZNr9w42bza4az2CLNKbqfDBK8TvF6IEexjwyG3kiqiQGQfMnBDy4aQsb5/pQKf6NDj1kDpAIxjwJ/um1lXhaFhZlhw5wc71OD3Zo4rEpcNuQxICcFRsyUiJkKlM8FKy+QQ9uE62ocJXlLqTlazhnUOAUz2VFT08B5yvwwYlxxWEpAlcMnFHf6gAXv3h4BLFic0MCbjSMAlvfgGDMIxBF4hPZSAUJIXouDyyzCmpRnJ2oL7IeCSLSfZTR6l131sEwSkvKBPE+MgDCfQ45NBQ79Ik4rnZOot/0ZJxY1xGW7u1iyHOn8yMW0iQ18hTo5YfIVm0kLuWaWSTx/4POwbRgfPsnl62K0XTZ/t2JBmp32xRHeru2gxnEebnNGoZ2ZncJLA5cyMTaP+e+CSaeWBH6W+b8i4VHo2J0Is/IF600J5yKTbq9YkGaVH2sm7TgiosckHZITc69JU1bwNzPPTGJEMUiFISxCIG6ulytkBJWBvyMbBUaIVfb7439u7u1hdW9dmxJ+HbEuy+ChzpcdZk9LoRsOQeYJAIUBIJmevr2Afsivpx2BJ5ZxiGa+YwCXlqFy4vE+UmtcbNQGOJkEjcJmXryoZREpBD+6B5FvBc7a+tobN9Q2BqQS57r7rLq1THrTaPJTcaTRr/gyhxNwCc4zKrRRgAskB9Z1NGpv0RruF1Y0N7NVrWvcsKCvFEvKUtVNCQMxxxAAAIABJREFUzl2TQKg2X1v7BF/489mAyrxKBTAS1O0P0G13xU4g0E+ZCYsCemGlU1yTjrwtTT5um7GCPDx6LTZVKLB44ANvafGc4lsaPKfRnGbwM9chWX/TM9PoeR5WNzZR63ZQmpzEwuHDkojSF3aPz9rWNqYqZeQzaT0j9eqeio3wffD68JoReGawAl8/kaLheETril4lhTRlg0OBlgyL4XPeqTclPaWPJz0hb6wu4/rmOlpjHyfPn8FEuSy5TmNnG2s3rgsMcVJxOGmuwbh8LvK5jK455b3y0/LG6PV4b0ZotXxUax1MTy+ogN3dqePpbz2Dc+fO4vTpu1Eq59X4u24UqXgEcfrIkFUg2js9wJi+TlN9Ay5X1je15i1kht6Ofa0dSmZfeP77KiIPzExrixBrqO8h2o9ghkEGHD5UXEzMV+BFfIUhbS7voL/no1ScxOyhBTQ6DcwenEabqe1ND7PpIiKjHqrtdWw3tpErTSKWyaE8M4sUE52dhHx42MTSK5OH7WDAfbeBTqeOa9fflFFyu1NFoZQUENfrD1EsTeHI0TM4dPgUCsUZRKIZxJws4mQFKOWSDExLD2dxKWC830en0xPzud8zew0Cfgk3KSay/HI1bAqN9ukTygaHVDYeKtzxWJCbR+/tvdL8bELpuJLtxKawgtumwsGwTL4mI3k80hvI2BxsWugRR99IghZxHYhKvBM7GZJhpDIOblx/Dc8++3W4Me5/LfkkzU7NI5XMY+b/I+u9o+w47yvB+6pevZxD5wQ0MggQJEWKIkRRlEQrWsFere2xHPZYGtke22N7dvafnfWc2dk567U3nB1rxzseH1uSbY0okRQl2QwiKeYABjCASEQOnbtfzvXCnnu/qgbtJc87IBtA93tV3/fV73d/N4zPIp0eQ6PBYDDKNPqIJpIIJ2L6XrzGtUoZ165dxuryEg7ddAi7d+3WFJ/XJRQl6yKgoKVOm5K8lhjVTjCi9cPP0Or0BDby3KhWyipcuVcFsjLFfhDAroUFzM5OI5mO4+EfPoQ33z6OfDGPeqsu5imfvwTOubc5ZIqnE1qziUAA45kU+u0mLl25iKtrK6gN+ljYvVf3e9AdoVlp4MQ7x5GciKBaL6vgoyyURcO+vfuxa8cOPPzggzLHJgNlcqKgho5ApiO2xVDADFNTYyEmfbuyGGGBXyyOb+/BoDPA7JzxVqYVBaXuPLdoK0Cwlmc3B3Pl0pae/QSJ290eXnn5OK5dW8fRe+7Ah+46on3muvTxnMS3//Y7mJkfx2c/dxQWwTe3iXCko5qAkvzBiAEZI/T6QeQLe/DIY6+gMJ5HwCrj5n0F2G5dzNBuALhezuPUe5tYvX4aB2Zb+MBNC8gmsujBUao1wXiyMjiwCUXSOH7iKh5/+gRqbRbK9L1OYefCLN468SZqtQbS0RSO7N+JT953EBPFLlx3zRTVQYqHbAxtEwRmI4RAnwqJLgbWAJV2CM8dW8POA0cRTMUQTlD+EoNlhdBHEmG3ghcf+S5+5ec/ikbpIiyLskIycHj+GGal2PxkcMp/JwhrRPk4HwouOgQgI1P4n//4AZy9aKS7TI+lRy9B8JgD3HfXIXz4tkXsnImqkQ469F+kSot7T22JKlZOsk1COFNuI1hdruFP/+Q7WhPDAeXdtAwIoNOpY3HPJL76z38BVrCFUJielya0Q4nEjPxRIAXrCj53HcSSY/iLv/whnnr2GPq8By7DgXoIke0Yj+B3fuuXsHdxCm6fDGjKESN4/sWX8drxtxGO5BCLT6A4sRedFhlFLrrt64hFyohE6NNHSV0e753b0gD1Qx+7Bbv2jyEXJvvuJgxCC0ikI6hsHMfMrl34y2/8HSqX1mFZDaxdfRtjsQ4mUyNkw7a8qdhhOFYYiRil/wRLxP9EiMNcnTf0RzV1Lj8zh8N8jrN+cAIOwgwd8n3+VOeOZLfEgDwTwkXgMqznJsFPlnk8O1iL0DdSwWxMLCYgNOgar3N6UPXo/w4Bh0qOtmmZEJf0lSFSBJ4IDJw6fx2PP/Me1ipUPwA265RkXkzEgW3OZ/HYyBAMBNAadhFKxDBsVHBTysYv/+ydgLsJx6W/o4u6HcdS4CBeO3lZPoKdSlXDZdaY3Q4BK/pwsr7jwDkgCS3tJEL06/WYG3/4h/8KP/77H2NmZgZvv/MO5nbuELgby2ewsHsRTzz9JO771KcwliuiWa4KpHzxqZ/i0nunMWy3xXLlwEF9u2/VJBksQS0OnAjuccg4NOE7ARsTi/vx9T/41xiFolIvcAB4+t138YO//Q7+zb/9I4TzGTRJj2m38dw3v4VbE6uYGF1Hn6zpdBpOcVJWDSM7gmvlEs5fXkZzEMMgtQP7br0dM5Mx9JeeR2ZwEXGnoWeh5UTkXyrVGciuc9AZWmqE2w0XgTr3kmF+z+04gEw4i5d/8CxC+XG0c1l04GCr3kBbYZ1h0FWW+48ywlBgiK2Ll3Hz2BzK3S7WQha64YjUIhwscJ0wdIge3bQGaVe3MGytYz5r4SO37kQ65AKduvFXtgPa/1zrbpNKnxH6ZHBzrTPF3LN6sAXiB9WrDVgjBGwQLI6kswjHMpKoG8JCR3JCeQrKm9GohahgsLiO2xWg20DMHhCuVA3XRQRDDmHEquRFuyGHVZiH6nT2ijL30dliM/AzZHymlQoejSKbncCVU5dx/e3L2PuBO/HYlTN47tQpZJM50QgJ5lHVQ/922jSQfWmaYXqPt9Ftt0EX8IlgTMDl2Pws9nzyHjzwk8fx9uvvYG5qXsAlbaBKlU3tSRLIbKYIy7/cNCEJywCXgU4Ntx1axMG9k7AD9AZuwx2YAdxoFDGDq6FJHuagZqghkouwCqhtbes2icG/loa1yAAO1k6e9NOjwSlEyTtIeOk4bFJ7LyDYAJaCQwX0m0hqeROLqen53Hl/cJvt6XUffC6QlMG/xuEN+2Z6iJOwxB/PfoQe9x4dz2MiGsYl+1rWenzvrJ3Zx8jui2NtrhUnhKYVQ3bnbRjbfTvyM/v1bFTKMi8rU4bdHl5/+wTu/9EjcsuIxJNIZ7OyiIPbQbdRR7NeUwgm2et8WYGB1CKUifOTU8pO9d/W1ibiSQKXB/Clz/8cojH2nrROG9Pbv3ZtCT/5yRM4efKkrEOmpicFkFPSWy5vGmBlSEYYQysZvsKC1TaBJ12G23J4wkGvCb5l3dcfdDA5lsOenfO450MfwOx4BqNOBSuXTksqjkYJgY4BvMNk32m/+1wwM8Dz7Zl8xqGHFZrxmJ8s7pFw1Ddyc2g9efd2ZIg6PmvRPHE8kpSaU2NYaISDXjiw/jzvmQHttjFTj0tg6ntja8B/lAHikZaIAXDQYfpew5bm+uOQzsj5aSXHc8M8Q034qiOsyWRhmOBfZV1ws/m4iOeT73viymrQA9wNS9EwLc3LA2o9IFYKYLEzTQL3sN9Br12Tmqra6qLuDtC2HLQCQbSHQHsAdJmEPWDIMj3DHWUu8MVlRTCNwx0qC8kwV7gRh3EDC9bAxA3Rgk0gI9+/PdQgksSWvjPAgOFtHLgRRA0QLzPsVt/b32C/rKN8hqQXcLTNtPQwNW8NGEI6hxHGAsxnIHoYsrc9jS2E+jHWHQpF8wbNrNl8P+GA6Y2pdhHbXRd3pOeCeZHlbF70wCQ7moMG/x3yc+tfjzGvhllDKvaaDpyQj73dwN/k18nBjAYRZLRSkRM0Zw4xhfcBpvJ65/OKXzsyNeG5FJjPbNK8R8YTsUCPyzyKxYIAoW3GJScvBC7JtBR4Q9mwkc0atNm7aVpUZhLw/wMuPf9UycQFdnUEXBLE4kPWLEDPfJhhNMWimB0ELtk08QAzIQImKEhAnTeV4t/lf4txSElduaxU2EwmoxdBs0gkqgaUG56glTECMRtNfk0CjrxACw+UNsbF/oE/VNNfqpYVKtRo1gUaGT+KACanJsWILBTyakJY9PK9EmgluEt4SlJxmhOJlWwaegJqvGpEqFnUkm1ZrlawubklADMUDSsIYc/ePdi3f695Z4ERWk3K0VoCyPi5xYIV26+OWoUNJr3M4iYBWr5KLL7pR9YVaMyvM8CFUy0evlsVSsU3t2XdxbEiimNjYrvS829jeRnljXXjgSDmhjnZ+KsJiakLvKzVGwa4pL+cErDD+u8oQyESlOpDUvtyuYR6vaZryntHQE9p4kMW8gw94cOeXn8s1gzjVTYBbbIEA5KGHti/Dzt3LGB2eloNBa8BJ2/bBuMeYMnDlZ+fa0/X3bu//DmUVfE6UyZLE3p+FsrsaZWQz+aQYENA1qMnFZfPxPZhbuS4JsmPX/fBbs/zlV4o3KQ9Mk6MNwY/a4edGSXZjiOgVl4QkagKAF5Rrgs1TywKvLRnPwXaDOlMqBIB/7q84WrIFQtiBhJ8rXU7GJ+axq49ezA+VkRpcx1rKytiXU6MFZCK04yd0nt6QRpmG/cTmUn8LLzmvJ5seAhA8VcWrhGLxvdxE17EMJKw8WttVmuim3O4kEyncP7qZVzeWkUzMMDMrgWZ8vY7bYHfnUoZvV5LpqHRJAvSlOSoNPElSMsHGIcDkRjTXQmGEFyzUCm3MF6cQSZbRKXSwCsvHcOBAwcxNz+DZIIeTDzDwogyKIEAmy+roX8MAW3KuSil39jCEoHLUGhbjkKDY15f7tXLly+i12XKsYNwNIS+ZzoeHYWwMzerc2q5uopYPo6JqTGFV1U2G1i/VkIkmoAdD+P60lXsWZiBTb+7fghjqYKa92rtGs5eOoNQPI3i7Cymdu6CFYnJA4hghbYWO56hSd8tlddQrW3h3PnTmvyHIkAqHZIfCCe+QwIeNhnVCeTyU9i16yBmZneLdTnk6A9BA9Z3KU2Maj01ak0EbWNLwSLbAOVNDXkIXBm2pZEtESEQY0f5TGTX84GkStOTCRNk5cTOrHexmzX19ABLsYk9kF+1DZs+ymONT2+XrEE+V/Q9aRlBs38y0x10W10jWyKrl4MWO4DOyBUj7erlk3jh+UdRry4DvaaAjLHcOCbHd2ByfAGOE9c6YRNE1jpZCOEoGd/Gu4iA8Pn3zuLq1cvYvXsXJiYm5QtKORFtClhU86ygVw2TesnqNvuOnq4uKjxfKfePRBVIxT1Lfz+yEHnGRp2YzmHubabPv/H661hbXzVqhnxO7HIW6hqiMAQgFkG730GIUrNWA8F+D9USGfBLCPK5PD2D6YVF1BodsduYmPDcs09is3ENlXpJxWQ8ltTZdvOhw/j4vR/F33zzWwqoYlhPs17Brh3zmB8fQ4w3U82si3Qygmw6rsKS7Fm+f0pCo5EESDAJRYbIFWi1QBuJvp6/PF+3Ntd1VtEL2AS2beDw4UOYml5AMJzG6VOXcP/9D+BTn70Xd3/0A2YwCQ6jknjksceUNn7PvbfA7vYQdDuIRKmg4GCJDDTKA8lAthGPz+I//+X3cX3lGj5yz2Hc99GbMWqR3dLGwA7j6lYGJ06vY3P1PO6+JYpdUwwkAoZiXeawslbFxtpVFaHj47NYL3Xx0+ffwjsnLsq38/BN+zA9VcQPHvsHdEYjLEws4ODuaXzinv2YKnZhBcqSAlH+RzYQp+cDgidksjH1W0AjGXEx/M7v/xfY0TysaBQBp4+x/KwkZcnpcaTsLlBfwe989cuoVS8jEqbXGfcQVQwELSilZKgCp/NcTiEEyD4VmNnGkFLeYBH/7o+/j6XVuFJaaXJImTkldflEBJ+/74PYO5fEjukoRv1NWJZhDI1U6xivNV9YQh9KOTePIlhbaeH/+NO/UYFO6Ti/bvyqBjh69y341GfuRsAieG/YmlxjlC+bio/1H88hphMHEYoV8dd/+xheev09tN0QwqEkAt22wMu56Ti+9t99Cam4C8cxITe0dCDqVqq00B/ZWN9oYmWlg3aL760Lxy5jOLiOSJjeUWS9juHUmQ0c3LOA/GQUN9++V+unOHM3av08ghEHtc0TyE9O4+1XT+LpHzyOfDEHu7eKhYyLZH8d4W4NUcps+7TmoKqBNSHZKr1tyZusRTSE8QAVNjVh+jOx+QrJV5Sf3YRhUNpJRYR5TrJY55lLAI2AY69VR8hiPWiG+GKresnNHEqTya6gIyoT1VTSn5K+lzyjjYWQWE8M/aOkstOUL3U4PYa/evg5nDx3HZnxCSCUAEIxtPtAxxsg8byjtEvJn8OA/LJHjTIOhF185WfvQAhVWN0+0mkLjVACx8vjGCUmEEulMFEoIhZL6PNyvRMQYJ1BO4xlDpDXV1CulWQxwlqUoM8vfPnL+P7ffQfNah31clXXiPUfvSPvuOuDOP7um3CcCKLxhK7vgT27UN3cxJXz7yFJH/WBYvS2ZZGCXsXGNZJX3yOM5xeD7VrDALIzO/H7/+O/RTRbQLM7QLvXx3unzyBmAbv27sEwGkW100Au5ODRv/gGDifLWEw0ELNGaFPKGonDHYY0SFyrVHHuyhrqwxjc+BR23HInpucm4F59DonWOYzQ3gZmCOJ0ydocOogms/q5BOop3edzImQ5SMaSCMXSKETHcPKp47ja6uK020Y0lUEyGpdXJxkvTKgVeD3swglZGG5WcSg2TsQOa4kQzq5v4N33Lmhwx7XV6BhWLcMenH5HHpcf3D+FTx89hHzYxahbNTZaDJYh4jmw4HbI+xnCJdhFDzEdOSMBsDeAS55xNnoWPYFthNNZWOGU/LX5HDc+r3rSC8CV0khNOG0Smug3KwgybNFiIBTJFCP0AjEMdNYYZg57rW1AQl+0VJ+JacnQF4VmesAla3kFXjoYH5vB5dOXceHYe7j93k/gqZWL+IdXX0UqltL5ySGKQ7aUFzYRYcinkpDJfmVYURuhUQBTThw702MYW5jFnb/4RTz05JM49uIxFHIT6ivW19ZQrXIYSGY7VWmU1BPUtfUsiFpR9GpVDJtlHDkwj5v2TSFo1REItNDpmtDG0YgWNWEBl4bdRs5QFwFZ3Rg20baclWCrpOFGSsu9rsRqD6wUBul5C/L3DTHD2yOCBj3fUN97UHY+XkKzBxSLXLGd0myuuXp2P1hXi4Hkn57WBAexBO1YBysAV/779GM1Xuyy96LfpRfEQ7WVSBddvnfa6hj7NPZt1MYHIhE0EEVq4RYUF2/D2PxBhewQEOT1oLqE/d2p9y7g7594hsUa4qk0UukMYgzaory0SYuyhgb2HDKzR6IvN8/vcMRRmI4shTzQNZFKSjEVj8bNQDwURSE/Lt/ypesrePXV13Dy9LtiXMoaL5tSqjifjQTmjTLOgOrqz4ME16hSYF4E0SAvG4PAJRWNtJAJBhCPBHHk4G5M5OKAW8fWtQvYvHYBzY0lrRm720KcqcrkkZG96gGKkvh7N0mBnZ78Xh6oPiol0Iq/Z1R+vnxb0KLnkypVk3oDP6TW9+Y0wxQ+B2Tf55HQDKvX4J/MPDAyZLIgTfK4kZqbr/E6KIuCA62uUV1yGKJ9S4CXLGnHPLf4UfhzWC/45DZ93+0cEfYuphHnn2GPLhsLDgs9pSQ/E5+tDAsWo/F94KVvNWU88s37N+Qlk7nC90/GJD3x242Snputfg+dIdALhtGzgugMR2LuewpxYyNDz2nuU3CAwHAxqk8CsEMmtMwH6qwBQ/IkP+FRob2hnlPWPgawJHA5dDgoMpixeY/m/eq2+452XiCZbrM/DDYdmPnHUE23/SsN585I7X1wW7Cbd+F1IvC5SdaXMhSNdN/gUMSDpMmWgmPAcEKSrbwsBL1PKju5t+mR7n0umyQSfk1dpSWCBi0A+L34MjxSnuMcPxp7JtYwXA88v8XqFCnG4I1SMDPgutU0AZOxsPayWaQckJgLy3QKqrjkcelh8qZYFr2YzVNULDaGMxC4ZIo1mWcKe6HXBQ8qSWU9Y2aCK96CEVjpe5ds02qMd6CAIjNo01XmYidbgMAlQUuCl0aG7lFQPX+CsbExTE9Pgb8SQL0hW//HUnEDdhrvLT/gRT6PNNsnazCXE1WVhyQ3vYIUlELuUec9qr2mXEFHL7Nh6QnhpeN6DwyCfgQVK3U2bC006YXmvV8yLncu7pSUxgcued0IpGrBUPZIxqUaCbOo/FAHOR1Y9Bnry2uS8l9em1qtLuAynkzgwMH98tDkvRJA2Wyi2WiJeclEKkkPhiPJxMmCYRNKn1BueoJf5qFowFTKFOV9Qv8usonCbB6q2CyVVWjSWJ/rgCB2klORUAi10ibqlbIkQQSxyASQf50d1L0kO7TRaKLZMg0JvRH5s/lik0gfNMoaeRitrq54UvgN72HUEeJOJqIBMMPGh4qFkfxFe2i1uwL+ZJZMllI8jvnZaTFcJ8bHjb/KaCSmKH3x/EAbhYR4D21uGU10g0byRpk7/ZyWVlZw9dpVTb0oj04lCZSnkUtlxOYM8Z4JhPFZvv5pSbzJSG68E+aG/4b8vzjxMfuFXj/Gn3Qofz42/NxbpNDzQKcsPJ1M6nORTSmfG58l631uAYbeQcafybXFhoIWBgT6m90OVjY20Oj2UKCUfn5ebKlKaUvG6WRXppMJTQjJBGUDRMCURQeT4k0gjydF7HQFzPPeEtymZ1c8HEY6EpPMPJ5JI5YhyGNJKk6aCBkmHDKcX7qCLfqGRW1kJwsqeLutOjq1GkbtNuqNKqEQRBXIk0OE/o4IyNOTzRXfB8Nz5G/Vpz2ajXK5gUJ+AslkDpVyHW8efwu33nordizMI5tNCrSMx+irRdkS94IpCrjGJdEbMsW5L9ByeXUDFqfArY4AdT40eU4R6Kf8jftnbXUF8wvzuL66jNffOo7q1hYmszkc3LGA6BAaDrTpAVoYQyxTQLnakcSPXh7nz55EImYjZo8wEY1jJpNDOGihVNnC6QvvIZxMY2pxEbOL+yR5bdELU+EVPJ9MshvZDeubq7hy7QIuX70AJxRAMsMUcQeuy0KPie8OovEUhiOeHQyqSWHv3sM4dOh2pQMzrZiylmE/IB9LTkEr5ZrAbAZ1mSknmaYdNBp1fX4OebhG9bBW4rkPlJuCSd4jw7YKEHnXsljkw8nz7fWnvGId90x6njGaN0UXzw2yLFj08jzlFNvY4ZCpPNS5TRaPMaAG2q06AmTThm0EoyEcO/4yzp56Hc3aGmwatPXbSrTPJPPIp8exe9dBRKMZbFUqmJ2bEyNtc6uMcCgqj2CeHZsbq3j++WcFit51112YnZ1DPJ5CpzdAs9XV2uN5zOCLzqCnoUxDQxZjRcLPwv1KdpUxzR/qjOIHodWDPHb1bLQ0lLi+zEAWB+lMRsAfjevJuoyzaebUkd5uiagmjrWNFYy6TUk6t6plxBIZWJE4xmZ2iIHVaLaUHn754hm89Mrjapboh6tgEMr8Oh187Te+Jmbw9793P1KJBI7cfBgTxSKsbhlrVy6hWe1pr+zYQc8nPts59BmhWS/j5iMHdRaMBjEB5CHKbNNJuAP6haUEUjqhEZKpKIaujW9/636xFn7/D78qb2N3EEWrF8FDDz+MW47sw6H9k/L4cZwURlYBf/8Pj+KW2/YhnxkgzAvpdhGOmUTFfpefIajptB0kuJHE/d9/Asvr1/Czn/8Ibto3jVZpTX5h4UQclzYSOP7OElavncMtexwsThcViDMIJrDZiMIOp9FqbCGTokl4HPWGi2deeB1nzl5EMZfH7PQ4CtkYvvfoj7HZauOOw3dg90weH797N6bGKPFdESg+GtB7kxuhj75MNG0E+5RA0wuWjXEKf/wnD+PKUgd9y8bM7Bj27jyE46+/hYpTwUwxgdsOzOPnPns32q1lWDbXGCWxlA6Rv0xglMAloUFOk8NKXJdfotM2YRzBHP6XP/k+VjfSoB2TALAgPYMGKKRi+Gdf+gQWxhxk4z30u2vIpJnO7hoAzEsUN3Wtqfco0ifjcmOtg//zf/8WLJvsCRMYZZMpOujhg3cexic//REErA4ClE0FyeAm+yLiDSgI3LoaDHSpCQxm8d0fPI3XTyyh0Y0gaKWQZEhToIM9uzL40hfuRDBQkvSbKgYyVwKBqPZrd9AROPfeuRLOnlrBzTcfQDTcxHCwjMGghlY3iNeOr2B1bYib9+0AnC6OfPAw5ooZWLG9qA7ScKIRBPvrQDiOZqmJ48++gk7Pgt1ZRcFaRapzDXG3DscNwO2QJRGWDQ+ZUH0yANQs0ioliWaHYCHrkARaHVdef1QhEHjrDzvgLEMWQi6bNw61XTW0pWoTpUoNiztn9Hwdui0kYmQjGZdgdmtK/iVAECHvxhTm/OyUy/cY+qSQC6PCYCPps0jYRBnj/iGm9xzA955+FU88/RqKM3NwQwn0QzF0emSEm3C1hGx3Qmj2exj2mLjswGpuYl+0h1/93B2IjGrotzp47qWX0Qg5uI45bLoRpfpSMhnsA+FcAU4ig+lgHNl8AYFUHJFYDKFQGxFngMnYPNKhpMBfp+ig0aghYccQCUTRGNZQrjUwqCax3lzHlfWL6Ky7uHrpIsrVdWP5xOedZ7dEL3V5wVPpweuhxp6gAZtB1/iMq+nmNWMgThCJsXH81r/81yhOzaPLQWeTHuE1TBQTKLF+TmQFJiUCXTzyrT/D/nQHC5Em0jZVWzT4TKIfSSMYS2B1fRPvXd1AbRhHLzGO2cNHMb5jAZ0LzyLRPG/YigRXvVqbw2iWGiQdMFU2mUrrnCi16hj1+kiF44gm85jOzeKtR46hHIzgeLsi5g99Twke0PYhyCa6w16ip6FNuNXDZ3fdIkuZWjGNl8+cwatvvWtGBcMRaF9J5dqIA3/a7IRcHJrL4b47D6AYY9FUE1hGVk6j1TX2ir2RhrB9i/JFA1yK40SmomlnNexkwFMvQNZlAKFEBsEY9ybZxwM49FWk+oJ7Rd7xQTGqCI636lW4zRriYfrJ8qgki9hCu0/upUEofOmjnzPA70HihqmhzUCTwK9qdNUatKEw9jRzc7tx5fRlnHr+BD7xhZ/Hi5VVPPjsMwgQUPTY3wQuuW4neUBWAAAgAElEQVRiIa4fRz+VAwmCgewPgoMhJglcpooozkzjE1//NTz89JN48ZmXxV51O6Ze4ThCYnmCl/Rg03AjLGZRNBBGp1JBr7aJA7umcPPBGQGXZNG7rEXEPOP5yPrLC0TjDWAAIIFpj1EsD0HPss1Ymnk+4GR2Sy1EtpEPxhi2G+soP+WboJUrrzhfTuwjF9Kz3mC2yv/f78PNsIV7x9wDnoF+4oYX7SOpZkC2W+ynTYLxUIoSga6G/GcMHz36ynY0r8d+MxI0Ps9Mej3CYQxjeVj5XUjOHMLM7iMIx5LG+5yEo0ZFfcRaqYzXT5xFIBxFMEyiUVigRtgim9Yo0ngfCCKyP2If4zBQkfYNPvCiwsvUmnynrCn5ItAYDsdUB3L7kqhSq1W1NpLJuGxAeK9lncD3DMg6qUrbr1ZHQXb0UuTf5f/TJ5ykG1koDHro9xhe6iLsBPCRo7djx8wYBu0Kli6ewca1C0h4AXqRUR/N8jq69SpGrquQI5KMpIzwkspNnez7O97At/SmPKs4MW/5CdknetJxA2R5YTm+rNy7Yzqy6M9JH2Xf51I/07AtFfjE/e15lpq632trRRwyoCL3K//bVy5qcGFTtRkSGYQvD2Xb9js0a8ZD7N7nq2oY2DdIUGZheTY0Nzpq31Jxm+1ruFueKnZbWW9Yj+blyboDJGG00WhV0O420B31FdTTp6rLCqIrsJR8foJ6xhZLRIkRmdNdKQr4Ur6QMATuGQPEOnKS5xnDoD6Tyk2PZqGYHFSynhLjkr2dxG+G/cjb5qdoia1o7pnet84Gfzd5mIJ/H8W0NXtWcJskmjeASx/bNFfQy3YSG5TelXIJ1YBHvxJolO49gEEwgD4tZDwGp0BsAsa0gSTGR0sXqjzZExLH4LnvAZccJdI/XTWNQtuMspED2AHPPu5vL3xKkjkv7YfrW6Sxek3DUO5f9s3MYvADiHihyKhW2jiByyMzU1oq/r/G8HcguZqYlsUC8rkcCvmcEoHIsqAXHjc407UEWnl0WUPb9T0HfOngDfqqJj+ep4mmPgQuPam4gm5KWwLoyHYyqWsqrfXr+PiEgEsCMgRQCVw2SRdvNLZZeibJ1QCXvsej/yt/j6AnX5RNs0nnehEzU2xNgp2G/clmVD4KYhTRb8VMP7hAuZEVStDvq9Cq1HiY1eQDRiaJLz0n45LAJSXPJh2YYThkCLZFC/ZNl5Wu6aUlygPC83hj8cPml6ClQouYDl1n4ikTvpM4ePCA5OK+tyf9Exm24zMuBwQJCAgL0GwgEU8q8ZoNrT6T12A3BXY1jYzAInWbxXkY5RqZnlXJhFmYMpyHf58bmZILHrIDJmZxLbBJ9x54vFt8HwQuRekOMECGITxJeV/ykCeIGovT9zKpO8zgBxaXBMYMddj4XXJPKpTH89kUIzQaR9d15QcnjxN5qATkQ5VJpvRg44trgMDZ9PS07gGtAUyisgFLWFBoQKI1Sa8XAzZUag1zvcVwrWl9ym8zk0Uhm1PaNX+WpqI6aI2hvsDv0VBrgNMDfgBjHMyCyzucPOBSE1Smcxr1hg4qTjMFPHI9dzpag1wjBDVYNDDYh/uPwKm3w7aLFPNQZqp4W9+DCamUdmzRmHp9DV1+hmwO4xOTCuWgr0TPW4cE+MR36w8kzSdjkP9wH3Lt8dlJ1qSkm9wnlPJ7BSQnLhGx5YBoKoVgNCLj/VaFBvADeaHyHp+5cg41gkpJB8FESOxBt8O0yw5CI0h+yyYgEo9hYnwCu2d3olGpiY3M1HkWxMdee10Pw2Qyg067j82tKuZmF5FJ57G1VcY775zA7sVF7Nu7G+kMA58CiMWj2x6RXLe8F5Qr6P7bYXR7A1xfWsXS6gYCwZCYhokk2W8GWFtc3IU77/yQzL0vXbqE22+/DeevnMcTTz6G9evXsXNiCjumd6LX5E2MI5hIoyc2JwN1arh48Qx2LcxjdX0Jq5tLGHRrmE+FsauQQTwYwValieX1EqLZHNLFcYzN7sTICaNLIELsHt9bhsx2F5ulVZx+710Bva12Hb1hCzbIlh6a0C2Bhywwef4NlBy6d98h3PnBe5BKFQVedjts9OhFOEJpq6IHBc8prhsyCRUINBxhefm65OMzM9NqUkJh4w9snm/mgWmaCf4/96s/PTUsdQF4BOk5ALL582hdYawZthPK2XgZHaA+q5mekwdiikxN8G1L64PGzdevXsQ5ps+O5bHvwG4srVzDs88/hU6zhEIuiWG/hW6jpgY3Goojlx7DjoU9mozTJ/a222/XWtpY38Tmegkz0zNiX1AS9corL6no/MTHPyGmLNcJgYmATRY6E1jDaHbaOuu5Nsjclz2DvIHDGkKodtczhfKltimSWeFSQumEdFZLqkW5PoOQXM+DuNUyNgxMlee5piIfYozQCzVsDbC5vioLiEQ6BzfAQBQHTiym4okqBKahb5Wu4plnntK5z/A2FiUnT5zQs/tf/u7v4d1330WWIXeTk5JlbF0/hV51HdYopcY2VwgjFuXwlUFVwPhYBomk8RbLp+ZRqpYQT47Q7jQxGITw6rF3cPHiOXzsZ+5CcSyNWHgcDz34E7zwwgv4N//u6wp1cUJ5WIkZ/PS5F7A4X8RMdoBOswrLSiGRO4AfP/ok7vzAPhQTBEy76LoNhKOU4bKoY3MUEauWzV/AyuH46+dxbfUKdu+dwOJiEcNGDYF+G27AxZUNCy+8eh6lzQ3cd/dBHLnpA2i0bKy3XPQDcTFnLUoifd8km6CQi8ce/QnSibjWAdUEJ86/C/pVTGXGkA0DP3vfIUzmW+i2lrznZ1QDNNquE1qkN5flsmgzfoPlegT/8f95Ci+9dkmedx/7+IewZ/EAHvreQ6iGW7j14H7ccWgnfubem9BrX0XQIvvGVNyG8W58FzWEZ7Q0ZUNkXQoU6csb14pP4s/+/BEsrcYwoFSV/aDN04BkuyTuOrIPN8/lEB6uoFK9iF17ZvX9CHJycGPYI4aFIUYMZaeug831Dv7f//Q9hCI8pykJGmlt00/1g3d/EEc/fDMwKMNGW01Jb2gKUmtIxgHZQ30xRbv8BJEC7v/hC3jt7esY2bTvCCE0tJCJAjftLeBTHzuMYX8dsSi9r9sIRxi+xrOCTMUB6u0mLl4HllbquPXwLsSDJYStOgboYOSk8dQzJxF2ZhG0XITCQyTjIdxyywHECrei3s/oc11771V03DJsK47SBtDpW2hefwdTgQ1k+xuIkllJm7/eUD6FZJkY4gQDAQcIOCHEwzH5JQ4i3KNR1IZDdOwIKvU+VrcasJ2wzlF6o3IQXGu5qLb6Gnzw7Bx1LfyLX7sHY3ELqTiT1RlGyZqBkKOtJogD0u0ZPxPIVYeyLuH5woRcDkLIAjdp7KzTFTQlhpuF6cXdePviFTzwd4+huLAHtXgG9SG/t41uq41Rr4uCTRleGFvWAJ0AP5cFu3YdY/0t/OpnjyIZ6CgFvdx20bSSeONyDRc2O6h3h2i012B3LKy6QDMYQuzqulgUDZ5ZlTJ+7ugefPa2XXj54bdQItjXraE/FcFtdx2S93IfCdSdMjITOSQDC7DHbMQKERTccSQcgsFdWdt0+i4qjZqsengWcgjf4QC8WkWNw9StCppd/n4Fbrsr5QoPZDaTvcEI+ekJ/NKv/jp27tmHRDwrlhv9xQv5pJQMXV6Prou45eK73/j32Jt1MWmXMRFXN4BBOIpRLEPIULX62SsbqA7jaIfGMHPkbkzu3IPG2aeRaF9CgPYybNz4sujPx3qUAT0MgKC02SiXNhtVAWfxYBSJdAGLU3vw8gPPYFCYwBvtKk5euIRmnTYmI9XJrN0IfNAyhyFY6ZGFnz90l2qswK55HDt/Do8/9QwGZHTKMZbS1KHqccttIhHo4PBCDp88eghjCT5DaoYN7dioNlqgztxxCeINMAiQccny3XRb3O9M0w0SMGRlyKEa6yZ+xlgS0cwEhlbE+IB7TH2y8PjeuTDZt1CqW6+W0W7WkInTq1TJdrDpjRmIyfqAPQPPe/1dKuUImNiWlCAELAl+mOLY1BPydfTk0vzUe/ccEuPy+OOv4gu/9Ct4s1vB3/7kcXTarjmLJBUPyCs1EYsoXZxNsKxy+LnJMqePcTCGhVgO2bEivvAHv4WHn/4pjr30KiqbFePVy4i0LmvqNkntiNIbW/ZclDVbiFkhdKtVdKob2LswjiOH5+DYddh2VxYYAltB0NIAl+ZQ5+ftyBZH4DyBUc/b3sh0A7oO7K3NteHzzyhXZLnzT4KRxEjzKZRmGmWse7zhsKch9SFGk1js/xkhG2ZAo37FAzD8IAwlVAeg3oP3jPuRZxqBPR+wFBNOg3YvhZg/15OiG9877/3wc5JJbtvoh9OwC7uQnrsZizd9EKFo0vRkVDu1amJKDu0gavQQp9UFa3b9DIIlZH4Zma6B2429llH3GPsTk5HB68L6y9PN87z1Akl4trPG4zpnbyjLArEUDYbApOOeSyuuroZYrOkqnoqQSjRXBAAji6Ya0Fi1tdHrsXcjuGuSkiNhC5+498PYuzirOuXahTNYvngWwUEbDu06yObrdRFirkPC1J31elskF2PvYe6Pz7j0rcg8HM+j7JHNaGptKSq1RiSL8sXhhmHLPo+9rrwmuRdMcrUAUj/gQevMgMK0qNpmWhrusPmeYuGaupDA5TZ4ScWoGHSmxxazjkMID1HzMQfDHPJBVc+f03+3nhWc+XxmDfs5J2J5sxYRkcH4vOryaI2ZdX8DpDPfYRv2E7g3Qttto9woodFrYUSrG6ZjOWGtL/W3bl8cQZoBhEO0cuP/9agHk8Sbhz3rAyFU2jPEU3gWUIXJxHvLAHmjIRzWVuDQsY9BwIVr94zHpYdB8tvxJVYlN4aBTG98T/qoKzndyOaNeNlgGERWzX1WmIBBJ31g2aedevdL+JxncyjIUixOj7Gq/1bsl1GeUoLGM4nmu7q4fG8DnZX0oCbuwxeNyAOsj2Qr4n1Pz3qAZ7aslDTKDwq4FIipgbzxcJUlCK+d2JdB4Sck0BED4rfh/ufwxqej8nbzfzkgtllnH5mbEXBpvDEInBngkmDPxMQ4JiYmlDIsOYrjiMEhyniPwCUbMD7AzMLfnr6wsTXZT6YB9ajCvueBlpsHXJLlRjluo9WSpJtsDfkcbkvFzcFHn5zZ2VlJrwmukBFKhlq72RRIKeadf4B7/haSQbc7Cn+hT54+z/iE/BTI4PODTkRX9tiVSheXX6P5fkp9bZOxyYmskcaTOcSmk+w2yoqZsKpCUwEtLDSDAll37NwhA3O+Nx76fK+UtXvqbjMl4oHsM1TFRvVTeQ1wSfCpVC7Jc5I3lqE0mWxGXn78/nz482HSY6AGjd9V8PZ1nwiAGeCyqVQ1yhh1r0nFZhIbwVcWhl0yKIwJNllTZEVWajXUGg0xJQlgJNNpE8yiNcepgtKE4PYoH6Bkjl5ZRn5Nw2KClJSEp9M5BfvQUHtpaVmAoCj/0ZjeC+/N6uqqGF4EEbT/6KfD9M5QUOvLPxy5yDl54wHTlmyBx4d5qEbI9qJcmszXRkPTN6L2szMzknrzoJVxNWnPlHWGjeSev3Jix6/ze4ppurmFjY1N+eJxrb4fuKS/Kn0+mb7Nn8ENJeCS14K+mXzgeWtHUg7Pn8P33TGOEp4fmHyBDIBhzLkNS1bsNBbxAqK7klyoeQwyWCokJhw/j5lQGRmGLyHX49pLBVxZXcG15WW0ui6yhQLGx8eQz2ZMuFaX015b7Cnua+5Upn3xWvIf7sWtUllgWDaXRa3RNMWTJiUSM2r6Mui01bRxchVJpFDIjaFbbeL6lauoVStK6FtvbGL+4CLGFqewWd/A0vIV1ColFbNx+gwy8ILhOY6D8eI4PnHXx9Eo13Ud6IFCFsbxt94Su4yShHari2JhAqlUDuFwXA0213ihmBcLlCAlfS5n56dNMpkSqVmcQE2LZpMBR43l9aU1bJVq8ihkwWC8Cpn6FsCevftxxx134vjx4yiVyrjrQ3fg+vJFvPPWawi0ephJTuL8lQbqib24UqZ/VBTFVAzT4RoKo8tIRqq4unUZ2ekJrNV6WFq+jlbpGmbzcewYm0C73EO90UOqUEQ4nUFmfBaBSBRDsq1JlFCatxnJEWxeW1/GuQunJHMgs6434OS3Je8WptIq1ZFnNPcjfcYiMRQLk9i9+yDm5/cgFsvJJD5oxwT+rq1uyaR6cc9u3VuChJTGsDC+ePG8pDK7FhfF8onKh5UBIx4TXs2EsdWQt52mhDdM97fDtNiQeF6zphDzmAB6ZKjCVdM0GlF2TSuFG8miMpxm0i9DSoYdHHvlOZw48QYymQSOHr0DV65fwoULZxBleJfbRGVrQzYOhUwOLCX27N6vdXL58hUUimM4dPgmbG6uI5XM4fqVJSW4MomeU/7/+t3/qkHUb3z1awKvyb4l7tp1R2JdupwukpnNqb33bKqUCfzWdV1YTDDghGuW//DPLC+v4OKlc5ifn8aOnQti/BPQ9JMQfUWAef4EUdrawvr6hp45t992hxjtdU3jyzh76l2Eo1HMLCyiVGsjEIqhXK3roZ/NZSQ3W9u4jouXzov9oDMrm9X5yCHLzh07sGNuDsV8AcdeeRmFXBqD1nXEnC4Cg6Tuw8RkBtlcBOFQDIN+AMlkGK12VZ+nWQ1iY3MNATGTXNTrPTz37Ku4fHkZv/17v4TpmSKy6TmsrzTx7b/5Nv7gf/hVDSjsYAah1DxeeOUYdszmMJHqyXN2MKKUdR5P/vQ55LIO7ripaGxBhh0EbIYa0UqDzO642Nj0CesPk3j+mbdwZfkSdu8fx113HsSo1YIz7KkvXKmG8crxS1hdW8ct+6Zx5NBduL7Wg8szjUWlVAGGVWxCSnimBiVv/e7ffQdf+NnP4b0z7+HUpdPoDrr45S/9IipLF3HznhSKmRqCKHsMGnpVElTk0Ja+Xg4CfXb/HQ11NmpBfOM/PYuzFxsY2Q4+eu8diIcTePjhH6EdHuGTH/04FmfT+PTH9mHYvQIbLQTo2Qiyi3ig854YVtLIamMQIKuLvnCWQPlQhIyuAu5/4BheOLYGJzuOlDVEMe7gzMoy6oEQkraFz3/wIG5aCKPavoSdexbkgSlAkUCjZ0OiJo0SUyeKfo+y/x7+/M//FpFIHtYohJQSHm2UOl3sOLgPX/q5jyHYX0HEauiZ6Qbj6LN2HgQRdMnVGmFEr1n66YXz+M4DL+KtE0sCcFkbUZGRTzrYv5DBZz52G0b9Mmw2A+Q0sZmRtIssribcgYOr1QLePHkJR2+bQSG0KU/TYCyESneIF14+i53TH0B+PI4r509j2Gnjjo98AJmZu9HsZ8XirCyfhNu5gOurdbx7foTsxCSaF1/Hol1GsruFKP02+HNdpjG35M3nEjxV6uoQLRbpHcqnU+ilQsx7xyvnruLZd+l7BzRGAfQ8nyg2CGz0EAyhb0cwtJmAO8CosYXf/cX7MBHuIBln6jTXP++ujYFlkoZZ0Pte83wWy+OOAM/Q0plOFg/ZP6q9CFjqZ5kmh4371Ow8Kq6L+//qIQSS46im8hjF0goZ6DZbaqLycDA3P48zpQ20AzZiNL+vrSDV38R/e9+HEAfVMy7cQATR8Xk88eppHDt5CSMnhlLtMgZuAo2+hVqzjmzERqvWxXRiHP/+v/kV7L5yEls/+R7a7b7SzEsBB0vDDpAIIbc4idShW1GKVOBGW2g1+qhFmrBTESy/VUKvmUG5FkCPjDOydCIRDK0AKO9UKGexgNnJScyMj2vwEo5Hleq8vLSMlWtL2Fhfx/r6KirVEq4sXcXyRg1d2jLEWBvSkz2OyWJRwTLRVE41dDZm48zLT+CjBwvIDNYwkeAj30WjP0TbiqDW6ij859zVDVQGKTSdIqYO34OZ3YfQuvACUp3rsOQ3LhofbIJlAbKma2JqEaTjfd0sV9AauJKCh+Aglspj345DeOH+JxGaWcDb/TZefPsEymUm2Y9EGGHPwJA0h36kcJEaAp9ZPIJsoYjxu27Dexsb+Jv7v49aqaqhRqdvpJUcRtmDNuJoY+90Ep86ehgzWQcDlyCci2A4pD6LKKQz4PomcGkYQL4/GptYnZMkdlBGSiYrh4q0uYkmYEXS6NEDVPU/IVPKhQ1dhfu3xVRzEh9Km6iWN5GKBeGQpdRjMGUcI4cAlRmAGuawUVIY2wrPmM5LwTXwkwHT+OyV6s0L8Dp40624ePIiXnzoGXzpK7+OU6MWvvnoI+hLCs9mm6niNlLRKNKxqEm15t7u91RPso9jI563QtiVKCCWyeKLf/ibeOTFF/DsT5+DNSKrdKReQqE0/S6CIQuJFD3dycLzwjho1cIeqrKOuck0br+Vw/QRuh2eD4bIwoHNiMqBofFQpwqIHud9l79vroEfXChvRiqh0mn1b8b+zPTAOhvlZ2d8X3XFfP8/PocUAHfDG9H4i99gbBmZsyEX+Sxv/X0BIj7T0oAj/JpxkzMySlpkKZiuQ7DZWHnpO3s2WSIbCbs2nn/qcWUjIPG/ea8aCA3h8rkRSgHZBaTmDmPnwduRSOYMgDjoo1PfMnJ6gkkUUTPgxUuo5vOWQIrF6yLlGVm6nryYZB1iB2QSK6yX4LF5v7R/IimG/vTs32WTRs8DQkUEnhisKrYi36npxagqkNcnFU+DoTAD/nn2zcqlFDPPhMnw70nV1+9JYi+/viFB3pZYl7SRYYJ02BoiFBjAdttwRq7+m2ezxWF3i1ZdJN7EjaxaD4kb187fIcbD1Ps9k+jiAVoeqOXdZWPD8P7UcC8IywPJRZRSNonBbnzpsvYk8TxKvj1cjAQdY4tmFBr+P54blPHk9AZIRo3iB/T468oQvsQqJmnHo7iJd+kl0vuqSCOXN8ouE9brrXePTWlASg+P9khz2wDmNrtwG3TyWJwjeaW3+h2sNyuou23YsTCCkTDscFi9Z582db0eQoERaIgUiQQRJXApsNFlAg8CnBAT1GOImOTy4lgqUDEwolLQAJchgrsK96GPJRfLAAPb1dDSHwqQoUmwU6ClZ1WoK+PJrUWy8tLA/UGEen6PTqnf94BLOUl4ifK+LYC5jn5ojgeCe4ni/jW88X0NLG2IXZ5fquoaY+mhIZVnv0dSEq0h/V/NdtlGNryzxCgbeX4b0JJEFD5PDCVRlkUiENl84AgEpr83LV+IfRAT6faZNWHeC2vHSMRSHgYH1YGbZsm49KjcWkCU8vXFKDFA37hAS4ZlsMgnIEZ58DZw6TEu328uajaBMejVUeZ5bJjkKe+NewZLLYKWHcoqm6hWKwppEcuODxePusxNszA/j4WFBUm9lTTtOGA6lQBFL2Rle/LkpVeTuv1+xiUZMmT6kf1i2EMGVVbTLV8RAwDJn2HbN4IX1QP0vYsuf596TSweBctUSTE3HpsGuLQxOzsj1gulvvJT7HY94LJjNp1kP8YTbnsReSeTPCJsehb29DMIXJIFSEadiq5cFvv378P8/JwS8gzAZYBLP+Fdn73TlaSfoCkZq/Ru0zocMuCkgXq9YRYInaY9Q1YPQxXbjpJIP008nc2okCR9nFOtkbwneIAbAJQPA75fTsmVtNbpGV/NRFLeTgQxCQiy0c9l85oosiAgUL3GJGayLG162JkUT6bZUiouEECAIBcymQo0Ljam+MaYmilUnMAotkxALeXxTI8l248AcpSF8HAoSTPXGX04CM4m0kxKTyOVyer/eSAQHDPXvKJwIR4cDDViGncuk5FUPi7mIyfqvE9sOAzA7Q77knvxQKM3pG9XYGwVSLN+H22b6auen6wKBIEhXpCQV5ZwPRO0VAobE/w0gaW3nGFlcT9yvXJCz3WhoBjPCoCbnwyttY0NtDsu8oUCxopFBVvR1Jrrkb4UuVwaEQIvIo+afU8ghsDl2tqGDo1sIS8QPZFKaf/wHm+ur4udQXNxvvfNel2+To4dhtUbydcqGAxgcnocK+VVhAtRhLJhVHs1rK5dR62yJeCSSYgE3UgvCIbCSCcz2Du3D4E+5SmUa9golbdw7sIFPRg5gKjVmwLk8vkJzEzPI5ctCLjnPhyXpQWDV/jA4wTQ+MQpfZHpZkGPJWEzlXuEpeU11GstJBJpbJaqxpNMcn0Hu3btxYH9B3H2vbNoNTu44/ZbcO3yaVy6cAFuO4ROK4tSNYKGNY7VMpmoIeQSYRSdFnJYQyK8hStLb6LW38KOA3skybp8+RzS0RAWCuNoLJfQrDWRGZtANFdAenxKQQpsms1kyjSzZAdwOk+w8pXXX8LJUyckzaVRPBtNSgsp21SYT4geaCaBMhZPIJMpIB7Pkoelyb/jJJDPT2JsbAbxaAYdd4DljS20O2RumtCdTCqB8YmiGrBWs649T9sQrg1OasMOQ0AMM4B7kd6d8i9ijStfHIY0sQblAIjnD9+jKa64Xo0HnOf1NGLxzv924Pbot8MHFaW4LMgoDWAQVRVXr53D8eMvo1bfQKdVx4EDe8V+OH3qXSV3M8SIjDOeHf0O5bGumt6pyWmdfWSVTk9P4uKlS9ixYzeuXLyGyxcu4cNH7xKD/Zt//dc6Ez//xS/KyH0wtCS7T6ay6PWHSlwvV2ogWEnvXhbE9MHkOWuaCj5cQ8ZfmJNhJqA6jkDFam0TvX5PvtG8FhxsacrtmZyzSeGziD7MRi5mwq+SkRC6jSpGvRbWlq+j0WpjfnE38uPT8jXjQILfL5fNSFr4zEvPYnVtFTsXFrBjx05MjBUxQWuVREJNJoPMCFxSvplNxREPldDvrCOTnNE5G4mxEKJfESfbPHtpGWMYSo/88Hlcu34Nn/3cvZiampJdw7mzV/HgQw/gn3/9lzE+lUUiPoV+L4IHHnwAv/zrn0SjugVrlEBybBdefeMtzEymkI804bZrCMfHYYcX8M2/+S5Wrp3Bv/oXP6+mo92rIxjiecdm18Fo4GidW1YcATuHl4xBCj0AACAASURBVJ4/ga3aBvYfmsHhm2Zg91xwx9Cr7cpGEK+8eQnrG1v46F2HMZ5fQKkRhJVMCWCU95ZY8HJq97ytR0hEY3ji8cdlM3Hi7Xfw2HNPYqNawv/6P/0HbF07h9sO5DA34aLXXtLapw+jCjGG85D5FnBgDwhAtdAdDbFVC+Ev/uoYEuk9cBIJ7Nkzi/WVTbzz9gnU0cbHjt6NfnMNP/e5WzHoXkYk2AXFRhZ90GTcTrsDjzFhtSQeZiNNCRIHeQQu6+0Qnnj6PJ59cQlf+c3fw8r5M3Ar6/jp8TfwqV/4CiZTSYwNakjZ6xjYG8gUU2g1OgjGE0Z+6RtKCbUjCBYScFnacvEn/9tf6v+LuSm0Nld1BjWHFj7w0aP4wpc+imBvGRG7YaSmTlLghz0KwmGYD2dvVgudAODaGfzosbdx6sw67GBEbXAskUYyMsLCeBj3fHA/AkMmM7Mu5O+aeoyG9fKe7dh48d0u6h0Le3dEsSPfQahfxyhsoTEAnn/5NLLRRSzumcLSlbMIuF0cvO0A0tNH0cWYzO/XL7+NUf8K7EgOW40JXNssoXbuFcyN1pEd1cRWZCMV5NnZb4u5yiiRPm0/YjZaPYISTRTHJtAMBTBiMnIyg+898xouX6gjEE+jTXYYB75ssnhe83wLxREgw6zTxKi2gq996V4BlzEmi+q5T9YETUzoVUmw2khD2WhQPirp54jFfFBAEFk/bIgJdHQ9ZY+Yw/RQDNjIFAqwYgn8+LuPIFqYw2YkgX4kBbdvfM6DZKF3hgowfIEgr+0g7thobVzFqLqCr//yF5EIko3Tx/ETZ/HMa5fRD1vITu3EerkGe9hHudZH1Apr/9YiLiaiCfzpV76G1l9/G8lz52G3B2inZ9BIj2G110VsVEGsv4L1tRoS+9Po35LHVqaPop3CVmsLdi6JaysczidRLgXR6PTksUXJXr3bAdVA9KG2BJCNMF0sYGFmFrF0Bn35Dg+RisVRyGXg8L3365idKaDTrsiPjEMkqX/Wt9Ao1VGq9dBjQB2tOKwB4sMqfuYDO2HXryE6akhG3GGoGMgkHiAeCuC9q5uoDlOoOxOYuOluzO2/FfVzLwm4dKIJrVkyobk/A0OyrMoKXhkFSAAgg76LCtPNmarKr0XT2L/rZrxw/1NwpudxLmzh2TffQWmrLrsq2iLxvKb/IYd1IQfIWQ4+Nrlbqhlr1wKuNev48WM/QbVs2P+tnrEdYGclJteght3jUXz67iOYK0Qw7FQEkjlRqga6YA/uDEzdJj//7RQOA2tJcUJ2dq9vJJFDE5HA52EonkUgyNAufl4mIRvfafZOtPwiYOFEopLdNupVeYwHRnwec4jFcKmEQBnWzaz/BYZQiSCJqQeHeB6MIy8B2yTd0t+S/ZKjPzg+NY9OuYPnH/gpjt73aaykw/jPP/wBRkNacIUQdcIaYlMmTpyB/anigBhGNnBFviHqnBnaOFiYgR0J4/O//5t49q038eYbbyMwCKBea8hCh4Odaq2MZqeOdDqBcMSWnFh1RrOHfqMlxuXsRAofumMvchkGV21iMGyZwcKIXm2KFzZgLRsB+jIPNEYyYIEH8vEMYC9EhRtJC6z3WSewtvMl9dsSew/0Me37CFbfnCHsNUzejwcEe0CW34v75EyjgPSAEF8L7IFgBrg0AyWCR1Tssd8jyYXvi72Gn2dhQDujdDS9rZGYmeRnvowZHZ8zInj0XdjJPOz8IhIzBzGz51apXAhQ9XsdSacJOjLNvsbEboLoCvgw1kSUqXLAxDAvXh6XfsFiD5qXAWsM6KhAJXq4euC4yFVimNoIBcmC9bzYvWwLXmees/weHBIRvOT9YJ3nBb/rMxL4NKHExpKML7KHSeTpdmlpQhIR6xhatZW1B6bGcxgvZJBPxeG2ahgy26DXQZDPO49vRxsnt6vcV8++zoRY+jiFDwB7XzHAnhdcZhSFN8gDBlQ0rMV/5H3Kr3le8364jfh+Ul54WQoKWTJDBQLPApIFPJLYRk9uw/wVGc0jIbAHENbqXV9efCVr+78vBdJAZ6FD1YfHkvQJPga49EBRL9PBD40SR8cLAPUyY963qn0xui+J9q6O9/1lU0CwPDBEe+ii4rbQYs8UC8OOGvs6Kh7YS9E6Kha0ELUJlLG3JnA5wICsS7LTuZa5Lnzg0vM8NfubNRpZlIbYpRm0F4inPUB6pfaCb84owzhDl/TCoX3qpM4FQ7f1ft8bOnjkYe80e9/aMJ/Z3/P6GR6+sJ0I7zFYveW0/XcNk9Owrn1PTf9X7WH/LCEIzn1G0FLqUfOrmEBysvCl7cauw0jGjYsEaxwF/vCsYw9InIKkMc9OgF/jMJLAJVUXJJGx9jJrylyxUJCYBwP7+ggcmJ7YPt0Mldh4kOVyGUxOTGJ8vCiwhgc16eAuGZfe1GWgEBimyFE777FpfNaq0qbNk8gwLo13gRpyD5jhPadEpNnpoN5sKKW0UmXz5hmyev6N3HY7FhYEXOblWcgG3BE1W6AOmZ8C0oxHA38WDxq++Gco0Sa4ScYg2XdsIAl+8oHoLw5jamomhz5dXg0Ov+YF+NBYlBeaBRUZifT+4rS3Ui5vA5cCj4K2QEV6qBG41JTQ7SlMho2tbq+XVCnTYk4+PJ2hfqYWsvEsLJcJINY8kNEVyJPJZbC4axFTs1M6VPkgYUoeAS0/4b2r9EcClwbwYsgCX2KZhhyTxMZQI7ECjT8em20WdQQiV1dWxbjjBJiNPb0ief14kGkaI9DVTAqNNNIku7FQY7HIZGJKccnAJIBp2Fr8u0Hkc3kxO8nUK5XIMlpXwUxQw1DUDcOLkhN/kkXgrN1z0VLjbzw0JAmnEoYgLR/yDH3wvFYoqaanJ4F3/krQWsnvZL1Sjs6HHhkVZKW2O2Ke8VoYo3xD/ybAEo0y2COrRPFsJo14LCpwRF5+SmBn0cZ1bcAbNnM63Hio+56uPOy1e/nAMDR9SpyUTMoHLBlnXkSQT+lWcSJS641AE99RWwWHJhM9NOS50hJbjC9KhsmQZbPDwpRsZgJzBFrpGUmpuxJcrYAaeV5D/nQ2xJQ5KJQlyBRe+oh25CuTyqSVDkzAnInwrXZL4B3NenPppO5bjcD5gOGUDmySVMjycGxk80mcv34e2bk8omMxbDW3cG35IrY2VgVcZuME0mj6HsKAZ8MggChi6DQ7er/pDNlgkPct106310e10oBlseigfJnT9IimVgSeeE7Qx5PhXfEoJ2lMGYyqWdRUNegI/FTgS6eH8+cNQ4vsxFg8JeoBQRMWAPv3HcThQzfj1OnTAuZvO3IYZ999A9eurqDWTOPy9Qjq9Tgms9NKleVkruO2tG8ZrDJZtNEsvY3X3vgB5vZEsWv/HNqtACw3jDhT7NZX0Wbi+/gkkoUiUsUJMaLYsJJ16TP7BsOemnlO7Z5+9kmcPvsupmcm0OwYNjWtM8iWbbbY/LCYMw0uLTGYoBgMcv/FUCxOY2JiHql0AbVqG8l0HvmxOVhORlNrmpt3e02tEcp8uyyqghCLWQMdTsUoa2FDTj8uBUVZgCbbZorN84D7XUb98gT2EyzN+cpiV5J0Pqj6BOBb8igMBAiUhUBCuiRV9M4adQGri1L5Op5/9nGUy6sIBslwC2D3nkXU6hWsLi9LbsF9RX9WPp94HvAcJGOBVhF333237gmZ6nzf9KVjg3P1yhVZjxQLRfzgBz/QgOWTn/wUJqdnJX2jH9hWuSpm48ZWSWELsWhCVhfcJ5oWK5nZyFZ4RvE5REY/myzarHz46FG89torOHvujM4q7itT15vhiUlhNSxUvpc9e/bozGvW6BPbwdUL76Fe2URpYw0bm1vYsXsfxmfmUao0kMrkFOw1cLs48c5bOPbG67j7no9g965F7Nu9B/Nzczh98iRKGxtir1OKlIjH1GDEovQaXIM1qiCdmEalXgMCXcQSITQaPawsl2WFuLg4J2bYa8fO4fFHH8Xv/d6vIS7/mQJWl8v4xjf+b/z+f/91pUw7wTxGwzieeeZZ/MxnbsGQ8rpRHJHMHB594ilMjcWxfy6uVMeAnUKtk8PjTzyD8sZlfOXLdxs2SniEdJZNsYVOKyAwm+9jFGDgVh4vPP82qs0y9h2YwJ7dBVjdnoANinmulsJ45a0rWF5Zx6//s8+jXhkAzhh6ZFYGyHRgLWWaRJ7PYljA0nm+sryMk++8qzXz+PNPYb1axu/8xm+jtbmEO2+ZxOx4Fxsrp5ClJUaQenobI5vKEJMqbY8cjKyeEn6r7Tj+rz/7KU6eqyKZy+M3vvYVnD11AS+98BJi+Qi++pVfxflTx/D5Tx7G+vIbmJlIcEYv8J5DsIHVhD00SoyR3RFLxRoGxepis2s7AdTaYXzvoddw5kIfv/i138bV0++itbGEJ197VcBlLhTG7lQAM8kmuoE1pLK0ADF+dRwMaKjsTegVtBUIotsJoFru48/+4zcRdtKYGp9Hc3NV16fcdXH4wx/CR+69BU5/GWGrAXc0gOsQvKG8KoiQgMsABoEWBgyxiI7jr779JJ597l3Mzy+i2Wmh2u6hkI7grlt24FP3HMGwX4EVNICCmBqSq5qQxzfeuoxvPnQW937qc5gq9HF4zkZkVFeq+iAUwavHz6NZpvd1E9lUCIsz05hanEQoewv69qTCSmqrpxCyV+FEC7i6nsSbZ86je/UtLIYqmE2YIpySbP7MUL+DMMHEIIdXHcRDXTH/RnTwH9lohIKIBiJwxmbw0HPHcO7sFsLpaTScCOpw1YCqSWDDFoohSD/M6jpQX8NXv3AP5mJkxLV03ekBpcEUxWSedNMb85sQPvpMBcKo04+YYS08X8X0MsmpfJaxvqC/LZ9ZoVgM8VwRjz7wOAqze3FlEEA7YFLIOai0ui5i7SGmZ2fw6uVzer6lo1EU0lFsXDuPL3/+04iFLTz44IN47c1z6FsBDdLSY9PI5cdw7cx1Y51RbyBiDfBWZQV/90d/hOGDP8LEubfRTy7Auu3LcGfuxNIgjA5cFEarwIWfYnTpBVjlK8jcMoPA/hlcrbawWdtAJBnHZjeMta0AtrZc1DngdcgKttCgLFXyRyprjZRy58w0dsxMy5Nsq8PwQNZ7tGoYwW1XMOxu4fOfOYqxXBi9Vglbmxuq9912D4E2vVijCuxhqFmYwWydMuayDuzmOtCpyZsRkRgaLsMXOFzr4Ny1dZT7KdTscYwdvBuz+29D7fxLSLSvIBxPGUmkHxrUa2M03ESIJnzaY7bqyzJZ4VYIiVAMViiOA7tvwUsPPgN7bBpXMzE88/o7WFsri5HHZ2OGvZZSnQmkD5AajXDvxG6MT07B3jWPc1ub+IcnnkK5VNXPbxMQIHhqAeGAi/CgjqkU8Jm7j2A6G8SgU0a319IwXUndgwCcgS1mM89Bn76nvoyhMNyEBBx4OtKTNmSSfhVOFQjKIkDEhX7XeLlJOTTSwIt/h8m0xnONfSH7MvrRk4XGr/EcCqheYeiN/i7Tq1mTcvgYDhs1tef7KqslT5rN2kLsdsvG2OQcutUeXvnhc7jt7o+hVEjiv/zoYbQZqie9BdPELUSdoF6UZNPmiyx7+kgTWB31esgFHBwqziHgBPG53/06Ti5fxXe/831Utxi4F5FqgWF55eqWEqY5LCUIwV+HXRdDpl+RHNIoYbqYwJ2370E2zQH7pgngkfqQwCWBGmYbsAaizJlJ1T3TC3tnMWsC9Yp9Mi5T2z2lz0oT+OGDkT4o4/fWBC6HYY9xyTNCMIancDF9rdap+B2eKut9wKXxuDP+XCpPdEYZJSY/A4NtTF/dEXhJn3+FtHgeiAKYtmXhhhwjibjCT01fbga1JKRb6AcTGKXnEJnYh7m9R+QdzFqxzZDb0qox/7NstNg28UzmoI33DwwFMb71IkvxHPVktlS8EHMQBiBNBBccrcbY49KTkWxII6unJRH7VdoiGM9PP9CXn8+A1WS58/vw77FOoySc90jhtiQqsd7rdQ32IfsBDpfoh8gEckshoYVCVkxsAi6JWIjZRLDp0U7mJfergo3oO9szPcSAz2FhssZHU5/FwyYEAt8AMY3HoRcg7AHO8rz05NXsb43i7wZYZqS3RuknmzVPYaw4LA+0VH9IAoJURAYiMx6snqeqF6jiER89CbpRm2uAInsH733JQsmXp9Orn0MoE/knew3VI2ZdKhXcDyX6J6C8ScI24SgmPPufeF/63pYGvtObMf6IxqOVKgU74mBEMsawo+cTb0AgRDsj4ykrEJhnDe0FKAb3mehCI/nzDUFJd8TzmjRYgQEgpYgRkGd6faksfYm251tprCM8QNIHCz0ynwFnbzBF/Wth3A99Ofz7wMn3XSuDG70P4Pa9MD15uY9/+lioOffNUGEbBOeVlYe7CRna9t70fr7sC/z0dqWTv+/PeCFCBDo1DBBh8QawbW6dsfsgnkbQkuAl8TQ7xADOoBQXLhWoDF6mdR5tF4iXeMBzkKClPULIHv5j4FIyYiHrAyWeEvRhCiobWQKXPHQJWvbaHbNxyezxgUsfG/auA48YNXQe49I8jLwP5DEveTGZfEzgkp42hnFZ9SjJxgtNfysQEOOScjeyU8h6IFuRQA2By23vNO9Q4sHlA5eSUSs0YejJMBJ6OJKl5ksPthFo04kaRNyj3PtBQnoE0CfRcdD2QB0yZOinVa14LNFBX0nILPR37FgQcElKPUE5vg82z2xcTYiRaZx84FJ+Sv7h4wGXlFuT+WaAy6Yk0+FoGLl8Frv37sb41LgeJHoRKKQ/mkfnbTfb4MtnncpXkg13JKLAHS4QAnXyuRkNJUPk73FhSeZ4fQmbG1sKeiBgyXAagn+USXDFcqMTRGXIDg+0SqWGOj1AmJzeaqNNqY2XCKhFy/QuTqcsC4V8QT/LeDrWUavW5A3F/+eBSeCXhRIPUBm2q2g3QKPLRLtwRIxN+T0GAvqcBCv4IDF/15EUnUXH1OSkCb+g9JrTQnpHetedh1mj3ZYMmiA02ZYEqLjq+D45Mae3ZDaT1efnJJySE+4DrhJeA4VrhCjx4ySBKclB85KM3NDkZaDtb3JNuzi58Fiabg8d+uwpafBG4pqYQbpuplHxU9L4Ncr7jbenma7xxQcygTuxPOkTVano2nH/Jem92DXsIBZwxUJe6fDxCM1vTbgRrx1tB2SPIAYt0/QcsVL5IpuWjNuoGMQDAZcsHjIJ+uyNMHIisENRMS779TYqW0yAZYiBjcurlzG+ewLRYhRrtVVcW76ESmlDwGc+mcTYeBF9ixK0FnrdIaaL01hdXtee4f6JJaKyZeAEx6LMKMC1QeAypNTVSIihQgmxIgv5vJjF9PJMxmMCKPl4ppRB4BvN5rtdRBim0mnj3LlzuHjxIjrtrgBfAtUMFOL9p8flWHEcD//oh/q7X/zCF+Xpt7VShjPIobYexdUlF4mx3RiFYox0kGQZrRqStot8Zohq/QxOnn8OFfc6ZucnUUxPIh8rwO50Ud9Y1sOxODWHYDKJWDaHPos0ygdljv//EfYeQHad55Xgufe+nPq9zhHdaHSjkQNBAiTBJEqiRdKSk4Ite+T1uKyp2fKGGXtc6127aj27Lu94PGOPNa5djT1jJSpSiZRIikGURBIMYAAIECAyGp3DyzlvnfPf28BoamtR9apBsPv1u/f+4fvPdwI7xhxrtGSoyFT64qXzWF5bQLGYRzQR01wjs5DsYllW1OlzWtaYEzDDpDj52dpIpvqwc24fZmZ2o1yuwx+MIZ4cQ70RVdhEMpnA+voSImRmlPMolwoYGh7SWi82e5vyCfrQmQ4hPbYMoEn2gEmH8xovXPvViFA32JOwGMq/Nm8WIA592hqSTrHL3GiyUIrqWbHr7fO3Ualu4tz5t7C4cBHLy9ckP2OxTOYgGZQL8/MCy3lA5TxdWV5Chj7JlKYF/Hjk4Yfx0Y9+FD/72ctI9vRjamo7Ll+9piRbzuEzZ85gz659eOXll7G2voEDBw9qsyQTNRJJKGSB3rqsRegbyvVAha46+hYK+bwCpMx10fCd3oAMAGhqveQ6Nj8/rzWVwH88GkO1UUfIH5BVBb+P60m+VESr3sCOmRmkknE8+/ST2Ds3jVI2jezGCvK5rBoUE1M70Dc0ihoPuZSud1tYX1nBxsYaZnfOypO0rzeJtdV1PT+yqVNkdErS5yCfyWjd6u2NIhkroVldRTgwjEKJTMcuAmEfLl9cwGNf+w527d6FT/3Gxw2LxhnG5/7DX+Ljv/Yh9A30KUQl4MTxlce+hIcfvQ/BMA8u9FDuwXPPP4ejx6eBRgVoBhEfmMGXv/oNjA/H8YE7d6BVY1jcIEqtfrzw4stoN7L41MeO6YBTa1cQCVOaxb6Gj5Hg8AUdNFv0PEvi5ZfPoFjNYXauH9snEvATiGZdYgHzmTBOvHNdB5JP/fKHway8tpVCgwEXatS4tAIvjVMsWYKOlta/leUVnDl1Gk//9FlcX1nAH/3+H6JZWMeR/QMYHayhsHlFwCU9U+U75WcDqSm2IWVClHg3Ol3JlP/qb5/Hu+9nEU6m8D/8j7+HN19/B08+8QOEEzb+5F/9L7h+4U38yiOHUC68jx6e5TsE+imt6aBtV+AoZILAQl2NMDIw6d1G3yzuFw07gWeefx+b+SSqvgj6Qn6gmMHlzXVERycx2duHDx/Yjlh3BbX2MlIDCVkZkEvCBFddAwtLMdOaxte06SCfbeLf/+U/IhKOY2JsBxYunDNBEZEYDt9/N+65/xDs5gpCTlkJ2I1ATJ6+vrZjGJcKkeDBoAMnMoQnf3gKr7x8Hrvm9mF+cR75JjA51ocH7tyFo/vHkcsuilVGBIPeRyykKfP0+4M4dXoRj//oOvYfvQf7Z5OYGagDtbSwj1Kni5NvXUYAwwgngLGBBPpiUThRC+H+29Gwh5QG2ircEOPSF+7Fjc0k3nj3PFrLZzBppzEebZva0A4gwPWKwCUlpb4oKpUiwlYZLfrNdYwncDMa1HVGRidxrdDE9777U/jio2jGU8hIGiiuvElSZbOItiPZDXQLy/jEAwexPdGF0yy5IZVc1Y2IkuszFSJK6FUNwCYAAaAwig3jW8ZDtOSqZGK2mMTuFwDBrzwekUGZHJ3AS8+cQO/IDix2LRSZdMpU6FoVUduP8WhSlkErrZqasvmNDVm2XL18Ef/0d/4J3nn7bTzxwx+q7mHzzGb900PGOaWZ9Cflc26hVi7hAw89iN8dmEThC1+FfzKKa3d+Bn+7NIGzazTa96PdKGMw0cTxoS4+PgFETnwJvuX3cOgDx/EiGthoZyWlzXZYW9hYXUmjyHolHIfDGoNye9fLs1rMw9dtY/vYCIaTCRQYohCKoUyQikxV1lCFNVRz8/jFDx3CeL8f/m4JxQLXOj/8VgBWsYVGha53foX28NyAehEJuw2nXlR4jMDgQBh1zmcGc1gVXF7YQKYdQ9E3jL49xzE6dxjla68jWLgIJ0zVQxAR+f05asiE/A2w0chGqN8JqOllgEsHUabWJ/qwe/Ygfvq152ANjCAzOojnXmUzdE2HRcrEqTRibaTUdLuNSLOJD4zuRG+yD6P3HsWVbAbf+v4PsLy6prAtWhVQFWDbHQStFoLNAvrDTTxy70FMDUZgd0oCDskipS0S/YOZgsvjtuc/qBrOjROmr6U8ociA22LVGFkpz+M6fHKBZuIyTSDkac39mx6Gxo+QTWgjVTUgANnPbDwzbI3jlefJQi5r0rObDQEyCqWMhLcUMvo88svjODYKOQoxOaYHhibQyNXx1tOvYf/R46hsG8Q/PPl9FMsEU+mV2BaYRG/LeCioJjbPjK1OE9UGz0U1hSql4Mfe3jHJ6D/82c/gWi6DJ594CoVM0YCkYBJ7DbVGCf6gD/FEFKViTsQNJsnb7ENSbVbIYDAZxF3HdmFogOGneTSaJcP86/phd6kKc1ygiL6sVQFc5pxPXpZRJvJ5sCZIJOPuGdu1nlH4igsGGonkFlCx9ZeuAS49NYc4UNynBJAY4JJ/BCQJ1OJXA066Im99HmMbZ6S6rB/5dxJY+Kxkk1avwfHphL8VImJk6eZ9BF54VD5DAzMWaAQcHSAU9GG92ESuGweSU5KKp/oGRUgCQYvChgGPbIJMtEIgC6uNapOetg10xZat6wxlErEZusN/aqNeNeFLlIa3O2SsmvMjnyF9lKWIcclNZjx2FFAj6wCRcnhNHLc8czJBnc14KIzUPEuqAThmDbJI0JJ1hQB4ni0ZsOe30duXwNBgP0ZGh8Qebbfq8kxUsoYY5G39XEh5ESSAcQ/m3LTRqJLoRPDS89w0dbVhVJrzngnKNC/WdZL3uniLWG4M3uHZXtfqiToNeGzGiAGTuddyz5Ho2U0LZy3L/UfkGZftK7m8zrGGGOaxhD3ZugExjaxbgTF6VzOmzbA2v0PZHsxucNeeW71QvdTxm/6r5me3CGXuCN4iHXpjyw0y8nJRRARwyT3m7GzpPO4P+WGHHAXktGhPY3fRttkEpBWFadrwFpqAPBKKjPevZzFJSzgBl949EHva9YalckMNLHO+N76VLhHOjcLx2gcGW/XyNjyQz5z1PfKdwGb398iH1ABoW9Pe5TD/3DLgjQ/PC9c0fXiGNM/LZUN7yfRbWKc7//nvxFw9ViVVoR5o6QKWZF+a7oc7z13A0sz7m2Cmx+o22SkmaZzNkC0QnqQXng/58jv6e4u2RbSSkPKKfvdN/ZvXQCFwyfXDL+ByfGRrBdQS5hq2M5iHUnEBALGomBq8TnlcusAlD7TseJoB6eK2/x/ApdkY3cEs4NJcBEFLgpdkXNIvssB0LZeWLD81bow+35ZUnH6bPAxyMSbLcAu4JLNH/GozMT0GmhiHBMyYJCj/mJjLlmPnzAA+JlnNpe/eglwbYHwrQUWFFL3OpMNvtXVo3dxYRzGfFxOJ70UvkGg4Ipk4gUsyMGnWK/YnQTje9lWgDgAAIABJREFUM9dTwgALBqDgwf/ngUtKuQlcGh9NSpxNmhsPjjNzMxgcHpTcgjHylBSTVaq9o90xTDymjLtyeQKMTAiWlDjgV9AEWYY1LfJNOJRbU+7EQpgH6VxBDE7KQwna9cQTColhJ0oM13ZLADBBE14DO8uUYhMwI4hJr0gyBchuJYDJTULsIttW8SzGLNmOFXoelcW+5MuE6/BzUE7J6yhqI1L31kdw0JGcXObAMqrnpmX8Vbh0GJuBttjBTAMfGxkVE0sML0lou3r+LKrIkOJGzIMu0+EJjvF7yBolUzQYiSoZkvYEXKB4qOHBlWAADxBeF4qeluzS1WjKbFsKNiCoRKluSDJ5eqyZbgY3Gbclpi9qQjDJyw2JUnKf7i9bGjc7KMYPyIwX/rM8U90wHrHc/JT/WWJc8loZdsT3oQ1ArVJDJp2Rjyjv1djIMIYGBiR9Z9GpzYkMtboxheZnIAgaDIUFWhNgIfuS44bXwq+LN24oGTuZiGq8hBMpma5n03lkVzbUVaMsPZGM4NLiJQzNDCM8FEaplUepkkUmvYZSJoNGpWw6VsGgYVzClh9cKBCRnIesUv4+3o9KhXOMBTG9TNsYHd6u7mSn5SAeSSERS6qDSsBodGRU/qZMsKcQgw1Gbf4CArsIB/3Y2FzH4sIClpYW5MfJgwtZi+x29/X14ciR2+Sp+81vflM/+yu/9gmcO/8+VuZX0dOJI9ZKYiNroRLfhoU8ZW4O+pMR9NsVJLsZ+J0c3rn8GoqdHNL1ssZstOvDjsER9DAxOreBYCiAgdEJtAMBBHtSdCUGnICRyDnGh6pBAAgsvio4e+4ULlx6T+yb7TPblRJOiTyLSa6XBK0okb9pfN9ygx+41nXQPzCM0fFtiFEGnexD/+B2FMt+hEI9GBrqx/rGKkIB2l1YCptQwqWPDCCyBsgIYcBPR/daBs/qPpvvU9ErgJjgMhmbJoxH3pDu+FfiOFna/D4/2aUlFXTlEn08u4iGe41MoFJAMNRBLr+I8++/iXxmBZnMOvJs5GTySCaS+Oxnf1f+ozeuL+j5jAwNIZ3eQLNeQSBgQn327d2HXXO74XOiOLD/Npx77wLePXsWeb6/P6A1iOssgc/FhWXJynv7BtQRZKOnrk6vZSQLzY5SH8V04lwIhTWnWETSn4kMY67RXAf5eehFy/WXgBE9UrleDvYPqLHBNbrMdZsSTrKjFcxiaf3MENRHA/fcfVRS8fmrF5Wmvri4LGnpyOQ0fud3P6t7fvK1E6iU8pjaNoFGvSoAkyAIWd08BKeSSR2wvKKOn3VxcUG+S8P9bfQmHKwslvHaG29gdtcU9u3fjVK5hWeffUkHvF//zU+hw4AQawAvPPd97N8/IoZvh+yOThBf+9pX8IlPPYJqI49IaBiddhRPP/2UpOKdWgkBK4ZQzxS++8QTmJxIYvdUHF2mn1pxNO0RPPXMC2hUN/Ebv3LcMCG6FQQjtCChDQKbfn55uTJVPBgawTPPnEA4HsDAiB9z2/vgkLnOIgfASiGOt86taD78yqP3wdcNo9qKwIqFzQGO9iwEptzDN0EP7h880NL+ZnlxBW+ePInzV87i8o1L+D/++F8js3QN20Ys9ESyCNg5NXso56Kyh8AlFxaboGWHMpg6WGnUOr34N3/zvBiXTPz9nc9+GqsLa3jmhSeR2Uzjj//FHwKNNH75kYPIrp9GT4QFIpkiZJV00aV0nO/HZoBDiZKRAVKO2mlR8ulDtRvFE8+exTPPX8LsbXfh+KH9uHb6TVzP53D80V9CpNXGrh4HcWsVpfoNBCOGed5SEibZoaKxSgZFDZwIGDw0VWz827/4L2Joj41OCbhkgzKQ6sPMbQfxwYeOCbgM+spodltizli+Fpy2BacZhE9pJXU0yVLwD+Cpp07jtRMXMLN9J64t3MBmvY3pqSEc3TeOw7tH4bcpp+R18pxK4NbcU58TxLUbZfzjt89i7sBRzE1FsW+CKMIG/FEbJXRx+sx1+DGEI7fvRTxko5LNoO1vIjV+D/L1hNhqVnUF5eJZOKE+FJqT+PGrb6G18h6G24uYiDEBns3UoPbBQKelWgGBmGqnUKcqJm+EwINtI29RKh1CbGwCPdO78dd/9Z9hhQdQCiaw0WSoSQ0hP/25KRMPwh+KopbfRDN9A79waBtmUrYYcVxbyOj2GKb8yrVWljeOYX8qBNIOotpmYW+rKd3p0orIJHByPHO+cG1hnUXWXWJsGm/+9BS6gQSuM+ShYRQlzVoV1VwR0bpR06SVRt7F2NCoDjRsGn/i138d3/jW4yjQM77ZRKlSxMAgiQuDKkJy1TyCFtfoJkKWje/+73+Gd/7wzxE7t4a+//Vf4qPPZnA2/mF0almSDQGmLtd9CFRr2B/ZxL8+VkLf97+AoWIepYcO42fpd1DtsbBu96NVAqrrWQU9ldiYpXAyFJFkXNtGo4GQ1cFte+cwMTiAjUoJS5UqTp+7qFRhBv0FrSrqmWv47Y8fx9x4BFYjrSYiwa+ILwKn0ALzAZsdP9odE9IHJUs3Aa5H9DK1fWhZfDFUwkbXqeDi4jo26lEU/EMY2HsPxvccQfXGGwgVLyEUjxmAj4A1x49Dhji9KlmzMPTQh2KpgkqrjpAvoARqfySBuR17ceLxnyIwMoHu/jk89dNX8f57l9GoNuXfzwY5/S3JzPI5XURaTdw3OI1kTy92PfIQNtpN/MOXvopzFy+iS49wi+EGhoHkRx3BZh5DkTZ+8f7DmCabu13SulGj5YwUJQyOYCOEc96ksgtkdOXCLbKtwiHV7VIH1RnK0BJQZIAEA0LRZ9AAl6aRScVNl2uLL6hgFRIieC8UYOaqtFpk0Fs2UgSgCzmj4mNQjhoqxq9ddYS7RhPUI+ggSwQBl4Zx2ds/inq2hndfeBuzB26DNTeFf/jBEygUq2Jccs8jkBR0bPREeSZjsrdp+rTQVugGJce+QhU7In3o6Uvhns98EsvVMp556jlsrGyg0+xKsVdmI7jbRDQeEnhZKuR0tuCax0aGrUDKTSSjNu46uhMjw0HYFpVdJTH96F/ssNku4JLMSAJiNVnhmGwOIiQucElH74ZhXPJ8zRqefwyJ52aOxJYacIu9xaafWRO8sBXh0Er6dROIyQhzmWwCLZVp4QKVN+laIhh5LCz+AMcHz45srJA8I1KDmH3m83jnWNbW/F2GRWeIvN7vM7ZvBF+VMYxMpYWNmg/ZDhUZwwLUeVbmHGpXC2I5sn4sUMFHsJTkH0mzG26ycVPBIMprkCqN9S1rNGOnJeCJTSCeGV0RIwEp74ztsXt57qJqiSqrgM9GNOxHNBoS412NKJJ0fLbqdLE4ZefVFmjJOcDx5dc1y9NM50Kek5OpBHqStBpiKJ2R+nsekfpcepYkA/B9yMDlPsxamhiLy5jtGoBS9nNkDBJMFCh4k5loWK/8/xxzjsBOEzLMxG+XcemSscR89TwqXWTJJEybZ+UBlzxX06LL+Jd6qimzRqjRwSaDC3J62ImLSLkcXwPRCQzXx3W9Et3faWTUxgv1VuDSJemanCB37Ognt3wu3Qfpjk7PFoFnWoGwLnGCRAA9Dnlyuv6dChj0wwn5YIVseaJzHSDZxAUPXP0Ur8+YJBC0FKjmAsa8f8Zz1vj266WGAElGfLnApRc+5AXvuDJww0Z0GZVyVTA0UUPsMs9c4KULEhqA1LtY79pdpqQ77w20fNMSwASHGRskY3/o/jfnq0u3NPfWC8zy8m3cz+HmNPHM4z5ug1N4gKX7d0nIlVLuRZqb5yzI7haLAqnsaPPBRo9LBpT0W1uGa9lEHIf7mPBQqla7st2j56ULtes+KV+Fnuv0nt09OkQ437s7ruNpR354BC4pX4tFw3pxRHlgIYEOBRH8/wGXhjFrGIweCu/+Pg4PAZfyrSuKbUng0nSWXFNRatsDfgNcTk4KeJQ/pWXJ21HApRuGIlaQi1QrXdkNqGHRx5vJwynZVDxASurnbhbqdLkotLewbdF03e1C3pzsPrmHbrL/crks1ldXkctmDO281VRwSywSFWjJl+lSuQE6rmzbCzLyBr+XtuUlu5mBbOkAnE6nkc+boBx+plA4hIGhAezYuQN9A70qOglcavJSvim5bQcl+rPQi41sqU5HPo0ELzmYOWCYjiuWj8tkJJNUBYLrSUHgk2wEScXJZkpQJs0UXc+3hCAGpdRh3X8yLfl5CT7SGzObK279LAsgglMEw/inv39A4KGXok0D7BKTI8tlBcWItk3/vCY3FbP5cwEn25TMUO8zqOCSITILIxNeozFBRmIHAjc4ZvgZOWZMIp6RpMt3VOOG7Fx62BSMXyqT2An2EriMRuTrmEr2apxTHjHQ26tgnoAASCPj5vMtVcoC3ymHY2eG4ARp0CaRPYUAfShDYY0//n7T6TYlAhdIfn6T7GjGCwENw2HjxmwCj0zxYjqhxqPV0fd5ID2fOxcTMTck2eWhxoDRBC4pyV9fXxMrlYzL/t4+gbDGd8d4SrKrznvAZ8o5oiYBgelKRQcafj6yTAnYpBJx9CTiun99Q8Py+CN79trFy8ikN+WX6wQtLGeXcNdDd6NntAfza9ewsragwoTsFAqtON7LtQaKlRoKhRqqxQ6mp0ZcaX9JRWYimUQhX1LIBmUlBCtDoSS2je+EjRDymTICvgjmZndhbHQbImQ8+Pzo6UnBttiJNpsZD34cXwR5Tp16E6srSzKSp2yZ9hjLK4uoVkpiHx4/fheO3H5Y45pjin6oFy9dk19dq1CHU6OvYgL1VgSL63k0OUbJyrGrCNhltLtFnL9yGsVaQSA4WV+NzQyGYnEMpVImCM220Ds8Al88gXjfgDwuCeASuDReiZQ6GMlLOr2KE6+/hKvXr2LXru3IV4pod22tnewI81kMD9HDMI+N9TWUigUlq/f194rNJm8hv18gHFmCA0MjmJreg/QmGbyOmK/cHNhljkSCaDaqCs8ioBYOx+CzA2jUKOehr+IgLMrdyfiM9mB8fEIM3ZXVVaW8E8jjmkNrAfrbkmEt9k/dMJ8pu2EhWW1VEQhHUK3Qn5YS5rjGP9k4ibiNTHYe7777KlaWrqGUL2hep9cpb07g0OG9WFtbUYgWC+aZmWnksptoNEr6+XqtrPn/Kx/7OHbOHsDqSg4/+ckrKFcYOhZWQcRxv7mellckGy4MgONGK6kcmXxkmbAAcsOHOOd46OUZj/OK80JNELIQBGASZG/p+rlW0/IgFIzo/TmX+O88qNGrS6xNzzYFXTV0eCjgYS/ZE4GPCc1k2uazyOcyWN9MI5bsxdLqJh5+9JdwYP8+VEo5gf/lYgalQl6+lmwucOzLG88N/uIawXWH8/r06dNYX13E7QfHcMfBOVy7ksaXH3scdxzbjQ986F5UKl2sruZw+uy7+PBHPqixEQmN4fQ7r2DbRFBFbTw2gIA/ji9/5Qv41U8+LFlcPDqKUgH4xre+iU99+kG06yX4EUOwZwJP/PAZzE4PYO90D9o17mVRtHwT+OFTz8HplvBrj95ugO5uFcEI1RzEA+h1GoI/QK9Brk9DeOrpVxBJBDE0EsDc9n7YbNaRNWHbuJ4O4fSFVSwvLeAj9x/E2OA2BCIDqNgdtLo+hIIx40DftdXJld8qgR+fH1mujyvrOPnGG7h45V0src7jT//wT5FZuYHhvhZ6Yjkkojyo83DmN4dri0nP9HdkAAbftqYDe6WVxL/7jy/gnbMbCMTj+P3/6bN45+QpPP38D+XF+5f/+v/EtQsn8alfPoZq4QL8Nk35yZzj4aiDjlMBjdvFfu9WNUYdVtoyca+j4++iYSXw2LdP4J1zeey/80HsmRzHpVNv4K1LF/Gr/93vIeULYFugjpSzgUpzAcn+uBgpZBBz3kryaUSBksiS4OK3gshuVPCXf/4VTM+MI5Ucxftvv25sR8Jx7Dp6BB/5xePoVBYQ8lfQtbtoOGxckYnHeNWgwIAuA5zY6Q8O4MUXLuDaZXrs8Rl0UbKDGB9NYijewX13zMHnVNBu10xAiEJBLCP/tX1YWKvhS98+h+m9RzAzEcSBKR9QXYMV7qJmWTj59kWE7BEcvfMw+uIRbC4vwg4D8eE7Uemw2dhGNX0ZVmcediCJbH0Cz718Ev7cVfRWr2I4RNZ5UGsowVsfPcrJdneiCl0JSY0C+BjM4Ngo+Ahc+hDqH0D/rn144rs/Rs2OIo84Mg0fqqUigj5LHrm+IJUIFgrpVbSyC3hg9xB2DwRgtSoC2dnQURXOA6Dfh0qxpGA8AZdstTm2EsUrDTZ4CO7Qd5llqjnJiEkjGSDEkMyW6khN7sLf/813sZnPwxrrhz+RVM0TDYWQDEbQ5zPrwnKLabkdbBubko/c4NgEAqEwXj/5FpbX1sRWKhbyGBsZEmuIdUqlSaCadkAV/OrRe/Bpx49rX/w+0IyjcOw4Hg/fja9ujMtbutGtoUWlQycpRvh47Tz+77kVTLzwXURWV+C7fzfeSSxjdbCNfLMHrbIf+fUyWk4Q2UYbq8UKarQNcUEbq1FHT9DBPbcfwv7ZHSi0G7iQ3sBrb5+F5YTF2AvbNTQyl/EbDx/G/qk47OYmuu2qLB04ru10FY1iU2FHsGkV4lezlprMDu07um35W4PrMv3XxHit4sKNNayWg8hafejdfQ+27b8dreVT6K6fQtfvIJJguKFtFAndNkIBNuwITLHxwr2yCmp4osEwIvSWDUQwO7UHp58+Cd/gKAY/dB++9fTzeOPEW2jUyNIPIxGLI2ATCK/CcToK57lveAbRUAx7P/YwqpEQPv+FL+OdM2c0Z+okP7rMKX+3gVC7iJFoBx+9/zBmRtgoymkvp88yfFyr2gjxMEkCRcv1LWM9ysOlz0aNPYdISA1HkgZa1Tos7nmeHyLrVa4eJCLQ4kkMJ7IZgRaZ3IEgugy8JAjH8wUXRyNSh9UxZwyqoagQ4Tg3Po7G5s2sSEadx/1XklMpN8i0tI0voeVDvGcA1XQF53/2Libn9iFycDf+8ZmnsL6ZhY/eImR/Un7rc5CilU44pL2QPpUdpj1TrcVNJlvCTKQPQ6OjuP2TH0PO7uCbX/8Obly9seV/SDUU6zBOV/rcMagiGo7D1/EpcIlrXzWXRizYxh1HZjA8wDW2hK7Fmp16X59JHLbYfOKBuAG7yzWPqjemFBtwxvvD+lsemlI+cbVw05E92acINTyq3wSxuA+xvW3YbcZ7zvDebgZ8qNaQDznXHVrx8AzChpsrvXUBD55DtyTstC5qtkTIIbAoSXXDhIR5BCMPoDS4iKloBHm5UmWuVTzDiFjE/ZK7nO1DplzHjY08NvM11BtVJTBznRV90qUJUrXq4T2ukt1ko7gMRLHrXHm7F2piLpP/bqw41CCSHNdQI40dmGGFKuyHn8mmBNWSV3qANmFUYxAsIdiscE9adzTR5Z7PcB3WfzaVHAa4NB6qfHs2+o2/LcFY0vU4j3hPad3GWpJ/CPYTuOSYVASWN/AJPreN16B31uPvJ3hqnOtcCbSXGr+lbCUjlAQYNySX5zgBl8bf0cibDQ9L7+sFJ7khN/Lp9EKVxTL0JNmGLWsAQO89XPDMxU30pi7S6DE8jeWZYdsJZNeAMBZnZEKr4bvF2HXZop5C17WJ8BLgvYAhjxV8c6aYa/Ewn1uBff7drMku45L7QIgew35YIQdWkPsU602uzh5Y6YF5JpaKQDz3ZrFbZefmMmAJkrqBZJyDIu25dEI1DQSoc0sh+9Jb0Dww2tyHrfvpycN1IaI7b91LD7TUjNI8MNp1M8MM3OwBl8YOQFLRLd9Tgpgmdc3MS6OoNhYQBsA2z1ZX6wXLu40UWUcIQHZZo1vjxDxL4zPqfl59di8syb0OF/MzZCETinnTd5NLuGHS6/66L9nrqa425ECCl2yueOA4s1Vsm4znLqxdI4OmEnJ9tpQBbnW3gnlMircBLgXSVI08W/JBbjguFXfLV9ncPZfhYDpAN4FLvru5kaar5gGXNR2+czR05snn53ixlN/xAEr/OrKpxAokq7JS1Uvmrq7ZrIq5dmeLjaZUZvpKWgxZSQiE84BLfQ7PJ8BdAD0w0dtEvHEkM35tv5aRWLc7xuNyjcBlVqAXPwOBSxYeZFzyxQEi5pjYfcZjYyue3jVlNsAlH4oBnDzgkuwbAZeUYLugH6UUZFrO7ppFqi8lxqXYVq5EnM+D7MtcJodivmiYeyBomxAbT96OvF/sHrjeAZJGk7qrhZ4LXwvlEmW7DUnqKY9kAASvixs+nwfBH+PvYLw4+fwobaf/IVOZ+WKgh9iKLJbaHWxsbAjkIouTCLwHXBLQJLjM+0PWARkw7FDxsE9QluORcmx6bcbZiWQxROk3GYeVisATUdH5+eV5xIN1HNsnp3DwwEGBC7yPBEYJ5HoWAZ7/HgtNAq483PP+0M9RBu7yiyTYnZQ0hozLwf5+hMmM0GLldqDQcZOwSG+uo86Cg/IEFsXsrtH4t2uJ7To8MoKkUtXDug7jG8LEOnNPPVBVE9brFKrraRZLMbrcseCZ6Rrg0fjNqNihLUGlahim8pWxUK1VBELRZ5Xjn6wpylY5j/m9Sgr0+wX4idHqGOYrn4X80Diu5IPZMPeJchaCbVGyrzpIpZL6/cViAdeuX0OzXVMKWxMNrGSWsGPfDiSHk8jX8zh36TwSPfTMsZQInkr1I5PNY3M9g3ymgHalKY9KdjnpL0TGTzqTRqFYUjp9oqcPzWYHxUIDvalh9PeOordnGP2pIQT9MczO7MHktmmEyXip0e/R+DPx/kbCAQSDDjLpLJ78wfeQzWyoqCdwyS4rzbjr9QqKxax2HPoiDgz0aTzxkJAvVgVc1IoVNMt1DCeZol6TR1ykpwelVh0LG4tYWL2BYi2PSISssbo89nwcD4UChhI9GEzRn7CJQrWG3uFh9I1PoH98HNU2JDflJmWKC3Z8SQipYHWdqdEXcWPhKkYnRpAvFwRC0seUXmfsGIdDAQGxlDrSNJ9rty9A42MTfuUL+lBr1ASucz0YGhyBL0DPwqgMxSlzocQuHAmqCyx7hSolipTExakOQ9AfxezMbt1j/skusctLxm5DGyDTFwXQNVvG65ZyTPqwyZs4gGSyV8BpOpdFgXKrQBituo06QwNkAdCBL9BEb28Q7VYWb735EtLrS9hYpb2AD1abbNlN+ANtJHrov9yje7VzbgeWlq4jnV5CvUmGK9Cf6sfn/vbzmL+6jq995Xtgq5Wd81QvGXxBAaCUcgu4WlvHzp27FD5jQuTIqjMAjyeDV32pwsMEamk9ty2tiwQkOWc4R7k2qZbjOiK2OYtIrmmUv5cE5Bhzczbm6O/Jbi4PVAR4WddRQs7DVw3FXEY+lgT2+4dHFa6ybfssoqEAElHeuwqqpTx6EjExLAlOs7xh0e4PBpDPFxUiR1CZMgyuMbRwO3ZoEiFfE367Hz/92U8k9777+DFUa/Th9eHE6yfwwAfvQ6PRQSqxHW+dfBHbJkJq/kRjvWg1HPynv/88fuPTH0Uo5kMsMopq2cF3vvcd/OZnPizQFe0InOgIfvjMs5idHsSeyZj+vWvHAf8knvjBM+iJdfHw/XsUPtfq1AVc1mr0UKMPTkzSS8sfRzAwhKeeeRlWoIvpmT5MjydgVZlSDrQcC1fWbZy5sIy1pXkc2T2E/Tv3IBztQ7HbQqlJb+hh1R30faX1BRtJrWYbwUAIS/MLKObyePXEazh95lXksuv4iz/7N6jmNjDQ20FPPI92c1MMIYKMCszxmzA1h2mubRttlBQuUmv34s//8ge4vFBFrK8Xv/fZz+Dtk2/jyWef1jr6f/3Zn2P+4pv48H2zsNqLCNoMgVPMhfFSsqsqhOV9Tf4ZZczdoJidbYY6OE20/EkBl8nh29GNDiC9cA3RbgM3slnsPHo3UCjinulBDIbyKDdvIN4TQafFvYjWGcy6NsbpSvNWgrEfATuI3FoZn/vrxzC5fTvaVhjp+atq/HUicUzs2Y1HPnof2pUbCFoEALqo+2i5UIPDg3IzBJsez04VTQsIxcfwja+/gjdfu4ypie3IFguYzxZx+6FdmBoK4d47ZhD01Rnp7fpCe/YoPOg2kSnZ+MK338PcgWMY77dwx1wE7fIqOv4Gqjbwpgtc3nX3MaSiBC4X0A20ER08iro1IDP3WuYKrM51wB9HoTGNF18/hVBxHtHcefT7y/JrJZilA2SjYlI+A/SX86NdrSNE1UQHCAd8qEW6iBDA7Haw7dDteOapl1BqB1HoRLBR6MrqgUU1G1zwcZ1x0G2UUFm9jGNTSewZZGOwhIbk3ibIhCw/Nnbovc0mIoE+2rfoQEKGLb0SvUM2w+boo9bhvk71Bj3BffLUpXdoZGQWr/zoVfiCSeSjUTQYgkAJYbuFCH9XriIrlKVmFelCBSOjE4glkpjbfxBnzr6P6wsLuHL1mryu2SwZGxoQcMkGpF3zoRrKo1HJ408e/SQif/9FhH0JRI49iLef/jFa9/4G/no5gYXWKAqBCGoM1CKs01zAP9sJ/JNL30do5arWrnZpGYEHRvFC4woaDj13e7GwWkUw0YtC28bllU2QN1clesy6uNlAMujg+OH9OLJ7J9phBzeqFfzwxydQlmq0ibi/iU72Kj7+ob24Y64XEavASl37TpuBF6tF1Ao1BfLZTkjgl2pj1nAMPqGVRJANCQbOybABzVYJl5c2sVmLIucMonfuHkwduBOV6yfR3XgX0SQTziMaO2xsU+LdZjK7mDKUK7MWb8IX8iPGIIImvc/9mJqYxbs/ehPVQBQ7P/lRPPXSq3j75GnkcqZeDxP0cNd+Atk9loMPTuxGyAli5yMPwTc8iL//0mN48613BAy0BD4Z5ifqZQTIuAy38NH7b8O+yT60axk0qiU0GaYTjAgYChCsoapDJDjXB4+2MgQueUBkBoDfr7NEp9rQ9yp4i4dfF7gkaGmfkbTRAAAgAElEQVSTZSYWpvkcbduPDuXoTgAt2l+T1cc6l52RDoOnAiDvkPUifSYJChhg82assWnY22rgKtxGhAqeT5jya7x6Q9EUihtFXHrlHIanZtF3x0F88dlnsLC8Jsal2Hhk6vp96E/1IB7hWl9HuVoScEnAlPPCX2lgJtqHZH8f9jz0AZR8Fl478QaKWdZPITfRmJ6WvB+sw+jxHRBrtV6qoZIvo5rLIbu2ioDTwl3H5rBtgqrAOpqdqrm2jvF+Z1NEwCXDXzoGAGMgheT3W/kKlnzKw6GwqRfICCfAJmWUATC35I0CpYxXoYAJEh+oDHGtqQTkuR58Ru9qPEtNYIZJH6cMVYxFj9HpBtXyXrOhQzCawIMALwFOZJDSEsODkYx8WNWGwETzO4XEycOXCikjSd9ig9Leheqmagnrm2uoMcgrwlwDrnkuIcplmwn4csE5L/lcv0d4xS0x0y6o6zFRlWbMeUG1jIIujfUBwRy9/JZqZQGwuh5PhuooOIZnSANKuaw6XrCfLDxKt3jGtASesh7gzi3bBXllet6UDGHuot7kekMmvU91MGtDPUeCL6z5mnS1J3BqgCBj4ECLAoMDKGBIoTkuv4zApbI8jHzYgFoEmSjp5/nX/F42xlhP6ivPmPpmk0xv5OXGw5KAq/EKdRE093cqW+Wm/a2AM51H9PNkoxpg0DD6jIpQ7FfiEKTxunPXU1/puKwUeHOvDU5vrkGeq67PswE+XWDPHb9KfXft3fihyCjleDXhuC6j2K21vbpcIUsic5nPKFIBg3jCPlj0IA4w/I58S3ftER5lmJacPwpzdRngYrrKG931HHXvlQhv6rKYr0YgbIBLEWjlCalk2JvekGwWuffbPEcTaLX18sAx7f83QUDXadTF8824dqFkt4vBMW7Y7MYs/mZWy88zLQ2j1QCdBk921w8X7FeHlHNevrcuAO2BzC7T0lyDYWJucUFdsF1Qp7eebWHanqrZwI1GPWtscBy/Y1SBHnDJE1qnZfJX5E9rkuzNXDA55dbc8EB3i3auT2Amipco3tfXq8MvXwQqlWBdrervRqLr+SMYHNysJa7XgSbffwtcutimPhATxeVxScZlPieW1U1DQDNxGSyyfft2gZc82BG45AP3gEstwO5L4SdiqDGspmpCe1pt/QzZgzygS/4oZozx8xOA5dJnb50gLpDshgpxMBjGJdPzyD7LZglcktlUNKEL6Aq4pKyaHpd8cdOu1256TarjcIs3iJGrm8LBTDCCduYWUCbuMS7JaORAoqk1vS137tqJVB/TZJkoXjc+n3W+GrrufDYvuRPfj0wfsnlY4NIfkRsF/QMErlGOwMLNtPPdTYYHbHa9TMohA4Z6kylZBiiQRswIsxhwQpONJsYkZd/VCkplhvPUxNYleEkgg9dHxh/vE58DRwkBVzI7PVkz7w3fn4sqwWbJpgk6M2gkFFCidSTCYBAT+MERx+sm8EYAkwdfjj9uislESsEcO3bs+K+sA/iz8hXdMmNuKWyJye1My+Z4qTEFuQtE4nEBLJJJdLuIBEOSWLPT1qWcW4wAA0BwsWORxrnLRY8Ficei5nKYzeXFKKIEuTfZK9CPY5ugKgs4ArMCLxn6w4AcJmrzXqjbbIypPcalfBolFTeBSOyA8rqMlMasFALw2YWtVpDJZUxKqQv2ElDiPOjv7ZUnJC+W97CQy+krNzQG49CWgQUU7ye7zJSw8Hl4UnYycAlwEgwlW5PyETJ4CZBGEiE4IQulZhGXFy9ieNsIYn0xUNR5dfG6xggZepTVEbhZXd5ApVBBvdxArVTVIYDvSdCSABNZQVxg6bHJQiCbzaNWISs0hnikV1LxoD+OerWLRLwPoyPb0N87qA5kNGZYrgx1CoZ42OsIZD/5xmvqpJLRxdRuFhAsnNj9pYdkLp+Vpyslt1x3ts/shO2PyCOOks9aqYxULIbzp88qmZisUK5t71++hPXMJoZGhpBK9SjwppzPoJTLKAF5x+ioUsVRbWA9nUU3HMbsgQOSY1qhiFLFybhkgcxxRhYkPSeXlq+jXC0gV8qiWM6h4zAIqqWAs3gkIaCy1aqgWs6JGcN5RBaq3x/ROOLJo9Wto1Jz1yuuJ4kwpqbHMTzcr4CSXC6DXDat9Ewya9VtJgulDfQSMG6QWcV1KI6BvmHN/UBrQvOFz5NFBovkgD+IZDKldEwCpFx7GAZ25epVbeIMGihUKpIztu0AQoEEfP4wrK4jNm6zVcba2lWcPfsqOq2yTM1LuRI2VrJoNxxzaPfXEY761eFm9/+2IweRza2h0SigUFxHoZjF3Owc/u5z/4CVhQK+/c0fYX0lh1whjYMH5rBv727UKnXcuD6PCxcuyL/5jjuOqrHCP+yQ0+uM0nU2N7jX8fewgFafcstH1Ox9lSptD8zf5WVMRicZWyz0XG8cLQpkDLgMEgaFhQJhhCJkhJBZ7iCXLwiMZpe926xjY21ZsrpQKI7p2Tk1z5jcygPnzPZtmBwfxtrKkn6nGk0M5woEsLq2gbPnzmN1fRM7d86hf2gIvX19WF1bw41rl/Hg8d1AIy/A8crVK8gV1nH4yD40m3wGNl574wSO33unQhf6k9P4yY9/gL27B4y/cYhsLgtf/vIX8Fu//WtiIjhWCrWygyd+8AR+/bc+iBaBy24EVngEzzz/AnbNDGN2NIA20zSdHjih7fj2936AqbEe3H14TKFZTG8MhtmUYqiDAS6larYjqNRCeOmlU/CFbczuHMTIQBC+Og/OHZQadVxZA67Nr2NzdR7Tg10c2LkLwUAUzXBAnyEcH9Q6QMl0rlBET8rYHcTCMTz25a9iZWlZzb5SeR3VWglHD92NcnYTjz58B/r6arCsolvkB4wno02mMv8akmecgEvbRrWdxL/722fxzplVBGNR/M//8p/j7Lvn8J1nnkFmI43/9Lm/w/vvvoyjBwYw0FtDyKnD6tK6hsAJGZf0XzMd6o5F2bgFu0OfNIKNdbSdBuzYEL74+Eso1gcxtHM/hiIRnD/5CrYfOIDExDSamQxmo8BItCjGpT9sUsmNho/yUrI7WQIaeZu8yls2iukaPv8fH8O26Tm0rDDyq4vaS1qBECb27MWvfeIhtEuUaBfV/Kw7MXlaEtSw2gxJo+S0ssW4fOKJt3Dx/AbGhsaxwnGXzePA3mmM9Tr4yAOHUK9sgt5FBEEVgigJtGFKEAz8q8//FLfd+UHsnk5g1wibPzlYoQ6KnSZee+MsYoFtuPfe40hGQ8isLKEbbCEyYIBLx2qilrnqApcxlLszePrHJxEuzyNevICRUBWBIFdkAqZtOAoeC8IJpdCSloz7TQytElPeWygHWog6fhS7HYwduA0vPvcGrOgASt0Q0oW6AafUxAij0uoiVygDjRLKq1dw79wQ9o9EUK+k0fJx/ybbg9WDg0g0jhxZ8/TKdtk4VAa0u2TTOcY2h3fbVZ6wAWUa9YIvVU+V6m0E+yfw+otvotZ0UAiG0fT55QPebdQRp3KiUEV/7wCuVktYyhYVcDK7a7caIgQpzpw5i4WFBakRSvkcRgf6MEzgstNCqBhHOrCK4ZgPf3D7B1D+m88jfOwjeGtiHw5fehVrpRxOTdyNv7syg9WeWXSiPvjza3gkdh3/LDmP8Ikn0bnjbnSn5tD32H/GyMEh/Di4iVysiVI3jIXVGhJDE2j6ozh7bQmltq2UcSld6IUd8uOOPTtxeG4HOtEAFmtVPPWT11FtM2Svg6jdQCd3FZ98cA+OzCTga6YFDlms85s2auslNMpk8vPQFNDBjmcTJUyT7WV34Q8aqwZ6t5IFReD78kIaa5UwMt0BJHbchakDd6O1+h6czXPwk9keZg3kxp7wMB3madccOJuVhhRqZC+x2Y1KA7Y/iJntu3DhxTPYbAKHfudTeOrlEzj5xjsiKLCWZ4OPgBs9Wsn0i3dtfGBsN4KWH9s+dD/C4+P4L1/5Gt5446T2IsrEdU3tloDyQKOAwUAdj957CLfNjaJbzaBczKmuYRK6024g4iMOQ/DSlYsTdCBjy7FQJ2BBWSWVSQR3ybak3QiDrDS/qeqxTLozr1keigbo4l7eluSefzfhP6x/20pJZ0BaQGsoLaZ4vpFtTIt2GIb1p4O0WDdCawSacX83xAraREXUeInEU8itF3Hh5EUMjExhcN8evPDm21hZZXOJxAIDLNGvO9kTQyxCaxMqiQgUETygUqsJq9ZEvGtqbD/PU50OCvmiQGeq3kjeYN1ibK3KqNQqAoJYD/Bzy2LA9TpM9gSxZ+8w9u2fgeU0wJvL1r0AEZ5X9OJh39w3Waw5xguUdTNrKM+H3SC5N33DjXe4Aa8E2rmsa54v+YMmcZsny4bxyZN/sWFOCkxzwT+GsLbFyuMa63kQuvJyHcw973w6rFKZYJ4B2U5sqnAdlI8v072JFbj8WPHABGyR0czPopORmqdyDFSPgF+7aNebsseh/VGtxrNPG/F4QOAlA4tYK4n8pIBU+sfSF5VroAEf5bHuJp4LfnG1rD6/OZPqjwtaKjXd/Wy81w5D44Sr8jzBJpDr3cgDtz66GcuGU8zP44WN8Ahm1AkS3Bt2kZ4nr51wo2rXtgHWaOFE31mOVVml+Rh86RKXhNFzDDKsxjAuCUze9COl14bBTvR93n32glS2NLzmsxlg13xmft5bwUtanklZ2OH4MunqHCtb4Tv8KdNhdzW+LoijmWjCgDwVqpH/m3/jexG3kH0Z2XRuIBBxA5FsBJJz7zLKQA+4ZI3LID6TNG804bdgpsYiwku/dhmYhrVpfFrN+xhgU8ClAH0DnRkFo6czN/J8L4RIDWZ6jAZsKVb4Uq1le7JvU9PzPaRC5RgUFmbGlAg8IpXd6hF6E5A0YTYGwJT83eieTciN7Bu2LGq32LleI2LLe9IgQ+51el+3YMEtowhdpQtcGialwabMADZAthodytjwAtjcMEYXrHRhgq1nLKKGm/qtr+bBb73cT7YFsHpBXIbn6IKx7r2/+YnNs5WykC/T9jIkEDOVjQengGFjEWJGRUfApclfMaC7yRQw2KTmhBiX7oAw5q/GoNYDLknpp+eDGGI0wSZwWTOprR7jUklprk+CN4jMcLoJXBq6p0vdFsJJeQN9vgxwKemyB1y6F6cPSG/KaESg5aQLXMqnigEKkoozne0W4JLeHa2WACGCWfpVksEGtxiXRrLHw7iRT4qx6b6HN0n13wqvMV4gEvXx8G/75A1Jzz8Cl+mNDf0efgYOcFLqbwUuKbUgm5AAIzc/fZ+LYnMi8EaYz38L49Lt3HBjJ1OGoC6DY1hIkCEwOj4qj0uCAuyOy8eyatLemapLb0qClvT7I/BIlmpvbx+isbiul4fidC6DPAFXAp48gLPbL2mk8bykpJPjkAdhBvQM9PUp8MYAGWZBUrI2wygaDQFBkooXC0hncsjmCmIeSJrPQzYseY/xmgne8Rny5xjow3AjSb7pJ0KGAIWHDIFyU3olE2dIS9SkwYsh2GJSm5E+EjgjeMxnzoKIYNzg4DB6U736/Xwf3iPzjBwEKRtptwXgkllKmTjvM4FLI8+g35EtyRcBPr4oDU9EYxgdGtLGpfRipsGR8k5vI8qruWPYloBg+rEwmVLAo89RIjCDVCjXJ3uPXlpkT5TK9AXNbhU3nCUEebwXQQjK1em1aSj3plNi0vHMJsT9jP+t6yRztWY8VevNhhhWLM43M2ndJ95nBlx5gUMcGyyE+O8CoAtFAd+S73S6YpAJDAmboBExuVymWSREXxVLBR2/V8l7BMJbTaT6elTE5ys5vH/1HLbtnIQtILMsQ+Sl5SXdd0rW2I0M+sLyW+oq4ZUsCWO8z/FYY9BKyPgRCmBnaFO1IdkyfZ/CoZjAA1o+96dGUKvQ7JobrE9Gw2RnUrpBUNgr/sTkDJD91yMpnlh+Pm7A7HI39Ey4HnFNjMWjmhNMcd42vUsd8mwmg26riZDPxrvvvK1CmWwW3s9r8zc0X0dGRwS60sy9266hVinCatexY2wcQ6EoWvmS/FQjAwPYcfAQnEQSm1yzbKZuB4zZcauFcMCv97h85QI20ivIFjMoVPPwhS0EIpbGykDviMb/5voNWHYdVYZdlVtwLLJiBxGL9cAfsORFmCuuq7gKBMMIxX0I9VAa0pHFBdcyGpzz8G3Mk5l8zc3dh2K+hMxGDn74MZDsw5GDhzA2Moae1KS81hgwQjZmpVyXRy7XR8ruQ2EfBoZ6MTY2hFAkqAbDqVOnsLy6glAkjHAshqNHjkquGAqE1BgioHfilZcELtOzkXN9eHAY6Y0sspmCDhMMbbGcLmJhMlQcTE9NK/mzXMmg0swgm9vEQx/6BfzRH/wp2rUwfvTDF/He6XMYHhtEvVXFXXceQzLRg1dfeQWXLl5ANBLCvffeLVY15y3nBEFXsg/MgYIMBBqwGwCT45yTkdJxrh0s2rgetMmaYvOiVUd2c0ONPu6fhn1v5EKSY7HJ59CLk4UlGZaUGdZdQ/yg9gxKwNuNKrIM6cmVcNvROxGO0J6A8uUIJkaHsLm2pHqFlhTcl7jXXrx8Wc94cvs0Rsa2CfCnLJT/78KlS9hcX8GRvUPYNpxCoxqUz2u5nseevTPodByFJb1+8gSO3XVE3fyAM4DXTjyPg/vG1EzoIqIwl8cf/zo++emPSZrvt3tRqzh48odP4NOfeUhS/VYjADs2ihd+8lPs2zWBqSEHzUoRsBNwwtP45uPfw76do9i/M6mEZwJzwTAbg9x/yUAModGswSawHRjEa6+9h2xxE3v2j2N0IAIfAzoEXFZwfR24dn0N64sXMRovYe/27Uj19iPY2wMrPA5fpM8N5WpKIiyfZMuHpYVlPP/sc1p/WIjXmkVUa2VYrRA69Qp+4ReOYGKC6bq0A+Aa4jeNKaXGErgMghRD20ePY6BQj+Lf/vunUKHPYiSIBx68U/6Zj//oRYUy/W9/+Ed468Sz+NB9OxD2baA/6RdwqcOZ1UHbqsofTw0xq2kOvC0ylThmGkCgg4odxreeegvF1hAm9tyOuAVcfPM19M9OY8eho6iurmF7qIWxWAmNziosH+FusrK4abC7TascNmJVgaBVr5P4iEq2js9/7jGMTc+i0vbj0umz6O1LIpzqxeD0Dnz6t34R7cI1+DoFtOml68TR6pTho8eTfE/5+Suok4DipPD002dw9VIWO7btwNn33sN8JouHP3wPYnYRjzx4BLXKmljufC82PnRQEGDbRbps4QuPv4eRyX04dngCEz1FWAQ6o47kwi+9dgqJ0BTuu/cu9IQCyG+sCriMDt6BpjMMdGqoZwlczqPjhNFw9uDbT76IcHURPcULmIjT37ILhw1DFvr1ioDsth1FpW6acLFkSqzesD+ISrCLUNdGpt7C9iN34Y1XL6DSDmK90sJ6Jo1qqYD11RU1bfNV7oGDskUINHL4xH17cffcEDoNMr5YZ1GRwbBBIBJNIE+7Cx2MjKSWhTwDclp2VA0kNtAYMEEfXSOAkE5G6zLriXKjhfjAJM68ehbXbqwiHwwqQV7HeIaotFvotUKYnpzBfLuKpUINfcMT2H/wEC5duS6W+ZtvvaWwM3piFvNZjAz0Y4g2IwQPqz7kAmUc2zWLR3pGUH3sW2jd/nv486Ue/Oa+EoavPoN4aAB/j0fx5EYEjUAE8VYVfzqWwf5zX0etP4knemaAke34789+H04ng9U9wzhbvog8wyBXKugdnwJifTh9cR6Fpo18uWJkuQywC/lxaOc0Du3cTvorrpYK+NErb6PRjaJW7SDCeVK8jnt2p3DHbA+s2hosstp8ITQaFqLdMHES1Q4K7HO9xX0BwgasWSgrb8kfmuaPLAlajTKu3EhjtRRCpjOA1Ow92HHbh9BaPQ8nfU6pqLISUMgX5y/Q6HJfYvMOaJYpTy8J4AmRbNFsIRiiImQvLr5yDjeyJRz7vd/E488+i5dfflWBZASy6VcX4MJCIN1uI9rp4M7xnQj7Q5h78EH0Tc/gC9/4Fn524oTOxjVxDAzo77RriHTKSDllfIQBWLvG4Gvk0awWRaAI+MNK+ub3+ZREbVhaqpM6lpjSNvfTSJAXZsJM2DzlfSEIIjYVgSzTJDdEFf7dsIfFVtUB2IQxELQSa0ahU6zQ6PVo2DwMBWPCN8eymhYkLNDzT0F3JlxE4JVnHaX9MgDHH8b4+DTSGyWcPXUJfn8c0Z4B5Io15PIl41/qMgjlGdxhQjSVdwzxZKOfDHfT3Gd91aX6wSWdyZNbjdeAzi2U7pO4wLqddVZQChYbAyODhpHFNmKngUqFZ55VNY6jatp3UamXmYKk+pKNCK7f9BUlcOu3HONjKxk1ATTjxycGmyzMDIji/fH+27AaXQCHtYYbSOv9HH1RPV9Bnln5PMS865jGss8f1FmFZxwvSGVLyuvKzM0JzEj1eWYXuCCwl7JqE0jDZjobsiJlCWBzJeIeYOK+h0yOxMZzBWpqcFk65xEIpSdsOOIgEvEjKOyde+zN8yW9KyVn33p5qcxuWrmLCEk5wPvonls85aXYf2K5GbCMISwilDmmUSGisgepCGjn2DUp5pyLbQKB5i20Jvh5zS77lO9N2wXl0WktphLUQattod7kXCGjjNY6xi+WtZ0IJmLLu23DJlPJ23pvDyQk2OkBR0Y3Y14uBc8F5/iwXEm5gEdzj7yUdYHVInF1RFDyQmVUr5C96CaIExIm5OV5oGtk/ZwWewu8dAej4cyZbzQqURI/DDBNoJS+uBpbXI9cv3uRomjp06b81zThDN7oBcd4ml03zV65H254lIuPeJJxT5nqjVvjn2oYvzrfE5tgs8OznhCL06zrXdYaTgcdHyeEuXieM4lpEFD1mlk8A5rztSGTGZBUHSmtefqdYlaar16KuJFMm+Aa8/KCbDxWpQnJ0topEM4zi3Ll3+4DEKLmgZK3PB3DsjTz0vu7Roek3jfzWNQ8cD2LzSR1gcubqn7PjcBIzN3AbGPRcati3ZWGewizh2t7JEXPq/SW/3aZU25DwTQDeHYyUnUCmEJzXQYwP5oZAwI1CSbzO8S05Pd6MUQeaGmCsORx6SVEaYDKu8vB0NAgRoaHRekn+4mHOsoGvPRqD7hkYXFTce+p7l1dvAdceqzLnwMuSQX1wnnob8kX/cfMR+VANA+WwBlBS4KXBE8UBEFWpetx6Q1ck5RlABSFvlQqW0ltlDuRSUMgi0AMX6ZrYKTUwvndjYN/V+oagRhq7QVgctPkZmwhVyiIFZNJp+XlRyk4r5yH62g4LK+5qSnDuCS4RZ8SL0jFpFy5MlABxjeBy5thPaarQCk6ATUG81ByyY48gazxbWPYuXsn4omYWItiHNLrkuEyNRcoLfMgTS8SMi7JfkpqAxaw1m5Lll+slASwcZGkLxqvjww9MSdL9J4y0sWeRALDg0MaBx7LiMEWBBHp48ZOEoFLSr4JXmayOflyBsMRva+RQkLAHX9maHjYSCrbHbENKbXXeCKAqhRuSv0p6zbdQ7NwsPNqihvd7y4kYZMXpmvOy/83PDwseXokEtMC6iW58zmTycigGUrOeXAggMLPmc3mJD1VeBIZsmTPWjTZp4SW3dqI5Dt9PT0YGx1VMc0UWr7k3GqTbVUVeCFPH7IvJQE1rEkWXpubGQHKBLbi0bi+cuIorY0/02L3kc+ypsYJQX1+RgLDBIB5XQRTWCxHwtGtccvDN+UKOp9oEzWMYwKIfB7pbAZrGxt6rjwMUSLO9+J1cbFmYeot+lzAzXMwjQAyOTm++D0GKPYLCOd9J5Ac9LNYpieZGdNkY9ZrhpGZ7OuBE7RRrBZweeEyJmYmUGwUsbK5gnq7inR2Uxs5701PPImAz3joco2plsj+LEq2rFRL2BgZ6VfDgNfAa+ahu1FtGDkPWGiGMNg/hH27DsDvGlUTTDMMQLJNDbuaRZsYo522ilMCyrQJ4B+GsRj/XBsrKwyDoWQ6gv6+fjUPKMHYf/gIavRprDBUhutQC+fOnjGNLotylyjmbyzq+Y2Pj2vDLOUz6OuJSSJEmezM+DgS8KGczqFUraFLyfb27YgOjaBAaZAThM1kWgKG3Q7C9EArF3B9/jIuXj6H60vX4Y/60dMbw8BwUmPCZ4WxvraJWpn3jabJBGGCqFdtNKjaDwQQjVHuROPuksa4NilfHcGEjf7BlJJP2VwoFcoCkwOhiLxGspzLoTCymTxqpRqSkSgmhsewZ3YOB/cfwMjkHAYHx+AgCB8B5A4/b1XrI2XnKys3sLq+gGI5i2DELzuBlZVlcxivFDTvH3zwAdx3/z1a79555xQWl9aRyfD/uTmEtg8jIyMGDOXawKYTk+2YslzKIBlLYmJoCoV8GcurC4C/gmIli0cf/SX8i9//YxQ2Wli6vohLl86jZQEr6U3snJnFXXfeiROv/AzPP/s0Uqkojty2DwG/YWCpqmmzYDEeqRSW2OzYdmrwB+ipa2Lp6KEacGIIB+Omw8uk5jYbalXk8jmkUkPy9em264iyQNf+Q2YtQ9KYrB5UimW9WpCvJWVozUYM2fQG3j//Opp1rlFZVBs2HvjgR5DsHzTJ5CEHrXoZjWoOyXgc75w+JzsMo0wIC4ygNJ+MdzYIs4Uirs/fQDqXx9Ur7+OBu3bgrtv2oFkPY3l5GfnyJvZSitmmp20bp999C3cfv8OkFjdjOPX2q9izZ1RM6G6XDFEH3/3+4/jEpx5Fo1kRc7NcBL73ve8IuGRgWbMdRCg2ghde/An27pnCaC/N58uwrDhCkUl885vfxeFD05geDyvdmwCuyKS0z+4QPFaqA8CxXA/gi1/6NhZXb+C3/+nHMTXRh3axiqBjoWW1cW21g0tXlpBdvYrp/jpSAZ+sPqZ270AoPIxAbADNroXlhRuY2DaJ5fUiNssWvvb176pSY2hZpdkVO5HspLAVly9toqeB4/fMolxYwkBvH4IMTelkGy4AACAASURBVGFAQcgcfrqNNqw67Uza1AQiX3DwtW+8CSs4qOaY30fExEG2S4lhAwPxHgz0OPjYw4dRK19BT8xU0AroYWFnldFm6INNfyyT/OljurpFX9Q6Wk4LzUAMP/rZ+4gM7EPvxB7klpdx8dRJ9G7bhrnbjqK8uooRpybgEoEsbId7K9crnf6VpC35nCtTazea6NQ7KKXL+MfPfxUTs/tQavtx4e13MTE+AisSwcD2KXz8E4+gmb8Kf6dgfHN9cSMV79pwumFJQpsWU8+BQHwUX//66zj11mXcf/xevPzKyyi2Onj0Fx5ANTuPjz96DyrFRU0zBRCxwOU180BudbGcbeP5EwV0g314+MFD6PWtw2mk0Qk0xQp7452LCGAQdx+/HYmgD4WNdSBUR6jvCNr+EQEK9dw1WJ0FtKwAOoE9+O5TLyNeX0EocwYj4Qr8QXMA4FRmOA9lgo1uGOVGF3bAh0A0ilaxjrAvgDIBKMuPMhzsvftB/MP/8zheP3MF3WhcgTT0dwwwfDCZQizVh6nZXVhZnEdl9TqOzw5gbpBa04LKdgLzZORwfSVwSdac4hrk78kDNaVsNlr0pfSHEAyxXjLWL4a9bepWnsdY3+WKFaRGtuHcyXN4/Y0z6A6NIN7fb4IpxaZtYSwcx+jAMN5aWcJ8riyJ7bG77lbzkJYqZ86cwcL8dQGX5VwWg/0pDA0Y4NKhUmY4iXt27cPkWg2ZZ19A585/hT94vxdW6Az+YkceI688h/Lxz+I/nG/iWiuKY31dfBpnEbp8Ajce+uf4k1NVbBsZxxejbyJ75tsIHpnEG7UlFCw/rl3bxMC2GfiS/Xjn4rwYl9kC/ZWBmGMh4QCHd0xi3/QU4oO9WEcX3/nRiyjWLVTrbYStFvylZdy7J47j+5IIdzcFFhbLDJnzwaYSIxBymRwtdKwOIrGQDkoEtRikwlKB9RitRMjOaXUauLGUw3reQg596N/7EPp23Yfm2iX40+eQiBpFAqv4thVAkyFmnBUEJWIOSuvrqK+tY4CqlYAPDYURBDE5sRNXzs1jPlvAvZ/+JJ579Wd4/eRJtK0gMnmqjGzEAhH4m3XErRZ6nC4m+/qQSvZjzx13Y3LPQXzp20/imZ/9GA27rZT0Bn3xOg7ocRlBCT1WER88sgP37B1HpFtCt1ZCpUBPyZDGOlpsjrBOYFAcxx0BJgKXNqxQAP4ogUtHDT6OO9rosBapU9XFBo/AS76DJq/YibLA1JpFhqRJtGWjjF5lRq5KT3PamJhDuaTQBFUEULJ56jKFxGAl6GnskVj76xDO82SLiccRJOK9uH59GSdfew+5HNdYv2oFgnNqNJLsQKuhaAjRKO2t/HD8lmryRG9SXvnRUFQScFphJajEI2nCDfkQEUBBnVXZODB7ocSmLuvhVksKiHqVZ66i9jPuxeNjQ9g2NYZwhP6sFZTrJQElBMsEUJAAw+Zmqy3Gpewg5APJMWdYk7cCl5zfBqQxQKYAXi9d2pW2esClx0ZzyFY3PCoj1VawoAHeBNAEuI8aWx8T+OkxFG+mGPNzGiDDTSN3x7gsFci6FMGELDRXsu1xwVzWlpqyHtvTRNls2Z+JLcmaStdOxmEF4YgfAb/0c6hWi6q/eZYW45f2ClLTuhHAW/plz2jPsLi25G3GJM9lvxG94/4pw0EjByd4SZad05FcnHNeKm+fJQuEDtV4ZDFTKk+7Ar7ETO0gHHAQ9lNK7pITeV6hB7oAQj4tA3ay8cugqhbnhUXmMpUjATWttZbSloIEIHlL1/VTDOMydDZaWRNEM3Jfw2h1LS2MlG6LVeg56gk0JMDrfoYttulWeJGRixtMxQDfYhHy/Yl5uMCzN/YM4/EmaG6ATI8047JzXVmyJwnmcyXb01MCeAnjGl9uMKexDPACoOkbbxh2nu+iuY8ErNzvc1XU+t3eWHRTvD3WsTAcydON3QevLRQIKnhTCfEExFz5uailVHYELL1kyyPgkgxUc4aWVNxV4mrUuantAns5pt0AHYZAdShZ52fmGdUFMQlWKml8K7zGVSHrdrq4mGt1IDWyJ+O/FTp2cSEDJ5v7t+U564J0W+xjd47zvEnLB7Es3ZdZT28CmEbp7LLatwDBLTtZIx13x51RJHh+mGZtcOmwW9JwE0xkSItmfXMLkluesbFNMWu/q71Wc1Bp7XxetB1hU4dMaRnFkgnr2liIMOhpoY29AEFLnbUPT09uMS5NV8d0iMbGRgXSMN1MSc/0SSMLTsy+2n8lFb+VcSkgVVJo0wEUO8s1kvXMRT2zXQJoBQJelMuWijrQ0otPFylJnhmIBM4IAk5NTmmh5YuDS6w8LgbuwDW+D/SN4AJYFXBJkEL+fS7j8tZUcQ+g8TYIT1YtZtktngp8mF7fg4XmRjqtoASyLZkqTnDSAJeOYXbSX5Gfd2pS4Cc3fi9B++eBSwOeGqTf6yQY252bwCXZWwQuyd4iWDk+MY6ZXTOSTovJSV/JUtl9Lm1JxuvVuu6PSaUzCbcEHyhJ5vUwRIaJk2Tl8b+j8bhJVeZ7Cbg0vpH8ObJuR4dHtJnIy7PFLqkJTQqHQ7rXTOYlcKfrpA9qnZK/sA7NlJpyEhAAI+hFYFE+pUyrpDQ1kzGSfVoPsKBpeT5wJoFdRY1lSabNhHO+D587GYLyyaxUJOOmtJlgUSrVK3YdQSr+fwXv1OuIxWNiqfakUvLuo1ekSUBnkm9G7D52XFmscDENhyNimeoVCKI32YPx0RGZlHPhUgeSk8ixBFDw/SgrpTyGhZvYlm4xRvkJ35vjjwuruv6KcjUmEZy82rToFUaftHpdQD4XeibTMTSEBRzBX4IM/HcVYfHEFiBP0Iz/xmdOAHlhcRHzN25gZW0Vk9unBPwQwBYoSbBXdHufKV7cLpK7entQ/ha4TxBc0n2XoczPHotSzh3UuAj5DbhjFnEgmojqcEBZ843VeaRGUgIsNwsbyBQ2ZZJOmTsHBn0naxUb0UjAyHqiMeSzOQG6HEu8yZPbJg3TlGOjUkEumxO4yU4YWXojwyPYt2cvxobGZNfA8cXPpbHXIbhtlkAVh0wOFSAKvHfuAjLpnA5vZh5yrsSwsbGJzY20xsDgECXRTbE2R0ZHsb65IfY5megELrOZtFjEfCa0A3jv/PtaP7ZNbEObkv5iHtPjYzLcr5cKAi4b+QLWF1dQbjTgT/Rg5vAh9G+bgh2JYiNLoCovIDHITRVdVMsFbGRWcX3xCq4vXkeiNy4pfjTBQrSOQqaOQqGKvjhDUyJoN2j4TRuHpkBEAiyBEDctHn4NcMvU6Hq3gtRgDIPD/WpAcs5k02mkMxkVW2w8hGIxAfBMXyyRSR2OIhmNIxYMY+fMDHYduAuhQBSOHcbI4DhCvqgONJzP7CzX6yVkC5Qtn8KZ995V8jWfoTrkjYqaGVNT23D06FE1QDgfFpZWsLFOdiUtRIravGkXwnUgk02DyYexBD1+c1i8cR7JaBQ7p/cgky4qKCzRGxHz5d57HsRDH3j4/2XrzYMkue47v29lZWXWfXVV9d3T3XPfBzAYDGaAwUEcBAhRIClKpEhZ5IasoL3+w3+vvWHHbthSbGysN6y11itLliiJokiRAgkQBEGCxOAYEDM4ZjD30ffdXV33lZVVlY7v72V2DzcMRseAmJnurDxevvd53wPRUFrO/a8v/Apt6Ej2DWH63gxOnjyJt375Ji5duiDQ8tlnnkDQ5O4wowM0dNq8nwkvDbT4vOrcUKghGNRh21TQA6FgXGyy0gYpcTFdFEsrvGqyyDH0hEBOv89CvVqUYitdDyGW7ocRSqLWaMMwqGq00W5x866BcHgAzUYdt65/jGa9gKWlZezddwRHT5xGJNEn7aZUKbz+0x9LBEGzVsep02cRDUXk2a2Ui9g5OSkTo/mFRXzwwUV8+MknKJVqePiRMwiYPpx5cBQH9owIlJydnUW1VsDx40dgt32oVizcuXsdD506LrmcZiCHSx++g737h1zldRDNhoNXXvlnfOVrn0erVUUiOoJyqYvXXnsVX/naZ1DjBpM/ikg4gzd/8QucOL4PAb0pYyejASKhfrzy41dw5swxmMEWdJHoOAJ2JROUE29OiB0f5uYWsZEv4O6dacwvLuIzzz2B4ycPQGtzI72HcrOOxaKJu/eW0Swv48CoD/5mA7du38RDjxzHRDQIPZrGfK2BPUMJyXu8NG3jL85XMVcMYMfoCPqHcojuPopu0IdAr42obSLITCWniJGJMEJODZFWAwOmieWFOURyMfQNBoF2CdpaGf6goYrimg7+7z//azSsHkb6++FvNVHUOnDiGWlAT8ciCPj4PvJhcs8AxnYOSe4uS7i0ThO9VgNaMMOqAskitaWdXZN3HDOUCRj0UBzf++c30De8F327TqG4WcOdazfw0JlzmBgexOLcNKJ6G2FnBX6zgUiUE/oAWi0fjJ4FBIKwHQPBTgMagV0whkrVgr9Rw5//l79DduchxLODWJ+6gYipY6PpYOLEw3jsicdgbU4j0C2LzbrpBJDkJp/kNUGaxptOBy1mRQbTePmVd3Ht8h2cOn4S169cwUaxhmdf+jyWF6fwzS89hXbtLmDGUG61EIv4pQ2906oBIR2bVgTf++EcEpndePKJQ4gFVoDWInS9DccfwMXLs2h3czjz2An0haOorG5AC+YRyh2D5RsW5ZVTW4GBAhptC/7oDvzDy+8i1V2Hf+1j7EhShdFFwORmSwcmW2I1Xc6L1TOl2KUbDIkLwNdmxIwOxzRgI4DTjz6DH/zw57i2kkcg2ScultX1dSQIGZ0OBsdHEBufxNT0Iirzczg7mcaBHdwQ2AT8ITXdd3yiDlFZ1VSbObDafEupuQNhbrNZkU1YwkuqpJSV0pING64nuTHBscmiiimexsKdGVQtHXN2EIU2HSQWihsFOLUuBg0dp44dxrW1Ai7PzGHv4RM4+9jjKFc559bwyeUrWJifRafVRHlzFWMjA8im2W5sIdLpYGyyHycyI0jda2BtegEL+76MfzOVRj3SwzcjK/hK6TKc8hqujpzBy0tt/KtjATQufBeDD57DN+7txM3gKWQ7dfzTvmm03/932PNwDh9HDdzKNzE7vYH+id3Q0zlcujWNes+HzXJNlGlxQ0eoa+HoxA4poRqYGBNF6d++/CMU6y3QIMN0yUB9FecORfHEAykEu2uImUEUShqqJQO+ZgdRPSDnQ4A7AV8kJJCSBQ2SRagpgKaiR31idZ6ZX8dKvoNCN4XM4eeQOfQ0rI170FYuIxaEABduwrOJnuDR17WljK/ls2CXi9DLFfRR2c02+CA3sqMYHpjAtavTmFrdwEvf+mP86Pwv8KsL78DqBdBsU4kWRsQMI+pzkA4AMV8XqTDnt3HsP/EwxvYcwnd//FO88as35Th7MNycVsa4NGB2q0j6q3jygUk8enQcMV8Lmt1CXTIlTWUpt1mOyI/sF+hB6EdI06OrgBsIIZJ4qscs2YyQMhEpo1SFH5xT8UsVxKhWXW6IBBi1wPIXKmzcHgOiNLVoVpvxCkSoBbM4rXzKrsl5r0AGUd8oy6AsbqVVnLDLD71rwukwqoZRS4SVfnEgmEZIYkGYQ656XZQ3kxthtB1yrkF1p5Q+dCk04LuYbqcCquUymvUaWs0aLKupNkZpA1ckw+1oUAI3tbnikzZpww8p/wmaOtKpBHaMjSCTy0p2Y9NqoM0sWuWcVk41zvMJNJSX122Zdq2n3LiRTD8X5ojd27WGu+BQ2Z5V3qUIBrY2MdzSFP6um2nIa+M1C8tGFWdkBLMEclTOcv3iVnzIT5TgO5WXKRDCBYT8GR6cJ7hU+bssyFDnQSnGVIyTcm4qWCJrfd5P7tpZ1GHSOkz47N43spnbRigYkHPEZ7NRryrlnKvY4zlRBSOuJVjAioqQU7kt96lSezqcnuTKuJZ8WvMpJ1Zf/HfOzfib/JXWcqpnuRmtMSaCzyiPg/M+OW4ev4KIvJ/4R7hJSnCpIB/5hpcpydgJ/jtVrirvlV8swdOoEtYDyvXXpbpSg6nz/uG9YIEqWQJVKtHEFuvae0XpKq5TxUM8aKmiDtxSGjc/kQ4z2UBwVZjKMq4AkCpyU/eIwCYCPfc+9r4nr6XnNhWgpiio/ONBcc8mLSpW1wquHhF3PPDAjvwt1WAvv+9mNcrf5/dzwamUBok12y0SchWiaqxwW7t5n+kqI1TGAFeko8Sa6ph5P0t8nCt+2hKGudEKXjQfbeLMU+Qc3mE8DdV9HHvcnyWjhti6FbyUGCAPXEq2OdXpKhd2q4THVZjKfyM4lNtSAUrV2K6uixzvVoyi4lryHLslNeoqbyUQKMWzW46joOU2xBSQ6T4XnotZYK9E1fGec2GxC42V8nI7E9O9HK5VXwFKeZLk+rjjC8ditwVcZdNug0vF+BRAdLcTlMjQHdS9Nnop2P6NJnsPXnJcV481xxYFLpWTxG39kftPVOjy99W4p8p5lOLZd3R89D5wyQdH5QyOjoxgdHQE8XhMXlr8AbZYklXZDe0DvFEkO8BtJRYbq2Re8oFTN5koF90MSQ6akhPpSpFpCWSzdalaE7tpvVEXlQaBhdckTRJL0DUxrjIuvUAEoeLM3KM11VJZiDLQu7ZZr1VcAmF7PcnJpNqSIG57Z0GpLEWu7OUnuHTeeyi2ZLYiIefuC1BrNGVxzAU+FZe0V/I4eJMzC5R5kCzm2bFjTEAfLRrScE47Fg1hbpaTsopzwFa7ad5xeeCSZTbMhSSsomImEo0glU5idMcoJndPqoUDQWOduXa05TH02UG33ZH2UoJLz55OBQ535gkjeP4bVlPAJUEbHxiVHehXZRxUpHV6MA1lr6f1mopL3vpUSDL3hdeIkIwWSC60afmW/ExLgUtOsgWK0V7vtbr1IJYL5l5SsccbtlQgnCiIupLfU/bdWJDjNqXLrSIPiqMKY/gzw2FVYuPam/kZc5ksctks+vv7RTnn2e8JzWdmZiTDksCSZSupdFqOmfEEVM6WyswzLCvITRUw80R9mpR+8PMRNBLep+JxDPb3w8dJB6GMwG2+qIH1jQ0UyyVRNgYjIYRjUXmBq10mtsexBMIU9R5fHoTpjRptLbSw06rPnWJ1H3Lhzs/EfFP5fsEQBgYGVfaGa8fm8YulnWsvaRBX56W/f0AyGfnP0uqq5IqxkX73nr0YG9sh554/gzvH/B6EUTz3/EcWZu4gIb94OylbmTpKySn5ozavMeE2M9J0hIyQ2IX9DCH3B0TZygljsVoUlWVqIImGXUWhuoFKo4hA0C9KVz6fg/0sflK5fFJA1OFud0dKwAjtafWWnFHmHfkDAuLKJWbzheUe5wuDeZ07J3aIFZOqZwJa3rfc9KB1ntlIYp0RuwJ36WhrAK5cuSq5SGaQOYxxbOZLct1Z3rO4uCLDDcEx39VUsB0+eBCzc7OoVksyeaJCgzv7e/bulft8enYWl69ckQn8yNCwWDA7tTp2jQ5LZzAz8yaHh9BptLC6vIJKy0J8cAAHHnoICDMD1Idqk5m13AmFtCxygkNwWSiuY3ZpGvPLc0jlUlKAtFFYkfburqUhEspirP8A+lIjaDe48bGJjfwCytV1hKM67C4VxkWZIBGU2T0LbTSRHU5JFiezZhm/oWYaCuxSsm+yAIa5boNDMubbDUvUG1SEciMhMzCBjfUS0okcHn/0aezfc9C1rPBlQ/VgA/dm7uDm7au4eu1TAfKE4LRPRaga7DBTtifPLZ/roaFhye2sVOqoVhqi4Oaztnv3HlGAz8xOq5ZG5sR16giZjtjodo7tw+LiOpLpNGynLp/vM09/Fi989vNoVVtw7AbyG4uMFoU/EMO1azcxMjyKt3/1FmZmpjA0mMXvfvm3kMkkUCpuyEaIaGgkaNsHy3HkXLStiijYWlyctG0UN+sw/WwBVZlY3M03TQd92ShaTR6jIZs9frSlBZznlpbBpu2DHoyh29NgmIT/3HSrIxjS0HS6uH79Dq59fAOsU2Hm6sTkBPYdPIJQKI6NwiZWlheRS6eRCCVFNcLSJZ4/joPzczOYmrqHe3fvYnpmVmxuXNT19Q1geGwULauGp87uxsRIH3qdGO7evQfLquDoscOwWozqAKZnbuHwkX0yUQsG+nHpo/ew//CYLCp8PsYKdPDaT36EL/zOs6K4jEdGUKsCr7/+U7z0pTOoNeswgyn0pYfx6is/wqHDe9CXVqrDaDCFiNGHl3/0QwwNp3Dg0DBsqy7WK26weQHsBCos13r11dcwNzsvcQJUqH7+Cy8ikY6AYka2enZ0H6aWgY+v3IFdW8PRSRNas47bd+6g0S5j0PCjbOvY6PmwZyAEu2Fjup7Dm6uTaBrjmBwfRavTwFooh0Yqi54ZQY9qWLuJkUwI1eoSfFSvBqPQexoSmo2YvSmZoYWKhUgkgZ6vAVNzENHCWJy5h7mVKXn3R3zcXKihV6khSPjYtEQJ0rGb+OJLzyCb5XvBRNeuigojk0oiFuSdx3zLNkK0NXUa6LWbMnGm2pxtyu9euIS33rmEJrhBmBA1tKkHEGemZ6+Jr331JYwOmigV5hCPq4UhtBg0i1mcLNCIIkFw5w+gYutMF8X67F384t1L0OOjgM9AtFNCKhzAWs1GZHgSZx49DbswjT5DlerYOiEcM+U4f6H9kPN0HbYvjI4vhu/+w2tYWynhgSMP4vxbF7BZ6+HR556GqTXw/MOT8Nl30EAE/nAQTqeAEG2vuokWbFRaOt56sw4tMIBzTxxEX7IApzGHoM4CPODyjVVUrTQefvQoMpEEait5+EIrCGePwvKNis2vU15Dr7ksxRpGcgx//f3zSHYLwMqHGE/RLtYRcMkMa6Nnw/CxeCmIdle9Cy1mRPZ8MGwuWg10QgZqdg9HjzyMN9/6CO/fm4ETTsg7ZbNURQwakoaG/vEh1OMJrK1XgHwJp8djOLiTY1YBva6h5mksJuOzJLBAmfa4IBGVDjfcNObsVmCYnO+YMtYwg5nnnVZHTnaZASdlcW0H/kgCC3dn0PEn8Gmxh5VKEaFoCKvzS/A1/BhmM/fJY7hXauDirTvYf+wBnDp9BrWahXbXwSeXPxU1MhVkpc1VeS8noyxzsTESd5DKZXA6PYDM3U0s2IN4J/AovrM+iFKvgp1GFd/aE0Xurf+I5N5j0PY/jMAb/wmBzE78zDiO73d3YNqOI26X8ad7Sxi78hc4e8jE3ZE+XF4v4pPLd9A3NonEyE5cvDODYtuHUo0ZuQ5ifE/02jg0OogDY8MY2r0T1WgMf/PPP8J6qYJO24cwz0VjFWf3h/HCmSH4rXlEDAPNpoHSJqA1WUSj7KScN7fsloCLrq+jlJZUCnctWdhSHSlxHgEDC4ubWFq3sNqMIjT5KCK7zqG7OYto+TYyCRNBQhcqaH0mbOhg7wNLPHpmD+1KAZ3NPGKy/jAlcxQ+EwOZUdy7s4LZzQq++K0/xg9/+QbOf3wJTduPdo/RLH70rA6MjoU+04/+iIkIjytg4OFzT+LAidP4hx/8GD97/TUBZ3aH1lS+rTUECVecOmJaDQ8dHMTJfUMI+Zow6QKwaMMNyjqh3WgqiCYtxmpzSNRiVEkaOrQgwSUFIlT38j5V7ctKVML5E5VGpHqcs3JR7+UPum23sl5SjjJpEHCFcLqh4JxnR/UW0bL2oduPwgolGZT7Xxa0YjVUm4fcUJtfWML6OqOXVFEO54UVgkdXqCFwYYu6bPFHhTKZQdhSVlnanXkoRoCbj4yjIoxzi1OEMnCsJQxQC2bmI1LAww3xkJSZ+WWjkGM6AS7n6czEZ7mnbnLzQylNBcDy/pQ2bBoyuuhJaSwt61Saqjzj+y2wXmmnijZSyjGlXtr+/wJmJe9/G94xb1REIDzl0ohN273rQ3ZLc7nGUaU/XhPwtopP6nQE5Ci4rBrV3eZkyepk5Ih3rK5t2i0sVEBaZe2pnDxVziPgz4UwCir63fISuqDa4tzi9+SzyTW9uMi4bpQma1fT5a5BtgmQuj4eGJGoBM2E7g+LiliFZFBKSVUj12sETqr4jM+6guIsKnRghALSOO0LqHu146i+AtX2rqCPFCTRJk+sKeO1skgLpHUt5Sz+EnDJLGq6G5hZLcyDsS/cNGSHgi08JRggvOTzx+x0G1TKknlItp8QM4pfyFFUpp+qBVa9DqI6423tqv8EJLJ+vatiH5RNXGVQqixTD/4oYKYUlx6cdo3HAtIUmCGU4/2nrpm631R8geI7St2oyXjEQ+XPUoBSlTPJRpw8wG6uqSsmVSpMN8tWTq1SWavyHV1FEkjGqPoeCmCq7+tRUA+G8rnh2puxDmqt35X3KdfVwnzcBnt+9i34aGhbY36HuThb1E2NEeqcqcgGKUqSwlvFseQ9LZuNbo6lawUX0RzvLRHsSHuZumM5b92C75RxeB5tz0+sBEoadz/o5PUSbd1EADllMiZTtXu/PdxTYHqxi0oZLa47w1TrZukvcZWrkmvqZs8qra6bSaDax9Uz66or/6u4xC3l7f0hpPJMKsKqYKz6VTkO3VPqljrJMyOEXW1CqexylXephKPuuKozakWVH4kiVuJF3OJiV0EuGyp8H7iPpO/AyKB3L7iS655kWI2NjmJsbFQKWYSK0mJMhWPLUhZZDpjMa/Bkxu6HEYWc+1DzptoGl2qAJrz0Xla0K5ZrdclarDfrosJhjg8fYGVJVtSdBUFsFKeCyRu8qebhIMcbVYEUe6tkjOBDKRHdNm/LEqWfskvz8yhJvrqG6qEUSbEMwC5td39PZU24g68LLmlvl4zLzbzASzlui63EfsmJy2b6MDk5KeC3wSbnRn2rVVyCfOUlrF7GCly6ZTPusahmsh7W1tbkiz+LWXhUC2ayfQIux3eOi+qo0WBTdF0Ulyzm4cMjFt8m1ajK4svPRmuiZPyxQIVqK6uFFq293AHVfDCCQXl4+FnU3/FLMQsVrugydAAAIABJREFUglzAJ6IxUbep86/ou8iodU1UUgRgXjkPgQJ39GQwEBVaWzI+mD/J78drQXBBuOxBZ54/lSuhmlr5xReNyulkE7Qpn4f3F0thOJjwOL3jEbtHPC6FQISjVDTSGk5wOjU1Ja3U0UQcfZmMwE2CSrYaszSH/y55iwSXLOexLBlIE/GEAG+CS0JT2jH7sxkJ9eb2mmSkSRi0I6rG1bVVrKyvSQbp0MiIKPQkS5Mwt9aQP9+f7UeIrcuMO3CozCpKnqKXs8p7kM3xfLakZbfTkc/Tn+sXRSgn1Dw7tCCqBjdHwXGByV2B/F4MwsLSEir1OvwBE4ePHJGyIt7/BOhedgfvQf5/fnaeS7EQu/lA3otLFf242zLuAMWHzWrzXmHOJ29YNrNyQssXH1UIpkCvmlVHuV5CMhuD5TRRrG5gs7wGI6ih2axJ3kwmnZDMm+WVDVE+xGJBsWPzhRyNxqVJnN+T2YlsPe+0u1I+Va/VROHEvNDxsTEcPXwI42MjqPFaMg9MZ+Ysi6XS6u9J3ovb+Am/qM+uXr+JtfVN6EYQ4XBcYBlby+fn5zE3t4RQMIxMJisqbmbX9qXTqFSKYt3ji5c79lQuDo+OYGxiAiur67h8+YrsEvZnc/QEAq0Wxgdy0Ds2GsVNTIyMoFGtIb9ZQDiZwq4jRzC4axfWanXMra6jf3BYPndxIw+r0ZBG22ajgvX8Cu5M3cTd2TtIZZMIhNhOq5TRnZYfDz34FGKBcZj+HJx2QKz2d6cvYXbhU0Ti3JSoI7+Zl2sptnGjCyPqF3VirV6RVmWOnbwWXNxxvODku9aknSckio/11VXojg+5dJ8ErBN0luptufaZ9CAePPYwThx9CJMTO2XcMAJ+VMoFvP3eW/j5L34mRVF8ziWqQPejWtqQnF6OCfwcBL787H3ZDBqEuytrEg7PsS6b7Zf7lOpAKr1jsYjYulu1muSrZZMTWFstomZVse/wMOZXb+ORs2fw9d//BvIrRQR1Pwr5VRlLA8EIbt26i317D+HNN97E7PQU1teXEYvQXuZHwN/DM88+hf5MvzyL9+7NYGZuRcrkjKCDM2dOIpVQ40yzYeP6p3cQj7PILoKBoQzMUA9moIdq3UIh35GND11jJmZTCtZYKuULRGA7LI1Li7IFvabY3iOJIErdOj744DIu/OoiEqF+3Ll5G08/cxafffExFMp5JBPD+PiDG8ilBqD1msj19+HytetYWlzGGjcslhdlU8TkhCZgqHu45yCTHVT5joYPpx8cRToWgK+XxO07twFfGwcP7kXb0tDraJiZvYu9+ydEJRE2+3Hhg/PYe2hMhdFrjCkBfvb6K3jpS8+ihzYMXx9qNeDtt8/j+c8xUqGJkJlENJLBu+++jePH9qLV3pSNvrs350QlfOXKZfTlwvj9r70AP8Ft15ayIol2kEkcVRo6Ln96TT4b1WdU0p199DRS6RACHR6rDScQwN2lDt69cBm1wjw+e3YSWquO69dvwAl0gKqNei+EaiCIDOmYDRT8O/H962EE+w7jkdOnxIJ+m+3JQ3vQifYhFwmiW1jC77xwCotLa3j3zhrWOzFpzE1bm3h0wIcjxx/Bj6+0cX2zAKc5g9GBFNbXKwibLOSoYHV9BX49h6xdR7zZQJvWN19IlQ1RddxpoL/PgN+pIZOKyXyBRV+ZUAUDMRtmwId4WEfMpE0NSMbjMIyQNCPXGxY+uXxVFj+RUERUML52E+FgELAq2DWWRiLuh2MXAYfQlEUHSvEjWXVaEDqBmS8AG0FslBp4+623cXdmGcFIDmFfCBnDQtjfQ5PRDAETg7k4MkYVZ47tgGk4aPh05PUAKBQzfW0EZBGmwe6FEI4O4y//6mUsLZQQ0GJoWj5YgTiiCR1jKeBrLzwEYBGltoEO2sjFuDHuw7ptIppJYH56Edc/NdFxUjj3+AGEjEUYnTWEAzZaHQfTCzWUG3EcPbkP2UgCVQ9cZo6h7R+TjONedRV2c0kUNsH0OP7iu+8g1inAWfoAO1JcvPakwEXrdWF2LDkfvD4EQRECLoKUnoYQdAR1AzU/0Or6MT6+H+9fuo2ffvgJqlT6UFkTCCHu09AXNpEdzqDb34/1jSrCDRunRsIYH+Q8YElKHKTQRKCJyo2mMp6LW4EMYLxMgN5zVJtNgZZUl/HPKClRW7Xh+npSRMKfzQItzYxg7vY0oukduJLvYLlewuDIIG5/ehNWsY1BU8cTZ05iqtTAO5ev4Niph3HigVNoNLnQ6Ynicml+AVazJuNyti+GVDQMM6Bh/34DfjuGz2TGEblyBzPRvXi5cRyvb+xGy9eRYqr98Rb+p9xtGNfPI8VjX7iN4gN/hH+/MYm7Wg81Mw69VsG3dm3iuZWf4XR4A6tHRnCjUcM7715CfGgU6fH9+PDeIvJtoFRXbqooc4xhY19/H/aPDWLswH40Un349g9/hOV8UYrEIjyLlWWc3R/Bi+fG4DTuIcwCBjuMctFBt9aRkhkuoJhZ3bTVpivL6gJ8sPwOLF5/qrACulr4dX1YXa1gvdjFpp1CZNfjiO9/CtbaNAIbn2Kojy4llQ/bRhAOy+W6bZhhPxyzB6dVhV3Kw893OOEWC0kcE33JIdy8MYd8rYMX/+AP8YuLH+DVt36JSoP3NeeTpoJifg3ZSACDibBsevKdt/vAUYzs2ovL129LtnZIZxRUGD5/UFlrWzWU8nNoFOcxORjB2Qd2IWZ04bQbaFYrEmXDiX6lUIZO2HMf5BHQQhDKDVlStgCLf1SUEaNTxGHETFgp41BQiRvVYpHtKtssY3ookOAXm2JlfSOWcJVtxwpyD37KnFLVTrm6LVW2SXjD35HGWXetJjCL1v9qC1P3prGyWpRsU13aoRVgkX5R13Irqi63s2ELksqCmhBCFYzy9zmPNZiLx/mOgCJV2iGogAtrxRVcUEPhRACmriPKOTw0ESPQlZHf4BjLTdcxNCwbFeabEqC49bucK6qMRGa4S6ioem+pVeiWcGUL2kne3nbDsjc/9wQunsjFA5dKcEBwoNZoAghdMKHUjkrRSSCocvxpFVfrLFVosh1CKcxWzoOK8BBFlMAodUyiKnMt7G7svrJqe5DSLdDxMjKVFVgQrFLqCVD0CeyhGIOKZX53zrO4vhMYzbxTN+d+a63uAW/3nEomoQAR1+IqBTXcHJBqJvniukFiZwjamTspUJcbQASyDgxTk4JHOmh4L7FMqdvlWopRSgqwuH0nAmn4wySmQ1gxFXOEkqqQktbwDpXLbPjmu0fGZvXvZAjCTmxbDOjcoAwQiLOAS2zsZAAsclIxY7xvlBJZxMtiy5dsP2kVZ1u2q6J0W51Z5sfyPlXqw3PrirLIQHXXCu2u3WT97gIgxWLUtd6igx70d3/1GIn8KmpfxWVE8LW1WnfvJEEDXhmT2/njshSBf1v5rCq9kJ9RdQ15lnH3erqlPXLfuF/eYSn4ug0VPZYi962rEiR3cH3dLoCkopvxvCwha6Pds0StrgW2i4UE9LI8SJSWqgCUJZrkWIqgulZvF1rKY0OlJSeqBOSSyeC1w7vH6GYBq7e9q67mxg//nfCYY6SfV1/lAd/PCLmZJM/ub4BLZlC6+ZYe2GQPPXO6TebBE1zSGanAJa+FFBsJ31IqbVXmowq0lWBPHZtS5nKrwWsS9068+tXrhnJ1hy683AaX6vH0yqS2u3242aGA5Ta83AaXHF+VVVzp29S4qxggNxm8bFdX4Snw0lGKS0V3XSzO7JdwSMAlFYPMNZQ2Hx+28i0VIFN5ehI06yqzhKy64FJaX6m4dBWPQttd770HLgnOytUayrWaqC2Zb0k4w4eXH9ZrraZyimrLkeGR7fw9m/kYLrgkYeZA7LaHSTN0UxXi0OLKQZ+wi+BSykhk0FXgUvYp7wOXv7GDJZkd7gPptqUxaJggUZqo83n5UuCIOSt+xCJRZDMZ7Nw5KXZ7LkTYsixKNcJV+XnK7u4dw/2t4uolpnY0PXDJhTa/qLbMZDMCLkfHR+VCM8dQFXFQcUkVbFdyLpl7yc/Of7gzQvjF3UxJzGArXkfd4ARg/G8CLvnZxAquwnX5UiZQYKs47e8SYMuBgcCQClMOiAG/2NgJLyXHUwpulMpVArjZ/t7khDCAeDKBWEzlO9LKzMIJJanmUbq7JrIrpnYo+XloCVcDp7IKqOBsLiZoQVUAji9jwjpCUSoK+VlFXcrJv88neYXMqaEKsi/TJxmPLKuh5Z9qLmaW8ngI7TwrNMElYRdhTYLHHAyK4pIlRU0qJVtN97gIu7sCLlk2srC0iN1792Jy1075/JJdaRFeFORmYxmIBH/zi4pZBuFTdVwqup+DRUbbAJ27MgTIzHllcLm6X/3ynPDfvYkOW903NwtyfnlO+DOlkKfFVnaWo/QjnojLOZJynlRqCxYRkPIfKUyihch9wchL3s378Kzlyn7iBenS2q8KtNpNQmYO4GrSwN1FAq+W3URX68AI+aEFHZTqecws3EWjWZHSlnAogKChi2VudY3Nl7ZATSraOnYPQ0MjGBwYku+5sV5As84CISqMWzCk7ZoWDl1iBA7u34dzZ89I9mSF6td6VcaniBkSEN0i3KXIJmBKyPvaRgG3705Jw3mrzXIj5s8Y6MvmcPPmLbGL79u3H4cOHZLszmq5IpB0bWVZbcT6CZAbMsFJZ7MYHtuBm7fvisqLu+/ZdAZ6twe928VYNgODO8q1KnaOjWFtdQ3FSgU79uzF5KFDqHS6mFlbx/TSCs4+dk6UNIzlyK+tij2lbdVRLG/gxt1ruHb7GiLJMGKJEDS9J4rsdt3B889+FZ1qBoY2AHDxHzOxsnEV126eh2620elZqNWa8kKjqi8U9cGM+eHoLLiqwuBCQUCRWwDlOAiGwzAZSWExgL4p4wtVXaYWkOeAmya9ABANJxANp6A5BjKpATx86rREe5hsR9UcXL76Md5443VU61QZs/yHbefMlKLdmhY9boA05TozVzTbz0Z4FfVAFQPvQy66eJ8XCiWx6RsBB+2WjcpmB0N9hxH2jyAQiKJu5TG9+h6GJoP4w29+FYcPPQCrFoDW0bG5kUfXqcuE9cKFi3jumRfwg++/jHlmP26uQfczc5KN7j189fd/B4kYs3I7eP/9i7j00TVpTo3GdTz51FkMDrBh28Ctm3fxg398RSzVBLwvvfQ8DhyaQM9poly18N3vvI5yoQif08IzT53FY+ceFRtRtdHF33/3h8gXKnIunn7qURzcOyE27opdw68vXMHk8GHsmzyEn73+Y/iMJvYfnsTl69eQig8jGuxDp9VGIqbjnXfewsz8kpv15CARjypVu4zBjqitI/E4hkfGsb6RlzKdg3sSCPodmIEsbt26CcMEdu4cBxyqfjRMT9/Enn0Tkl0UMnK4+NF7OHh4h0yudH8cVrOHn77+Cl548XF5XiPBQcm4fPe9t/H0c8dg2xZSiUGgE8C3v/03eOTscfT3R2VM/5u/+g6KGw1xdEzuyuGFFx9FhyUZ3Y7Y/jgB63aoBFL5jysrG6KQ5a44x79Dh/difEcfTGmhtxj0h/m8jitX72Lu3qd45vQoBuMJfPzJR2h0ajCbGmq9IIqOXxbymi+E28U43lkfRtMYQzqTQyQRRSM9jkI0h67dwufH0xhoLeHgAwfx9+cv4E6dmXhpnD2wHxP+Ig7mbLx6cx0vL+mwzCjGO7N44vQhVPUw1qdu4omRGGB1cbsIHO+PYqpaRW5gCLOLa7h8axZWMA6jfxRTS2vo+QLQ2m1M9mUxGA9gamoefbkY/L4eFubmEQ4HMdCfw8rKOnxGBFZXE+UwFym+VglGryWxDJwUhDsVKT7oOW3sGohKGZXmWIgGutCtslqkO12Eubut6cgk+wSABHw+XLszjfNv/gK+dge63UMYLXTtpijBG2wQ1m2MZw38t3/4RZghPyoSoRGC39dFoNeA3m3K3K3d9cNnpPEX/+/3kUqPSpET1fD+dgWOU0UALQxnIohkAxjc9RA6VgmDRglLd+fx3s1F1AI+rBSrSCeehBkexgMC2TdhdjcQ1ruwuj3MrTZQrkVw4PguZEJx1JY3gfAqwpkTaPmGBaTorU3oTh6O04KZ2IH//I8XEOuW0Fu8iIkUb60e/KapMi7bLbHkO34q+bvQug20SBvgR8gJSP5lU/ejoweRSIzgzkwe11YKKDoaylUWxxkINC30hQxM7J1AIx7F+x9cgb2WxzMHBvHgoTDQ2YCgSle5IvnU3uKMy1fJRtMQMILwm0GUGszTpeIyqO59neV/TaU2EsVlQDKRCcR73QDmbt1DMjeBe1YIa606BkYGcPXjK9hcKGIkFMC5Mw/iXrGBtz/+GI+cexwHDx2TvM2W3RP3Act5mrUyGlVmXMaQ45wzlUBqsgzfehzPJfchfv0G7sT78UrnOF5d2o+eE0bbZNHLMv5F9Cb+oP4BEjfOo3fwDP4m/Dz+r+oBNMwqtEASKNXwueFp/HH7E5yqXMPiqSGshvz4+NJVhPoGYQ5O4IM7i1hvOdistmQhGfZ1kfDZmMxEsX90EDuPHEYz3Y+/f/lVLK9twukFEGIj9uYCHtkXw289uQNaawpBv41e2w+K3NvVDi+1zH1ZzCcKHeYJdy0YYUPOq4+NwwHO+d2M+64fi0ubWFhtYr0ZR2zX48gceQ5OeQnG+qfoi1Kq6drMAzGJbyCEIFjmmKP7bOh2A91aTXKqWXRn6jH0Z8Zx9eq05HPuO3kKK8Uirt+6DdthaRYVhKbMaXQ2OLfrMLotdFrc+NahGUG0HA1Nu4fNwoZkbRNoN1tq49mvdSXzmHb/iZEwzjw0gXiIkZZ1NCplWQcRalHPrdPaTdhDaaPYYl2bIWG9oZSOHH5lo56N9rLgZWmOKjTliZLKGYpRJN+Oi3alQhMDsQsRlOqQf1xW9aoKRcrNXOuouw7j/xOw5oJLfl7+f86zuInKPPPN9U0sLy6KlZsbs4SKBi2gou5hdqFScnGOKmIUL9NN8tJUDjm/l2Q/GxQecD2hgKQUSKgQOzW/uw/OKeWjErrQYcjypHqlIoCIn7lYYG44kMkOw+oQglMFS6BPZRUhKufttCu7zdw9bmKqODSee26q82coWKuO434oyXn+/XmWau24fY49cEkYqBa2ysqsVJOqvJNjBQUg/Ic9AQo+exIvRxrDCQykn0pJ/eDoStDjxXVt2Ubvy9/k/ELyTqXQxi3KcCtlVDeO6BtV/ilz9N3QTY+VCmB2lZVS87RVUKSaoz34LT3lrgKXB0lRyFbuZ0BFazCqRFlruQlkQtNCos5vtrqy0cd7lFzCDFI565M8eEl60Hsy99NAttGEQ0EA5xVUG2/F1hni/hCgpEjslupSngHBj4T9zG8Vbaa8E8Sq73YBSDRCty0qdka0sPSK785tdNWTmDH5LD2qYpnJyQ0uwkcCJbX+JvsQ1sJjIJD2EbC5gZ0OxVDbTfHciBGhjAueVY6vup9VgRbLm2gpV1EBInh2cxi3AKUb7SDg1pVEq/xKF3y5UE/lIioYLwOp+/uyprxPubl9bys4L43z8h5U8M4rn3N1fb/RKi63txRE8ZyozybjhJu5qPJgXRjPZ9ktQ2aRJxeEtmMJuCS4IsMQBbl0mrBYSGXPCrD0q44EyQZ3OahEY3gKULeIXcFKpYDdsoOL69grrXYLeOS8uGsrV1HOjSKq3KXEzBsHtyziHux3y7LcQh63qsm1d6vxg9DSoKqfbkUyL3mW1Tn1gLMifN71VcpNuXqe21ieJ0J1Bbo5znnAcosPuqrbLX+5G1ug4gsUGlVH7f2qTpKXrLkdA6mYogLznnXeg51uiY8LPD1gLc+CsMgefHv6M1tWcQkzZRB2PCbQcsfYmOSPeaeNC2naN9VDI3rk7TZxT5HlyqgFXPoUuOIAoyiv14GugCEl9aVq9TfApRSyuN54IbGaD9lcTsAlc+w8GbAoLu8Dl5zgKChIG64q5xGbNMGpmy1IcOkVutwvffYUlx4wksHQ07562QIeuOz1UGsysLkhikuCS2n1brMoJCDgMpfNiOKSzeye4tIDl96N4CneeNrUC0m9KOVl5Ib+ElzSKk5oSRtEOsO27CzGJscwsXNC1Cm0bhMesDRJLNxt2hEbqDJTkVYkUVuGxE7KlyJhJUtRWO5AcMwvTlDMcFiuCX9PLUx1sUAQdPEzUT3lBdh6AycBIl+okovJrEkqP2mbpxKQ9wEzoroKrPBnE6qxHIb2XVq3WcThBUR7GdEiIxaIpvJuCEo8RSAHE750eKB8ONl+zUFZmtNDhIwxUVxSzcWJCX8+PxMt94SSkXgMqXRK8gg3NvPIE1yWyqL4FXDpNqqrl7wCl7TCphJJCe/uS6eQ68ugVmEmDgsU1ASO9+zS6gpWVlexur6K/QcPYnxyQsClpywtF1RmIRV7tOZ5LcWbxU1RwZXKRQGKfbSSuy9uJYdnoU5Mfs/L8+S9x3ubf46fnTvbBMelUlksofzv/LmFUlEAAC2i4WhM7RZyp84HjA4PI8fCpeh20Y9AYNemIbvqbvaNwEvZgFAyev5KW6rfUJYDfkPb4i4ypx0st9EFZldqFVE2+AIO+vqTqLUrWC8sYWVtTvIaB/r7kMkkBTRKFiStPsrjAjME1OsWNNAyYsCig1nCwamw8qFH5RI38DlhIGh3HKQTCRw7ehhPP/Wk5AOWCpuywRKjnYfFUjxOaa8nEFHh/xd+fVHgLlVptBZS6cl7nqo+FtUcPnwIBw8eEnXn/OwsBjMD8swxp1AmpFzs6Br6hwal9GRhaRnLK6tIJtPoS6TgWG2EfD5MDg8iYZpYn5vGnp2TyK9vYHp+ETBNTBw4gNG9e1FoWrgzO49nP/u8tHJvrm6IvYuFLmtrS1I6w/O2VlhDGyyCYh6kuiadlg8PPfAcDo4/hUpRRyLSDzMIfHj5NUzNXoTfYJ5tE4EAVdQxmEEfzLADJ9ACAox10CQnsVGpSZYUm0OlLI+T6p5PbAhszeawTxsEg6Lq1Zoopo04nxcTISOGbtuHaCiB/fsOurEIqkzi3vQdLK8syY43NzesVgcjo4OIR/xyLut1KmSZbagmMdzkIGBhMzcX6FRw96VzAgdLpboEubdabPK1kI3vQSZyCOV8SBaxqZyB67M/wVrlKv7k3/1rnDp1Dr1mDFo3jGqpjp5TRL2Zx9Wrt/DsZ57Hf/7zv8TNG9dRLhWRiIcEbMZjBv7oj74hNjJOjN57731cvTaNerONZCqEL3zheWSzaXk+p+7N4s//7C8w0D8sE81nn3sC+w7uQMsiPO/hb7/9U7WhZJXx4gufwaOPnUWjZaNhOfif/9f/Tax+tDB98aXP4dEzJxEM+CRHtWc5SETSWFmaRTaXwtrmBoxQBt/5px/Lc53NJpBfWxbrValYRjqbFsjKcTmbSUvMBUv2eG9zTOTCNBpN4u7UlJS8nDg6CNNPZVk/rt+4DjOoYXSMxWlxtK0e7t67jn37J+WahIwsPv7oXRw5SrDJcSeBdsuH13/2Cj77wmPw+3sIBwexMFfEW+ffxJd+75zA+R98/zVUS5ao2r/13/03mBjPynn+4T+9im5H5a2Njqfx1DMPy3uIcIaKQm4iULTPwhpCG/7/+fllNBo2UskUxsZz0PwVaCwk4yQtoGF2XcOV63dRXJ3CuQeGsCOTwa1bt7BWWIGTL6Knx1DTDHStBgLhDGatfrw5F0PdnBRoEM/m0EqOIJ8dRVi38McjwNOjQRTCMfyfbGtux3AwPYAvHt6FSGUOerSDb19ZwqV2Fo2ahWP1eTxz7jiKuoaVezfw9aO7UK3U8O5mG8d3D+K//PIqnnnsNIrTdxDt9lBtBVAy+vHrxRoQz6FZziNUX8JvPXIAU8tF7D26C8WNJgxfD6mkg/JmA+GgiVq1hmDIQLliY//BnXj/0l0Euw1kB/rwxuVZHEy1sGEbqIeyGMEGLi9WEWUBml2GX2dbty0qSr1ZgM9Mqsm5VROQWewEBRRxD4rN5cze4vuC+Ytc1FqtIkJaC+m4gUwuDYaMxPwBxPx+RAwgZtBSzUm7jnQyh5tX7uDKBx+hsLyKEHMFtQZ004bfLiBoLeLM6WF85vnfhuFvIdBZgdYzUDNTaPkczM2u4M5ttvjmcPToEOKRdYSdMoJaR+YYt2Y3UKqFcPKRI8hFUqi64DKUeQCWf0RWZYX5a6hs3EIiYQLMVH1vEYleFVj+SMAlyzPoBGJZQqDdQIDLlkAMzaaFsGOjIWtBHWZPl3HPCpmwfGyQjmNxpYF6OIXpYhVTs8uScaY1GhiIBvHQ2VPQhwfxszfeQXNpBc/s68fRvQY6LAbi4pvwpstSBsFBYvHzcSOuBwEfVHL7zTAqbcZ6RN02YB6rg3aHOdpKjcBNOCruWKjVaWtYvD2FSN8Y8qEhrNQrMCImbl67ieJiEUMhPx57+AQWWj28dfESzj7+JHbvOSBK7EarI1bx1eUlVMsFtGpF9GeTGBnIYsfIINrpZQSKAzjRHcTE0jJWAg7e8O3H91b3UisL2w+E/Hl8vnsD/4N2HcYHL0M//Tj+zHgEf2UdQqtHe3xKMkzPxT/Ff69dx6n2NSw9FMaqqWFhilmh/ejG+vH+nQXk236slaryfgmhi4TWwVgyhH2j/dh77Dga8Ry+9+prWFsrsFkDRteH5tocju8K4bc/MwmzN4+w3karyvznLnx2QKz+dD956xyqbTpUSEZM+FisFGGMkoOWzVxHRsk4WF4pYWXdwoaVQHjyUWSOPAt/bRXG2mXEDQo3CJ+oUAyhQ9WlbSMU1mH1WkDPQrddQ7dZRyoage6wWdyPXHYMV6/PYHWzgYX1vIyvnP9w7lFvcm3lEzcD8zKZqJqKmrKxwA3/UCwOPRhCMBYHp0axBLPrgzJnEpWQj9n/FeQ35tGoLWPPzkGYAaq7eL91BIiKOMSmwdUvG5VccBMKCxOJAAAgAElEQVQm8X3PbL8OgRUL6gJUElNEYUvBiSw0RenrqCJKi2suFqkw55y2UY7Vhix8JQvTLZESQCYKH9c6Ki3PboKUhDq6VlYSGjnv3Gzn5jUhqA+hEMt1+E6gy4hrobqocWjsTSYiCIUIqVQzs04ALXlubuaiq1YiJhUVFjf7Dar5uM6huo+KUVUsKc3RdGq5CkC+Y7mmEiDs88ucWyJuaJMl9OImht0TxwVrDtptDfFEFnaX5Sw+NiKKg5cQgfZkmjvZEi+Iq0f3mKtCEs7zm3Fl9wtovPWAZ9UViEBQtJXNty2RE27O3D8pYVOqLw4w4qLzqXuI/40ON4FoMqdWjeFyPITlPCNUQNGuLSBZCVlEteUW2vJXFZVFV6WgLheUqnZtLyaL2fES6SOZncpTSuGGyvV18/9cG65YhF07sZclsNV1oVPJ2JP5I88n2QLXKrxHeFkZfdbTetBDOuj14/lvd3iddfj0CALBBILhBDTdFBYh0WQ23WIUarThdyz4ey34uk1oPQu6wyR0Roeo4hy1HtLRc3QVjSDiI09xKFReuUME0PG5YVSCKushuPQcnXKvE1pTBsoNeyk7Iiym0o9fLA1SGQZUKAuM1wjpWKbj2sa31LHM8FTCEcI1Ud9Lbqwjc3XvHvJasRW2omVepc7yEhBcisKTnEYUd2o9oWC1C5E95bILbCUL0XXauhq7+8SaCla6vdlqE8MVHanCKFVIpRSjLrR0BW8i2PIyylzcJVmXW0VACn56rtj7oaUUeLnJmsINvM/ibgi4cmTZeKGmtUvLDTdumRHs9ox42ZU8dr5/KR7xSsgkL1RgsHIUyv+4OSC/ulEK259aKVFdUKlgpvpHJcKygIlfXiGUi61dOOypsD3cp86xUkx60FJtBniQmFFTBJdBuY4CLl0G42XPbuWUbm0WuddJVNfq6CQegEIbcgDJFFb/XSmyvaxSV+CoGrPu+4wuqHQFkP81wFQPP+8rFV3giSEVvOSYoSCm/D05D17EgRqzPbO8/D1et925PkcF8XohmT4kkwwaHsPYjjGBcbIrQ5XefeDSxeJbMQG0jLvSTfehVuBSgIdkXG6DS+8j0HJNxSXhpae4pOJNDlqk/8qKTJssweVA/4D6XgQpLrTkgExAJ+2J7iXgS4gQTWVKqD9P+ENwSWWeR/4927kHEb2LKwO+QFM3Wdm1iHOCR2s18y2p/GEpB4tlOAjyOLxinv5cVlrFs9kM6rIoV4pL/hnx6vMGd63i/3/gkrCvbdkCLQndBFxabWRzGWRzWYyMjWB0YtQtYSlv2fe5aCXEadabqJVr6sXMApd4XAprOMh7uZZUWqosBD7AJPak9R0pmOE1I4LyVIzcpWWeoNfY7qlsvXZ2qk95/Qj/qGzkg8MHSOVQ9gRqciCgTZn5i/xV2sRLJXeHU90RkjvDXVZ3t1RKn1iOwJ1LHhN3rnqOgpbM52w23dZ0Q+ytVCYqJSHVXAxEV4pLNvLyJyTTKSSSSWkVZx5lkaU8BJeVirRGS7mQa5vmtUzECdVMeQZoJ+lLJiXrky93PkjcqeUgSdXk3OI8FpeXBFweOnIYO3aMy0DD4yT0qpQqUmDD/DnPJsb7b6OQF4harBSlWIh2bt4rtBVQmcR7RvIaMzk3kkCVEhG28n5l8zl3pnncPB+xRFwedH6WQrEsjzzBNXM9OQzxeApF9bMIZTkslHke2FrMrFCC32gUUULeVEquFV8QatKkcg+5YOLkodZSKlUO6Bzk2XrLFkCrZcu9xQkuZQ4OpQ6BLlbyiyhU1tG0yihW8ugnuEwnxMJoWy25LjxIfk/eg7FoUjICl5Y2MD+3Kuc6EU2JqtPiBJ8/V9MlyJ5KyJBhSLTFV373d2VSScDMWItIKCiAV/ZaeHLcXJpCuYp3LlyQzFp5IcjEluc0iPxGXtTMk5PjUoxULBQxMz2NwdyAvC3Ybk07NQP+OdEYHB6SrN7V9by0iicSKbF1OpaNkObDWC4nzbeF5SXsnZyUbNfZhUW0nB4GJiYwsncvOrqB1XwRh44cV3ZoBrN1WWSiYWlxFnOL0wIt63YNIS7EtY6oLvhs51epkgngocMvYMfwUUSDady+/SluT19Ax9lAMOKgWiuJeo73TCweQiLN9tAOjChtzX6Blq2aRREJWlRwUJdhsFlcLaYlIcHuwW7Z6BJUS54LEIhXBFjTshcNJjExtlNUshyTa9UKOrYlu8ebhbwonGXMIwyj0gUsojElL9EHU5ROYrMf7EcsFpIsRobq8++kkjk06m0szK+ibfPZbyBNtZg2gIh/EnadJMJAuj+EmfW3MbN6Ef/7n/5rnHzwLOxaCJ2WhlqZrZUW6s0iPrz4CXyOjg8++EgWWmxuD4eYGVZH/2ACf/AHX4WhKzj/85+/ictX7oltk9D3C194AX1pPms+3Lh+G9/5++9Jxms6ncLnPvc0Dh3ZCcsuo1Lt4D/8+7+VhVqrUcAXf/uzePypc6jVLbRsH/7V//JvkUjmxD79O194ESePH0KjWEZfKIaeM4VPb/4zGo0KRoYewsT4i5hZaOCdi7/G4uYtFCsFaVeNGFnZTAxHqfgPy7symYgJcKWSpFKtiQKdbgFa1KdmZyST8sSRQQR8XaTjY/jk8ifoy0SRSscQCiZRKlaxvDqPPXt2iEo317cTlz54E4cPUdUaQCyaw/pKEW/8/DU898JjsO0GvvfdN1DcbAvQ/dofPisK2u/83Y/RsTkR9OPLX34Ryb6gZKl++MGnKG62ZNzft38U+w6NyHuRiggCbC4OqCKT1bnD3W+aJTmnoCIpgI7ThO2UgKYtO7CW1sNCXsf1O7PIL9/B4yeGsGdkVAp9bty7CrPZQLFioe0Pimqh649hoZnEW9MaysjCZ0bh525J3yiK/WOSX/d7Iz08NpnB5U0L37mZR0FLYzTox8ODCWxO3YA/1YebegKXO3xObRxqlfDiycMIBE00V5Yw4uui3u1iyYghaDfwi5lNPPnIg6je+wRDVGsF07hR8uPtxRbGjk7i9qXb6G8t4Ktn9omCb2G1gPzGKh45/ZDkCf/k1Vfw/PPP48qn19A/MIL9h47gB//0z/i9L/8eygs3MTQ4gL99+xq+8dgILkxtYqGTxucPJfHW7bLAjpkb15E6+ADeuTaHCGwc3zmE3I5+FAsO5q99jCdOH8UPfv4RMmEdg3v34e07JVi2KvnytVvIxYPIxRzUNpawa2wA+fyGvA+4KZfL5mTDYW19A/F0Dqtr3FRoIc1xt7CBtEarbh11rYsGNzztPI7GiziWuIOnT59EKEi1exVaV0cTGlqag41KF1c/ddBqmzhybAhD2SaMdlHy+mjlvXJ7Ho12DA89ckwyLuurZTjmKiL9D8LSRmXxvjlzGcszv4bP18RKsYd8dwQpp4HuwgeYSHMx7ohVnDnCfquOAOfNRhTNJs2/PTSl7VaDwVy2joMWN9nMKOCLY7MEWLEcbq4WcHdmCS2qNWo1ZEMBnHzkAUQmJ/GzN86jNreIcxMJnH0wBaeTl3cWX0bcACZM4hKB72VuMKrNNUIdXTIWOfYaRgS6EZGIBO7bdtFGz+e2NEtjbRiOQyWTHwu3phBOj8Lu34uZYp4BsLj80SewNtvIBBycOnEQ9WACb7zzLo4/dAqHjxyX56zWbOPatRtYWiDwKqNW2sDwYB92jY9idGgALT83AdNIrto4Y/lQWC/jZv8D+LO1fuS1NGzdwG5U8JeTLTTf+DZG+gysrFzHwmNfxZ+UdmG+OoFmN44+s40n9dv4uu8aDnQ+QOupEFb9GqZvVxHqG0Yv1o93Pr0LO9KH2zPzMhcKooMMsx7DfhzZOYrJAwfRTQ7g+y+/KhsDxc0qYoEQerUCduZ6+OyTE4hqK4iHuqhsVNCoOAggjIDfRKNWFZUNFe4UZTRtZqjqknPX9fNeY36qApdcXNZqPUzNFlHupREYeQjZo89Bqy6hN3cB6RAQYm4aVYn+INqOIQ4AZmwbJlVWNuqNipTzBf0akoEo/GC2ewTzS3nkyw2EIwlRTUVM5qgznoU5fZwDE0QQLnZEmUXIwnPBTda61UataaHRbkpzdYsijSbXGJYorbmciyfDOHJkB9LMAaaqmFCEDd4EbwKc1IavuzupIBLBFDePROJFOZKGFm2HrZbk8hm8PxknReDD+ZKUVHAto1RJSuWkAKpai6nltippcH9PJJxuVh/lkoSMor5UC1dx6DFDT5R2qgWZ6xfOx8u1Ehx/RwpVHB+hYhOpRBRBkz+P4wePhznwtNyqDXqCE0/AIPCsawvcJbCWjX9DvU8E3IqD1oVztDHbqoiDSkWKDfiMEgjRuQbHFms5P6HV4noNqDccRFjAJmo7WoX9rpJKWST5nuL7VqNzqsOCW85rqMhUzb9eU7IqCNlWo/KCirjFBT2cCymbp5tF6Vo9ZYFPErUFNJTFnX+O6wj+yrktrw8hsMoxVHhE2aDdDEsXNEvDNnPhBWR5+YUK+onyVApTeN35+ZTyjj+PcyQpUeHajcITzue5huNnctvkFZzxK/gjNnQKUtwMQTdbUanDuBukClCV+lZBQUZb8N0kiSe0/hsBdDUHTToPgiFoRhgac8fBkrUIND2GQDAK+A3ZjBf3oyP6SHH9MEOaX/5OUwAmy/kC6Mj1MlTSoLqbqW7keEGlrjz46pxJvqJbDqMUn+qaiifVhb4eyKLghfMF1dKuvqQ93C3gUZ5w1a4shSSuyoy/qgxWBTA9a7TEtvG4NN6XClzKGtxVpHrgUmzmrrORf1n6BHg9hLu6qMmFfr9h0ZVNBGUfVhmWW2Zh1+LtAj1XvCb3int/KqDtqTK34RcLbj11p1LxukXw7jixBa5doL9laya4FKaj4uxUO7qKlPCOSp4T97qICM0FiHJONa5HuwK5GQ8iIJTCD+FKSgyjIhU4DjM/Wt2jKmqAogqVISqBBzwvoqx04w88AuXBV8/nvr2voAiVqC19qjOFTfb8VRj+fVmwHhMU/qnGGY8TioLatdYryKx6Mbi5w8/C2EQ+d8p+v72Bs21VV5ZstV/iXh+3gIdjuPKYuGVNnnLy/uIl+QgKZm4DWTf70g2EcNM01cjkjS3SVK9yaeXd4OViyj3t5sh6oNQt9ZFP555Pz4YureTMuNzOeVQ7agSXXsYlAQCvJgc5qvqspmoF9a4g4RIJrQy60uqtHiLv5XW/4tJrFZdJgaOUi9vgUtnFCS6V5lY1LXPBQ2vvxI5x5HK5LQWlKC5d1aU3aCiYqizEBJcEOUqa3XPhXUpgnPfPVp6lZDeoS6BeGNuBtOpUq3xOLqipCCO4ZIt2qVgUVZcXDkuFCy3VBJdjY2NIp5PSlE5w5YFLwlDuSHq7VQpcbocu8xi4qKfC0gOXhJbctSK4zPXnVIbi2JDsmlGtxF1pNQlWOxnMnatVavKQeG3q6XSfDKAse2HTLcOHuYPFL342hrvSJk6AxV1GvvWpTiXwjbBVOxjcavHm9ebAzd07nk/+PcJJKtQIL6ni5APAFw1/5fEToPJ7MaeHFkZeH35xsiXtwywhEfAUlnNVoQ1DBSZKaQehJCdIHEBU8RJb02mjMmTCR0BN8ElIJ7sv7i4XX568T/hZ+gcGBMgFwyGxZxNWMuOyXKlKUY8oRpvK9h+LMS8zJ+BSLLQEn/EY+lJJt0WeFktVJtPutLG0vIzl1WXJuTx2/BhGRlkO4EhkgbQxV2uIhaNS7sO8GA6snGBNz8+KWrNSLWP/gf0CvFl0RFuyd9+wcGd4eEQ+BxWtPDdsQeeELMzSmoAqKuK1jBFG9nryWfhnaNv3yn04wBPGEbCyfIvKQsJqr/Hey9TkPRqNxTDktpBzos/zy+eC55FgMxKLoNKqY7NYRK3agEFw6TfFys3j57GEoyFRZbL0Yr24jHqbCsyaWN1ohzU48XOYi6RhZGBQ4Csnl7RuLy2vCfwiyCgUylhf25R/j4XjorjkBC0SYvlJCyE9KOCSk1Bmsf6Lb35TMqXya2uoV8uIR8Nyb6mgY9o3AqI+yxdLeOfC+6L85jAu6tiWa5sn5K9T2WQiaBii7uV9NzoyLuCZ6kEuAOJx1bjNkg5OAjY2C5iZXUAymUIykUSPJVVOD+lwGDHDj26rgQO7d2Npdk7uma5fR2Z0DP0Tk+j4Ayg1Ghgdm0Rps4CQzgmzhoDfwcz0HczM30OhtomOZkOPEMqzxIglNgSOLOQKIOTrR7nYht2k7agL3Wwhkw3CpxMcbsizxXtmcDCHZF8IoWQPRoR/t4ZaqQa7SWVgF22LlroEjGBMWq/ZkGy1HVjNjpSA0JIUCkZgmkFooRX4NROGP4yjh0/gwJ6DqlnUcVCrlrG4MItSRRVX8Vlj2VKrxRwhC0HDknPMiX9Ai6DZ7Mg4y82ZcNhAqZJXTcp2F/25YdRqHcxMLUpOEVCTVtfBzCiy8V0wtX4mxGKjuIpC/S7ytWn8yZ/+Gxw+eAJ2U7TA0h5K9US1Usf3//GHOH/+HQRNFkMR8mmIx5kTU0UsbuCb3/y6Ov+BAH7yk9dx7+6igDTa7L/y1S8glYrK+PDJx1fxl//Pt5FMpAUYfuFLL2LHRA6dbk0Wvv/xP/ydPM+WVcK//NY38MADx9Bss5iujX/7p/8HajWG9ANf/tJv4+ihvcjGdBQXaNv8OfyhBQSCXdRrKWQzzyKaOokPr8zgl79+Ez69i9zAACJmBoO5LDKZiOQXcqEncE4WK4xZ7Qis5maCz2dIaZcDC8f2ZxEJBURN+eHFi0j2RUQFHYv1oVCsYmV5Frv37JDFX6cZwpXL7+KBE+MobBbw3rsfY3WlgHAkgK99/SWxJf/tX/8YvU4Ye/fuwrnPHMT6RgGvvXoejsMJoIYXPvc0oglV3Neq91ApqTzhZFpHMsVNqbZkCWv+gKh5Gg3GG1DZEkaIiw4ujqUBF8pGZWiI+UNoNsuwA358eH0d1VYP+eV7eOqhUeRiCbHrbVQ2sLG8IspWgiAuxNs9P5bLfqx0UmgbfXIPiOLTiGLg2CnohoNYeR7JgA81M4slJ43FWlusm4MRE61yDYWGD2vBCJYDDhpODelyGfuY69qoYffQEAqr69i0LNT0ICYTA7i0sYrdO4bRLi1goC+KdcvBQi+GT4tdtPQIYt0mvnRqH/aEbLz/9gU8fPYxeX9SDSv5zAMDqLc6uPjRFaRyw9h38CjOv3UeX3zyHGoLV1GvlFAy0njxcAJTG3V8OFPA4UgFVxaaeOTsOUzdu4fFyA5cvLeBVNCHJ47txvn3P4JjWciZHTxx8hDOX7qOXf1JxMZ346/evA4tmEQ6kUR1aRYvPXockdY6lm5dxckjB7C2siSw9PL1aSSHdgBmFEvVFgZ2HcCvr9wShfrxvWMIVpcxEGhhcscIfnRlAZeKXURNP57KlvGV8SmMB1rQmZOoWTA7Ppi9GlpBDbP1AN46v4lUZgx792cwnG3D1yhC7zKjysGnt2fR6MRw6pGjSAfjaG3W0dVXER54ELbGjd0OnMoC0JyGEWij0YviJ+9ScVlH4+7bmMwqsE+/KRVUOsElF11GRHIfdb6/DbqGfJJx2bM7aEqTRxw9J4ZS2YdGJIt8R8Ola3dkQdxcX8NwIoKjJw4isnMCFy58hMrMHE4NGjj7YB8a9UXZfJHMOC4WOoxGMGR+oxpCOd9UC3QuzKh0ZUmSrofQtGxVLuC0BdzwHUtbMfNOqQTq9XSszy7CiOUQ3H0Kl6fvQgv68cmlj9EudZDydXBkzwSa0RR+8d77OHDsKM4++gTqDVua6j/55AqWFhbEKs6Myx2jOezdOYFcXwq+no2mT8fmtbv4cnY36lem0Trx2/iX0xry2QkES3n8j+NhPPGrP0MkN4j6odNI3f0lNg0Db0WO4kf5I5jqxmH08vhachNf6l3HkdhdLB4tohKJYeZ2E8HkEOxQEhdvTqPmmJhbYb57HVqnjZTpx2A8iMO7J7Br9x6E+sfxyk9/io2NNXStHiJ6ELXCKnIJC7/17AGE/OsI+yy0Kk3YNT9MPSrzE77T1VSfecp+NFs1UR2xcdbRfeiobl/5b+1eB5vlFmbmymhqaYTGTiF77FkEGivQFn6NpNGGoXXg13rosdndYeSAKVEqnKxwcdymuoe53WYIequH65/cQLnahiWZZn6ZN3GTkMVWIgyQdly13uIYTvuqX2N8knIxCeByuwIIc2R10uPGI0tP1J9LJCMSDzE4NigqLgIz2l67fMkSrnRpuVXFJVRsiXpP1GJqQd2gQlCKI1QfAX8KlcHM3STksPh3uHkkAgLCUkIsQ5V6sDxMFGCCAF2dkAfHfAiw9dlViXmRXbJh7GZSqvWfpxpkCZVf3Eac029WC+gGewjGmS/OuQWjewIIh0xVeiMWUVdpJnmcbBGmK4xKWhYzEhhaCPq6UsbFTybwjRsJosJT6kAPYDBqwsd8W8ba6KbMna1mWzasmZXHoiFmZlrNrliRKzXmmyZgs1WaMMWgklfZfsXmTFswbPgILO2WxG0p5ZtSM3ouwPu6drbWqh788VSXCvZ5Nk9lGRcwwWMmkHIFUSr2ia4ZXjmusdj6rqmoKQFnrppJxdx5jS9KoMAST1cF58FSOuc4FxZoJCo3hSjuP488n57FWLVuq9xAJdYJbLUfU5mozr2rvqSbysv1dNNPmbEqEQPyGRQ44hw+YIZhmCyUDUq+erXRRIu/aRpwdAMafz8Yh24mAC2MrsNCLioxlbJYGqq9eAGnLSpLrduCv9eGnyVd3ZZ7nSz06ELssPeA60uuNzmeaKKCVsCRsTaco1LFqXomFHaWq+7q7BT6FFVhl7EOErwpx8DHmGpKVz/mddm6YEfdOxyZFJznPatyL+U7k1fISVHQXa4mldMi9lFcQeCeRJ4oOKqiGBTjUNmKLpQW2MzXkqvKdK+FJ7LymMX9mZdKqacUjtwoVJBKaeS2sZabU+mWCakNDbdx28tc3IpLce3Rku+orM5qtN5GZOIadAuCPFUomYriqduhmOpYlKFY3rciJWa25P9H1psASXKd54FfVWVWZp1d1fc5PTfmxDGDGyRBUAIoEaQkiqIomqQsrb10xG5scCPWYUXshtfhUGxs7EXb0npl7co2qaVEHaYlkqIkkIQoHiJIADMABoMZzNHT10zfXV1nVlVmZdXG973M7qG2GcVp9ExX5fHyvfd//3cwVTzEQNY65p6wvhBLWWFjBnwncBkD6rRBC6NGButQsdtTVBdGafdx6r3wf5MJEQOoEcYX3c8IazLeEaoZ+ZwJuPx7ImtzyjHXkLNpJKOProuBuww4yTqMoZY85xhrMnjt/czzA49NM3cYtm5k9fsTx2ysECJ7jGgEx/ONYcBGQUsRwGnk+AeAtsZyNAzuB5LN4IjONArz0a2JvWSjOy0+aRTqY25rBGxGgWmJR44djpmp+8aaDIEhsMFwHrPIm0Qugpa+95NScRbvZLsJjIkGyv3ApZGY8kby7KOksRi49BjWURd4SX/LZqspOZLOl4a0kYfizPS0/NLoXxh35AhW7svF6flANmPkAkyAgYuMvNQcV906ssf4up9xGb9XdF32Kcixl4gkmDRs5fFHoAeLv3qzJfCoRuByr7K/aLDTSrnyxPi4WFpDQwUjK200DMgamQ3rehEsjIC9+4FLs3kxvpAbGxvY2dlVx4pgI2V/ZFxOz03LdJ3emjFwSXaT0tPCn2Rc8jMoExwaKmngk3FJsIrAZbxRIeWejEsyJ8lOjGUFMUuVAScEZckKIiBmk6EZAZcERikVJ9NSwGXTpPvFjEtOCtwMxOFIZAdyIqVkhyAcO38cYiy2R0bKYqkyZfzWrVvqqBK4JHuREupWs60OOyXRPA4CjHHYj/xWo3RtPjLafMRIfYJgfAkzs7PyoEta9OX0UG/SZ7Om1G1671Fy32agE8ND8gUQ7GU4DwFKAhjDQ0UMl0rodtu6zpLEYIB2t4179+5iY3tTwO+DDz+kBGoF85AZ6jH5vY1SYQjTE5PyyjKSmAA3FxewunZXwA69FMl01nWs1RW4xLFIAJXgJSckAsNkqvJ6E1wlYMZNidLgFeST19TAz+UYbTVampwI/hOQ5HWjpP3E8eMCJ+VdGfmucrLhNeUY4EJESSb9bvm5vF4KCsrlUB4Zxsj4OOxsBvWWpxAVpYozJICAcreL4lABTiaNarOC5bUlrG+vIGGH8AcdMUZKwwWxLClD4nPy6MMX8Pprb6JW99BodLG8vIY8E00193JWj9jbAWUQTGh3MVIqi13Mbji3EATXj84fxqc/9SkxFhgk027WJSfiPKCOFo2WuenuA9t7Vfzotdc12bDI5XHzevNPTpyNGhmr9I3ixp5+og7Gx6cUqMRE+JmpCRw5PC9gi0E73FFs7+xiaeUexicmxYQM2ESpVdFt0Ay/r7CDR86dgbe7h7V769oYjs/PY+LwEfgJC+1eKJk5e3hhp4ssTZdTfdy8dU2My3aviSDRQ9Nvoe41jIfJgOmWZXjNAP0ugSEHXr2ldFQ/aEpmzCAlppLTnypfyGs8uLkUvHALCbsF17aQCBNIsFdAKX5IBr7pXBMsoQ8jN+f8rD6pKGECjkWvKBtWdkfA0kh5Ag+du4Czp88JOOYG6M7Cbbz26g9lW5DLU4Y9ECjV7fLJ6SCXYbIkg83ymJ05jqCb1DXk2KFHZ62+g82tTY2xB88/CiuVw9UrdxTs1OvXMFRyMDs5DvTSmJ14AHfv7mBpZQWZ4gCtbg3/2//+v+LsmQfRbrTJa4LfacBKFLG6sos//8pXcfnyG3pWaI8yVCJ7mUUd2e1l/JPP/qMoiRL46lf/Au9eXzINnWwKH//ln1NAE20v3nzjKv7gS3+KoUJJkvtf+eTHMDPHRlEbu7tt/Nv/84/Eng46Vfy3n/ssTpw8Iq/MajPA5//17+j68jn4xMd+AWdOHcPchI1L3/8ikqffaZQAACAASURBVIMlJO1dDJJ1hIMyvPZRXLj4X8ILpvHFL38ZqxsLknZfePhplPJ5pOgL63fEJIrZE2qEqaFI1mwPtp1VgJjvt3Dh7JhSsPPZKVy+9DomZ0ZQLjFcbgY3bt5Brb6FI0dmFNpx4+oaEokWfvmXX5Df6ze+/jL2Kh7mD0/h+Q8+LQbn977zNnrdNEbHynj8maNqDrx7/S4G/bTmYiaUJy361vXhWEVUKxxsQL5IuwWukQ2xr/k8shiRNxSTlvtM+s3IQ9drc37pCfjd2fOwt7aLem0XO60a7lYsXHzivfjuy1/DRKaKkWwBtpNBMpeGn3QxSLoq3NPJPgoMv2r4aPiUBmfUiEvKACsBP8GNOJDuUypkw09QNh0iU8ghk3SQTWXh8n3TjtgeZNbAYWeYz5YD0vY6PVqwuPKA7DKsptnDejCkDW8oc0obda+HMFNEy87Aty10ez78blNFTKufQ9Idkt83/cgYWFYs5gQaEzDgNSoUh/DAiQks39jCkJvC7MyUUpZbmwsoj08iGKQQ7K7BH1i4ePEx3F5aRi0zhh++eQPFNPC+R06j49XFNJwt2BhOmwTWqZKLq2vbeNfPYGGrjbGJQ6itLuDFR0+hs7aAntfCzMwc6vWGPJ+vXVsGrDx6bODMH8Gm18bbN97BwK/hn3zyBRxKV5HavYlswsJGcAp/cLWOq7eW8PyRAT57/i6KzTX0rBBtqweHYWvhNiMSsNbM4qtfX8Dc0bPI5Ts4f3oIeZaCZFSlUrh+Zw17bQtPPv0ghp0iWltN9O1tZMYvop2YEXiSaKwgqF2HbXUQ2mV845VN5Pwq6tf/FsfG0/IOJeDIldzp0zeZVY6LTmdAQjvajpEiptlLZ0AR5VgMYUkOYWOrB4wegjt9GH/yFy8BtoPayrIYl48/fREnnnkC3//+q1h+/Q1cGEvimQsldDpbYoVzHNCzjBM4n9faXtXkPch4n41XRSobtlTABnRWBRYDB7v0TSTExgOjN2qSoYtp9BI2du9uwB9kcfIDH8OPb1xDmAjx5mtvoLXdxmiqj2Nz4/AyJXzv0mXMHDmKD/7Mi2jSpsPJSyq+sryEVqOCZnUHJ4/N44Fj88hl0kjTk7fTxK1X38JnH/1p9L/1XRQ++I/x8cUhbDnTeNJfxW8krmLq2jexfuFn8K+2Cvj1qSJGbv4dxucP4Xf98/jzWhFh6OE3z/Rw9K2v4LEjIe6d62AwPYub7+whV5pEz85gcWMX2802WrSLCHyk+j1krQSKdhKjJdoWlVAPBgq+atb3TBBlu4PKZgWjpTZeeP4U0tgCOg3YoYWknxGbn/YF3Q6bZbbIFvksLSgYUtkxIRGRzyXTfJmRE9oprG/XsHBnB0F6FOnZixg5+1NwuptIrn4fJcuDlehKhk0vuyDBNS/FfiL8Zhc9ehUyrdixUc4WEG43cPnVS2j7AdxyRuEM6Yhd5hPQktzbgFFi+tOXzqATJqRGScCc2mMf+ARsFtkMieGenGM4bWN0fAxDw2W0e7729GzKUYoedDxeBSkh9EGmjtdeQ8AlpYtMsqfMW1JGIzOWNSVnYoaPMIREwSOWVGFxY5z7K5IKAoI8UfYBwUSxxQRUmM9imO8gEPoUBTIolsUcC2W/VFaRhUTJY+CLlMDagCdebVRg5xPIk+raD7G3s6s6pJDN6U8Fk3Ju4PFHdl9sKsvrnuGyqsG6sPTEG1Yj6zpeZ46NXq8vkoUscQhw9Qg2cm/FBqULr9HSPpvNjnSGYRgE4RKyvfF9aB1380Pw6ffJNYFe/Exp5wUkPDRgSyLQOsMQJ56DiDIi6LF+juSackuKgczoZxGzKlY1HgSjRKBQxGxlbUYAQaUw/09AN+XehhVJ2xju2QyqEAfyGIDCABJRwAlrdI41jkHJcw0wZrtpWQSRGMLaUiBdnEocMedi5aPArPvCbo38P40Oa3cCEVHatgLJIktC/XuC9KysFFBj0rapDCTsm7LSSNmUxHJvSyYqf5ZDJl9CdmgEuZExtPw+OsriSiBpuUhaGaQs7v9NxoOR2UaeqArIoTyebQQCiX2k2DQgeM/j5HPDOsX3gH4H1qADO9mDnaS3PlPiKf03HpUM2pHsO2axAhpz/DylZkcgrwEuTfx3DNjQqiQON4kZaiZNXAuP8UPlZ0RhPfL649QglmwU4mQWED1bBsMwz5UBLo1vKi0LaMUgP8uYzTeglD3ypjWPvKmdozHBJgdxnn0vxAhZF0GIcwbxkdCAl0ZGfoAfRqhjpNg78N00LMUDMHKfYRkBr2KORvdJz+l9IT2CRONQ5cgOQf8dAXX3/6lxraZIFAxE/NaiRJzMS8NAFbkuIPBq8nw0tikTZzNmQJJRQqClAS55vgTpomvGs9D4N9Jwk8geXYsYVOZcI5DcgHumUREx3GPgMpJ+69KZpKR9K00z+x4wLiN+XqR+NEQ7EnP44pdRqJpmgSDfSGrP701jIPLBjVmP0Z3Q38VIcQw7R7foAIaOheXmH8T/tX/9o59FZ2CwvHgQaLyawRG/nwE4TaCP+TNic973O3qPmDWbNPYJifPzs0YqHvkf8M7RB3BudkZyUiPbFRVRqdVMFufiorusBy9+4A6cRY3XivGzvD+cR74PETWXg7LpUb5Fthul4jFwyR6A8ZiMgcvZmRkDXg0PCzzReyog5iA8RGbRUQeRgJi6Y93uvoEr05b5IoAWJ9XFA0weIlo4DNhlJKPm4eWEb16GnkvZNo+3VqtLKk7wMv7K57IKcpmcmFCieCyJplw8Pm6xLaNAmTidjwumKPvRAsDNAIEuMi7pAxl7hExMTmBichyTM5OYmplCu0MgsSnmoe6LpB9kXBqWHycTfilgJ1/QcOFmgP6WTBXXYpbgftuBQ2Cy20W9UTfmtCl7P8SFHpeUihMQ5rVlkIpLeVXa+EjyGAhYxsAlr5Hk5qRA83i6TBHO6f1iE+xmqyGgMJbYM8iI1+zw/CGsr6/hyltviY1Jxu+5c+cllb53bwNr9BBcWxd4R9Yr5c4E6/hZlEYaYJqTzUEnSCBcuYwjR45IJsSJqum1JKGkdJWAOdmGPD+CxGQykKVIZiHDqVhMG6l4WX6X3U7bmNhGxtHczNxbu4edyo7YuAQgGaJEyrYBez0BiGQDjo+OwVZKmTGKX924h3UCntU9nD59WgwWnhdtGXht2OnmvePxEOQlkE1vTi68DKuanp5BtVGT7J3gIoNNxDJVo4GetF2kLVtAFcdXzK48duyY2LgEN3d3d+XxQ7CPm0R6q/IaMRSLDGI+a/IujZLHmaSXJqApiwEXxaESpiamtOEjqEwm8Nj4MGzHwsq9Rby7cA2Nbg12JoF8OYtckSEXPT0/nEPITJydmsFrr76BVoOdLzJDDaDNa8DnhMfKe2xCtyKWbiRJKA+V1Thx0y6OHj6KF57/aXkV+R0P/V5XbATHTaMfAyEJpob2sbW7h0tvXEE6Y1KMOeFz7LNJw4KJklYWCTxGvh+v9bmHHsHfvPyygmnmD80KKOXz99aVt1AcKqsrvHJvHVPTMxgZGdO1YJjP6tJt9IMO5qYn8Oj588gnLKyv3IUXBJKKl6dmUG13VRhwk8xzchJJ5JQEHODWwnXcXryBaquC7qADr9dBV6mMLEQoWStoXmQneHp6Ans7lLq3UK95mJ6alRcnwUuv05A8kuE4ws/tJjLFUMnlvVYXXa8LJ+XAdQmAW+gEA3g+k8V9SXO4cJMRTr83lzYKeU+NkXyOTNgksuk8Pvj8zyig7JVXfoibN66hUd/TRp9FBdmt5dKICrzdyj2MDnNN6GO0PIfTpy6g1aAf5h2T9plOoN7cVTo1mZpnT19EuwW8cfmG2PiFkiU2ab26iWQviQeOPYilxQ2sb+7AckN0gg4+/3/8a1x8+HEE7S4GYUNy7W7bwsZ6DX/8R3+K119/TcybcimPQ4cnMUjQtL6DwlAWn/70p5BNM41+gG98/a/x7rUFjcGxsSJ+6eM/h/JwUfPkKz98Fb/9W7+L4dIYhooFfOZXP4HDRyYQhA0sLm3ji1/8usaR36ng13/9Ezh//ow24ZWah9/8nz8vGShZ8v/w0/8Ap04cRthuYMj18c71P0LCuY5kqodaheynX0Um/wi+9d0f48dvf1M+sIdmjuDZJz+mJl2C4ExgksRl76LizLBI2JHlysrxcuPWLQz6HTz31BEg6GJq/CRe/vZLmDs8iXQ6hbffuo5XX38DTz35MJ56+lF87evfwOLtbTxw5ig+/okP4ebNW/jhD95A4AOzhybxnvdSbuphd4sbeLJXUyiNmQZkp51Aq8mCMcTYOJtnbUla3PQItjda8kVzsvSu2qaKS2sKbUU4f1NOb9ZZNjc93GVi+uYWvBbXrhRy+RHMlKeRzTHF10LPmRNI942v/iFG0xVcOHUWk9OzaPZ91ENekxTKOVchNAQu2PijXEcbNgIkYSiFZNsJ0e7zm7zCpvpOG32rin6vCbuVgh3Qr48p29xf5BC0LeTsLPxBC00rRCfjIOAGjcEqPQIOBYTpJFwMIZcroNll08oSUMIgj1yGe4KeJKZkzjW9AE2CA2SPqDHm03QabiEvKSlTS42c2BYIkYWxy6H/asJ2gcwQltd3YGcLaPaS8PwAxfIIql4biVTkFUdmlMVgniIVU/A97hcCzI6WMTU5gbsbSxg+PINvXVoCMiOYGRnCAyMunMBDOlvEVjNEwx8o1MtvtXDyxAk1Xt5dXUOlM8BmzRPDYaKYRSGsYTIzwIXTJ/GjSwu40mSKeogPTlTxuXNLGG2top8M0LaJlpA91QESXVTbwMZGCTcW15HJtfHYIzNw+30F6HCmvrqwioqXxJNPncdYpozGZsMAlxMX0ehNIjnow/HX0W/cQNr20HdG8UffuQu3W0f1nZdxYiyNXD6n68DCMzPg3GfSYElOs0ILHceEGtiUaTNz1nXhJ+njV8LKXQ+5Q6dw5In34N/83u+jw1Tltodsv41nnn0CRx57FD/60WW8/Z3v4pHRBN57oYzA31YwlApFo+vT80prGI5F7Zklm4uc5em/1UuIEcx5iEVk0GsDSRPewcTzZJLMLt73PO4tLqPeTuGxj/4XeOP2Lew1K7h97Rbq6w2MJEIcnh6F5xbx43euozg+gQ/+7Iuai+kJd+XKO7h3dxnN2h5a9V2cPXUMDxyfZ+tA4RXrq9vYuL2JX3z0GUy89BWUn/ooPhs8jisrPXz+tIPHfvDbwJmz+KJ9DH/RnUN+xcP/ctqGe+mLcF78FP75pSZW2hb+w7Mp+H/xW3j6yZO4Ph5g20rj2tVlhWh0KXNUUIyNobFRNcwHPR+dZh2dVh2dRkOKoHS+iFIpi1zOlhKGDeZ+2MXK6lt46sljyFgNhF4Dbt9F0CCDlYxWqCFMM1Jaa+RcsgQpR2bx2kOPyJoUqwn0UkB+cgLL69u4vbCF0BlHcuIsymc+gFywidTKd1FM1eGgrRCehOWgl6R3H4HLBIJmgF7SRtd10LfTKGWL6G3s4N7iIoPFkRvLI+h3kaJXuAKfTOghpwQRRQZMfTH6aUtsGnqYpSVPlYScLC360NsZ7RMGHD8+mcucG0K0WSdRoRRZBYVdX894OiqwO6oNGIxpwjFV4rH+SHG3wXtANRYBNX4e/V015HRfukkXSdvVfon+9dzjcwyTlMAahJJ01uXqAZBRFosdWVt1ee1NCEjMljKNc2NVxvlMvomhIXpwP09lF7+4xrDZWig4sljY2thGojdANp1R64HpvgZ4MAGnBH1JUuCL7Co28HifUzabEYZQI1mrQGHWBYapZpJ4E0oJ5n4wk3aRtozqhntq3qcMVTxUigShbCXIym51e3ByBXS5NhBA4EthRHxOjYehxboBfdj3QREECOWBGNeeAnVN4MiBp+QBBCAAJJKA79fuUbAJbQWM72OUEkyAyLINCETiIgE0jm+xPWN2WCzdjEIyImIR6135XGqNNJ/Pe0H/dX6vME/uO3Q8xn6AYFQcPEuwgWNDfpIC0jigLIG6A/lgMuyG/qSGcSnmW5w8zGdAwBJDtKgmo6TeNiAk17BeCkHAYBUbjjuEbHEESOdR9/lHEbabFfDUbjMUl89TQnUuxwL3llTx8DpQZWMYjRHAHgO4fPjiYGqZvZN5yTllF8mwhWTYRoIsTDI0aRuQ4It+mH35QrMvwMaZrvOA7G6GP/Hap/bBI8OUjBLsdUUjlhnHoFA0g4UQuLxfLq5wkuiYBZJKXROq/orBsdiHkv/NZjr3uLyWBriklZtMs+THyetkfDtZl0bM3egZUKK8iFYmVV73iCByZAUXj1sjS44Twg0iErMvY+V0jJNEofBReM/+TyO2aCRZj5iEBsyPrBPu896MgdQD4OwAfxJTMGIJHngoMmzMdE8SxO3pCZMyQWE8F/oZs64x8eo8Z9odELiklUVSoCXBTQKZxtIgSlUnsGnwQQOu6haacCBZq0X2ajGAKLAvTvM2qKrq9QO/yrgRcZ+FZHQ290vF4+8NwdWMLzUkoppZtoER+LfPkIxs3uQxGd3ng78j+GqAZ4GQSvmOVCExiBgD0jGFNCJ07gNgEYwZEy9jxqWuaAws38fDNQB0NO6jAB8DYJqvn4C1o4s8IIjP8f/k2dOGIE7ZMAd02EOpPKREbL7kO8i7TxCP3QffN94oXPDlHxBr0CPNO7sLpMlHQTycuAy6bzZl+8AlBmIu0t+SzDcyyAheGj9MbiYM45KLOtmf84fmUS6VIgCQni9kqRj/Sk2K4sYb3wcBl/QsjKXi/YFAS4ayKMwk6h6YDkHczTRG0LGBrGivpPBy4xilovFCMVG8WjesN3lc7lX2L3CezMZ94HJGbDWCHwT2TEfC+EURZFEiNxcmUceNcXHst8Dzoj8YgUuCSmR58qEg41Lg5cwEJqcn9b5kLsbeo1x5eT/8jq/OsijVEY2YwCE3ITqHTht1Ap70ryFzkIl9GSa5BrpmMj62LPB8yOqjxyWLKnkv+j6yjiMWKzsZPH5Krnm9eR8JnlEqzkJVmw0/0DWLgctcLiu5OIHL+P4QGGRQzMz0FGZmp9X1f+PyJTFNeBvI7hgdG1fSJgvZ5aUVsQIJThO4zGVz2oBywVTXQUbJ8XU115Y2A8eOH9cxceJmJ5ry8N3dPQGXOm6xUdnZg463ODQkII+gLbv0BB55HWgRwGMzciNb45teldV6TR3ZU6dPCyglcE5wVlLxagNkrhL8JHitCT8BLK2tYLOyLen6AycfkFcYrwsT4TkGCcpSqs+NIX9nYeEOlpaW1TEnEDs1NaUgD4ZfxAAxF39KngkkU7ZULgzp31F6zmvG54O/y00Ij5HjTKB3RDPnv+H50+6AoDfZYvx3fG4UekUrgEQS5ckp2PRLzA9hYnxSz+Lu9rbS4q20hUTK+Fqu7dxFKgNkCw5GJoeRLWSwtbOBna0tMYbN+PVR3fHhd7iAukoWlgeR62hC5UZDMqAex2BHKwQBdM4zZGSPlIdNMNbIGN7/7PuM67QCEPgc0FKAXWfxBjBI2Oj0Btja2cOly2/CzVAyPxCrj2Oc4z/29OXnMeiHrNuz587h+ANn8Jd/9Zc6jrFySUy3Zr0h2Tc9eNnguLO0iomZWSMfD0Nsba7jzp2bOo6jh+dw7thxjNgO1pfvggUEr2PDD3Dlxi35pHHxGxkewXueeBIzkxNIW8CNm1dx4/Y1BRz1Uj002i002gF6AVdhGvmn0PU5z1Rx7PiMQNvKbh1+J42JsUMCl5mkTW/Hrk+rBTIbkhgaTaJQZhE0QKfhwfd8FQKURu3VGvLSsjM52ARVEim0PVo0dFUgEdQvlAx7iGngfBWzQ/jExz8h5vmf/dlXsLhwG81mFZT8MPiLJm1DxbLxG+0zBMf4tlmJIRTzk6hVOwIpxyZGkEyG2KlsauNWr3t44rFnsVfp4m//5nWBncOTWczODqNe2YSTzMJGDpWdFoJ+iHSmh2Dg41/+i9/EiaNnMJD9l4fN9WWFIfD1h1/+Mt568zJyeVeS5/MPnsDDF04jlSIjtIUHH3wImXReDNO3r1xHs9bWxo8y67PnTsjLkWDYzRt3cPnSVWScnDarDz18RuExBEE3t5p46ZuvIuh6FJLiicfP4fyDZwQ6VZs+fu8Lf4huh3YaHfz8iz+Lh86fQrcVIAy4cVjD9Zsvoddt4tyZD2DQO4p33t3G3/zge/DCdaSsHh44dgrve+pnBVBbLjdYDFoig4TrcFJrzurde2Js11stScXpLV0aymBulEhBBx3Pwre//RKefuYiSuUivvEX38La2gY+8nPP48y5k3jt1ddx890NjM2M4QMffK+K1WqFNiWmxD16nBJ9Sp/KaNS41ofIFpsCg3JOWZJybtrJRkzZZOVQQFXQ2OQ6V29sou3vou51UalwvWybECemgJLlE9KiIoe0TUA9K6sDMmlkH94JUSpn0XeSaA7ItgAuv/o3GHOqmCmPYvbQEXQowxxY6Hoecmy62A6yhSFV1twIJZXYKswCFlOCLXqyAoNOVmPaRwPtQQVOOolk10IGWYRkLSSNL6HnkT2QA3q0cUiikyiosWT3GkgOLDTaDjL5PtrVuuQ8XqurY2i1eK4VBJ0mhsQuZ6c/g37IsAgPVpqVfwpJx5bRP5lQfAYJrDmZguYa7R+6HtJpF062iG6QRJB0kc4PoScWWBJWJotOSJlxWtLkhN9GKltCzynBTSW0pveSGT3rhaSPvboH1wrQ79WxhXF41pAk8uNWSyw2Ahe1RBbtAZuXlqT33Hexye2T/R8mJDEP4GjtJ/ya4Pn02RxLYDNV1PfPjTXw2fPbGOlsYpDw0U714Q8K6LAIHjTRrLDh8SB++OqbGJmwcfpkGXaXvmO2QoGuL93DdiPE40+cx2xpEs2tJoLkBvJTT6A1mDKASWsFvdo7cGwPPXcMf/Cddbh+E/Xr38HxUds0sh1XXmdkXBIUIi+q51tIBQkEGa672jQJcAjcNAImPyeGDHA5dwpnP/ACfusLv4/tSh2Trgu7U8d7nn0Cw6dO4urV63j9L7+Jh4chxmVisIfEwIn8yQg+BmosyjdOrBdLAAotibiDsglEg9c5i06XTTzeL6aKG3UNQc0UfVv59wx/u7sBpAo49cIvY2WvgoXlBdy6egO19TqGBz2cPjwDL1PE9958G7PHj+Pc+QvIF8ro+CHeuXYDK8uLaDX2xLg8f/YETp84IlaPa3m4dnMX29tdPDw9ho+tvoNuWMKfHfsYmi0LH+lXML38Gl556sP4l9c97LknUGwW8ZH8XXyg/z0MVxaxdvp5fGMH+J9md7H32p/g6NNnsZx00Rsawm6jLq9Jggu0vjFgjqUASq7jbBTK9knqqj4aXkd7HAbR9Hot+EEdftDBI48exdxcFpl0Bxb3tt00Kuseen0je6bdFSXPZF4XMhkjLyZIyL1soo+AbGs2lUl7HhrCyuYuFpd2MMiOYzB8CsNn3odyYg/p1e+hlKohnWghzdHIe5iwtPbY9HH0EugkbTRTBPosDGUKGB3YaNd30bN8ZMazSOcScAI+O4bJqJACFm4E1RQxkkQoLzRFZZsiWGxG06BkJc5E+AFDa6iE6g8UKMnxw7mUTG/OEwzMGdCDr91BwmcWALOTyWQ3nogE+Ak4yXeNwCUbGfwsec7bwk68RhONagMebWSSRYQEoFjws9mbTKJQyGF0eFi+7/RuNLzhKAXW7LpUL1IeLdsh1kJR+Af35GJFpWh5ZOxNuA/jHp57DNZKBALsNI+P6i1bNVRlew+BFyARJmk5ieSACeHG681gCfQpJYDJc4vQ2ciPjn6xYhepQE9ItWQkzbHcVakMatozv4GkCAWsEiBmTcWaIJONPBt5+x01LhyqmPh7nAs5nmizJoknz5m2QQa45JzIvYLxi+deLEo3JhszwaRrW81yEyQTqB4Qg3KfbWa8IbXLjY6Z44PAGffpJjs3uoeWI69N8XF4zZXCzCAX1kjGlkD3Q3Uf39esKySfKAiH1z9Cn1gPUaXGL0rw/TZNDwzBQKGmtBQgiG0ZGS1/LbYDU8AJm05U7RDkT7IWlzmHkTdz3EfyUIIT9CP0Q9YafREl2t0QHq2KOn0MlacxMjqHbH4EW1t1XLu5hLWdKlL5IUwdmsfUzBwmJ6aiYzOZAYZnaYBAKo9iVWfIz4r/x2AdsxMQmx0CVm15xKbDDpywhVTQRKLnYcB5OPCQCNqwQnpj+kgy1Ecp4WxNR3LbJO1umLnABgrvjZFiCziPGWjKviAhIAJu5IFMejJJXCROkEzE22fk3vRqNcw1kw3B92Pdr/EhFmTMKjVBt7FUnOOQ1maxstVK8l5l5M9O3EYwu4gbZFMTD+J4MiGx3Fcaso5hY8Zy4Z/AtSLWbax2NMMmlhYfBFDJVjDytjXUwNjfMQIA9xmWppaPZdJmroi8NmOgLALA9D77UnUDikl1EYVYGStVblQiuTjnBoK+wr74LBjPXu7DCOYKuGTNKI9LysnVYlGzXYDmfccYY3kxy9H8XRQ7HoGLhuF6P1PRXFf5tu6/VywHN/PXvhx6H2o8ADRjwJQ/iRsdehYZGsx63lBPD1LVJYs3frsHjMeIBRrNRfrECLg06o/oKKLjM+dpsD7z+TG8GI0H3WvDxIytTWM/TP1CLCGPgEnz2wdA6gGYGYOa5hxixiXXaPHkP/zccwPdOA5WSpJ9+vvlMTY2gpHRYTET4lh0+jdIZhCxLflQmfXgPqNYrQUxjZbAH4HLSGfPTovUMUaXT/CM4BEBTAJwkqNGnTCeoBiXqRRmZ2dw+NC8PBK5kJjYeiMPV0JW5O14AFwSLGoY8C4CBCkVpu8c3zNenHhs/D42eVXilVkZ9jtaSqPjOQpEtcTMoy8iwzoq9wGXvOAEmViwM02cqc3sAtOHpdP2Ir8DLlYm9EeTQNwZi5iRQt4jwI0sPbJLKD0mcQwPOAAAIABJREFUwMi/o0ejgMvpCYxPjgu45KvT6qDbop+n6eBwAvPjYCJ29B1XgTVkynFSI/DEFLa2bxLGUwQuXVcLlVLz2O2z0ybwJOp48nuT1NVXsRJ3AznBEbgh2EWPUrI2lWgVsVYJphHsymXzKA4VJYsi65K/x4WOky6BTPqqjowMY3R0BHdXV3HjxnV4LU+MNW5g3WwWoyNjYtvxupB5xzFL+4BCPq9xYBrU3JDFVG3T+eCLifQPnD5lPCB6NDknQFLHzk5FbFEeO48zZlwStOSYkRSW4zmRwOjIMMqlIbOZAdPxyNzzUavXcOfOgsBY3qcHTp0Su5RgH9l47RZT3usCPoeHhvfvPTcRKxt3sVutyOvt+LFj+r16rS4mJD+HY57XnswDjq+NjU29eP3m5g9hdGwM2zs7Gpd8v1KZklIPu7sVrK2twbEsjI2O4djRo3pPAultry0GJoFLvs/m+ro2KjxXSnPiQCCCnbyvBDZjMDNmIYPejFMzWNvYRK1akw/QxMSE7gF9FzV5JnzstXZR81jQ+3DzaaTSKfh9H7VGVedFYLdaaYhpmXHSGClNw03z2vUlyS+XS2i1m9jc2lCSe6GYM6bY3PBROl9vYHpyEg+cOIHJ8UmFo7zwwgto1Mjobcibhh6RBOl8penZknX5vQHWN3fx6muXxS6kATkXLrF1Q2BzY0N+NXyeuenh3HL4yBEUy8O49MZlWQf47TYaDJjqMfF6FJNT01jb3EC90cbM3CwKkT3D3t4OlpfviNE0PzeDuYkxTGUKWFlYlGxsaHwC280W3lm4rUCG+l4dNiw8dPI0nnr8IkZGirj+7jtYXl9CcbSIZM7CzaU7WFy+h34vTU2bNh5DJbKNWzhyZAKuY8NrBajuinMh5oKbsdHxa5KK7O7UVJCXxmxYLv2WGMozQM7NYnpiBkOlYdQbLSwsLqlILJRL6r536afL5Dl5b6bQ6rbEyEiTpWlncGh6Hp/+5Ke0HH3ta1/DzdvvIgh9pX12AgKmDMDqoNelBUIRbjZE1k3Da7Ip1pcMmfPD1PQEUqkBqvU9dYW3d1p4+snnsbnRxre/9XegnK88noGtxNQkAm+A2k4HjbqH2blJ5EsJ2OkB/ul/988wNjyNrF1EznFx+9Y1FIdyet6/9a1vo+t38MqPvo9sLonHnzyPD3/kpzA2WhKITVl8pxuqGOK4IFudBVq3Q29epqAbZYFUP0iJ8UtWRtjvIpdzEIZkZ2TR9U1QXYqg0O4y8nlX9xkp2myQJU//VTJNQhTJhB24qDfo1RxitFxSGNDWxl3cWVrE8Mg0fvzqJaQzCQyPZDE9OY6hLL0cExikM1rztPkdMF/BFHwvf+dv8dTTz2CPgV5WWqzsrJvE6rvfg5sY4PatNdRqe/jUZ35ZY+LrX39JKeXPvv89OHv+pAKyVld2kCsXUJ4qoef30PMJsjjyduqDIFsSpfwMdrZbQDKEbbcQdNuYGp/D5saexh8tARgmsXZvA7dv3UN1lw02H0gFGEief1gS3axS75li30e+WBRQUSiQrZ9Wocz03U6b79+Am7DQaOwp1bgW5nH0xBn87be/hofnizgyOikLkL4zQCHtICdLGyonLAxsV2BJOuuS5okwwbkvrSCtBJmVlI1RWk6WtpwqBkjSZ1nBQcaaggb77U4V3cEAxZHDKKVb6HdC1LaNR3e1uSrQws5Pw0UDDbRka2EFAeyAAJxh/3vcMKcz8HyCJiYEpl/fRZrdZRbB3GdJQ5qUZyfX1i73QJLUpcD8UxYZZEyQiZpPAh3+NwuloKYajCwN7tPIuE35HrrJDHrpEpK9lgI6CC+6uTwyQR0Dprh7LdlUrHWz6DllOP02Mp0tZAkclMYQ5stIuDkBP3aGTaMius0Ksi6fh0BATp9sDieDaq0u1UKyH2rtqaQo4Xcw3NvCxfEdjGXTSFhkiPUQpvJoW0wzD+Bw79AexpvX3kXa9XDh3CQGXltN0UHKwfJGFfeqXTx64TSOTM6hud1Ge7CL0sxFdEEwPYQTbAPeAlKJOpr9DL708ioyYRvVd7+HY6M23LSl/RH3tGTRGF5KEv0ghRSbBxmydIDQayokJVXIoccuXLKEVQKXsydx6n0/hX/3R/8J65ubGE07yPa7eOqZxzFy4hgW7izhla9/DaeLPp55qARrUFVTgvtA8gHYjCObi+NazBbaB4llyRnB2BiIFZNw0SLgTaC4R0aqYVyK/W65sJwCfCeLtdUNJOw8yicfQ9dKYWFxATev30Rru4XhZAIXzz2AQWEYy1vbePx9z2Kn0UGnbyEIk7h24wZW7txRojjDec6fPo4zp4+rUEgndnF5oYW1vRDHHOBfTAxh7ftvwH3mF+EOkrjx48sYPf8e/MZuGW/lT6HfyyHXtDDSv4OPP1DDYy/9DspnTqNx7iIOf/fPkXLWkX7uDP78W29hp9FGPyMscV/CSg/DbtcUbq5r2C6y8ZCXWR+Oyz0qkCtYSAx85IsZjI6VcOLUPIJwD2FQgzNIwE3ksLfhISTDmZK/bhdpAqLtDhzVAoJ0YFPZYBG068tvLKR1QzaPlc0KVlYqSGQmEBTnUT7zPowRsLz3HQzbe8hYbTiUbdqWwEfurdMJC4mAjYY0ajQoGaQ0R+cDIGsn4PXqCNJtuLkEsuSXch4YGPsgLib9fhTawoFn0U+RzUk2oQhmUGIcIC2PNDYr+5LJp8K+PLHpv01lRDsI1ZzND42IbSbfSdYGrbZRlfRNgr1qJ4EmBvAgOkKwlLZDbJQQuKQthtJ1+XtJB34yj2bbSNtlvZRKaZ9Lj78eQVSy1yOwcl8qLpYPFXpkrxmSidR6EeMoVkwJNOPeLgYIqZQh+5LM8kIGTb8Jy0mpme9VW+g2ffRoudENpRQhU0rMJzbt2H8W35HhSQmpTrhPylFFoZRtS+sMa0Lu4wlc7jPLer6a3WKQ0qrAcfXv6O1NYhZrQu6BYzYjwVHulxhtzkAjSu0JAhPDNuCDSZMmmM45U9BYdK607TLqNNrm8CHgXtzUWPxlMunYYDHstlhYbxhtJr09kmTTVz5iyBnJtYluZ5gMr36c/q0a6b50ZtlFifhhAFNWwWKkRqQg1oMxO2eoVEZ1r6oHlex/7t9N8rNREuo+RuFS3PPw+KTUIijM8csxS2Yrm45kXDKAklA8wfu+qX8lUY+uH4FlXp9Gm+SDjJosxfK4GhHb2w2srm7j7r0d1Bl2yCAgJFEaGcX41BTmZmYxOjaiwEIlwDOcKiT7k1YrnDfpgcprI2G6rKT2yQ2Clwnk8dxT/H9jxTCg9zHtK3wkQnrGdgReIjAgJnpkYgZIEhjtBwqM0nVVU8LIYAlI8hWG/j7Tk+QwE0YbyY1pe0CshWND6iOGAnH8GqsI/q5ATfngGtsFWVpFiSdxMI/xUCWbOQJM+/TFN2OdJCcF0aTM3ocvw6jsieRCDKJN7IKYTmQNR0JLnFMRy9ENwy6ysdhnSt4HTGpuicKkIrDdpJdHCeZ8QMyUsI87GvzRqA5iwMsMwgjI1Ng2TL5Ydh77KhrOmQFJSakwFgUHUnEC4X6ip2xxfrQItQzf4TcR45L2K7QB4kAkSBlSIq7tmPG1NSE9UTPAwMUxfqs/D74i3mMUUHYARZrkdRPExmcuSqW/7/ppTEag7k8gfvu82BhEZH1rgGXtF0MjFY+/9m0gYqm48X04YDRGFhER1zbiYhoWqIENoz9j1PXgnc11/nvAdAxaxsxLwyQ34WL7x7QPXJpP/QkG6N8HPfePQnfLAJcf/fDPGTw7MmTlCZvuFy8q5bdMzzJJz0obkqGmKYzUVePEyEEZd32ixDgTB28uvJKd5ChLJyFj1svOJAEjMs3IfiPDQkEhAcE0E5Yhw1HHlXx2hsEq2Vzk3cWH3wCXAi8JlNG/xCcDKdAiypfALBaMZHswKTmfNx52flc3msAUU5jJgiDjUN0vvmckITAglzku44YAeQxSvk3QkmxIeljGuv2h4pAYgPS4nJqahGNb6hQTRIyaFFqsOEEZjyNu8s3Cowc1YngSQGw0W9gke61a3U/+npiaBF9MniY4ulvZ1XGoRcoFNQorqlerqFWqGlRiThJQLQ7pvLo9Jj77us78PE5qsUSJoCVfXCQJagm0syyBZvyZ0ggFShtJQUij36Cn4BkyZiW5ZoATPQIjM2aCzOxummMgcMkNgCXAlVJ3XmNuCPT+lvHRIIAYJ7HzHnLzRKas5O70amOqYqOuRZM/J/sz4zr6ni+eA48hmk41BgiqkWWooIl+X+xQgnubG1saD9yoUYJEYJSgJn1eCQLy/Tih89zpv5kv5JQIzQctm8tq0ajXarh69W2xQHn8jz32mIBYMog5Hgl8UQpK6fVwediMTW4sBgOsrt/DXp3y6gDnzp4V047nv7GxJhYrr9cI09CLBU3AW1vbqOwaD8qx8QmF8SgYqVrTxoQ/4zGwCbCxtSnPISa5k5Wo1HeNx648OBksQhY1z4fXn/ebbE/+Oy5Q8kF0XXmtVvYq6hpy5TSp40OaeNsdXwAzxwCfB0oLRsZGcfjoHO6s3sFWdQvtXgvJDDB//DD6yVCgJRmitcqeunyO7cpLLk0JSNBHrdZCrdrQ8dB7kA+PmKstejHaYsDyHLkh4vxEvzpKk4dLZYWKvfjiizoWpm1StsRnjostZdzc1LObRoblvfUNXLt2QwxMdb1ZJCSSqBH0bBomcwzu8jpw/HC8MixDkiNujsNQ99SEKtVx/fp1NLwWjh07GnWbKVXxUa3SUmIg5uyhyUmMOlmdPwul3NgotrwGrty6IdmRX/MwMVTG4dFJPHL2PA4fnsPS6hLu3F1i5QN3vIj12g5u3byNXrOLDFk5A7MxO3zkEB5+6EEl4W1v72J9bRPLy6tqRD1w6gRGhgtYWLiF1dUVAYNDw5TOmPAohh7RTzDt5HHs2ClMTs3q+ty6fQe5oaKSV6u1PVT2dmWOTz+tXpgA572J8jjchIOjM4fxmU9+BhtbW/jj//SnWN1aw25jF5mii1wxja7XUJjB7sY6Th4/geee+wC++71vY2tzCWGviWLRwnPPPYxTp46pKH/9tat4/bVbuLfWxYdf/Aw6HQd//dc/QCbnwsowhKqJUnEYjaqHnFuQNG19bRVDZRdTkyP43H/zX+PI4SPIMIAnZWNjfQ09+hDBxl6F83ICv/Xbn0fDW8e5h+bx6c98DPlsHq5dQtgjE4+G7BY8v46B46s5Uc6PYuAnELQDrSEMEEqkuaCSrR1qLBezZdR2PQVkTU6NY+nuNtqdFs4cKctfp0Hwr0/wyoLbz8DOhmgPasgNiui3+2j7bfzVX/0Ijz32gsbs73/pX+EjP/80HjhyFlcuv43h8QzOnj+rEKXqVhMNhs6QnRwQpMsiyTRokqiRwhtvX8XJc2eUYHh3bV1s/UImBdSX4XsVvP32dY3h4ydPap1YXFpR84mMhZHREaQdV89jnwb2Vh/F/BCaTU/PPptGHOhuhuoC2kkMZHVBlu1ejQxmy3gSey01itgY5XvTs294dFxABP1M+Vww8Zx2C7VaVYFsmpPJvKS3tk/rhobWAjbKjPKjh62dCtrNthQQpak5/Owv/jz+4//zf2GYrPIsC9QOPDuE1UshmyYQmcDw+CgOHz+KH/z4FeQ4r1q25PRkPrEZlbKMTQGPUSFTsvXom/nBQABqZkkVooIjiYAbW0qN0w7cTFEMLjfvwHbJhmMD0MbANT5vDIZIieFpZHUeG6x8H66N9FAkwBCS1ZwwfnAKwDSAJtdszhkMJ+oNyMwyrBmjfqAShYWSAQVk5QPuXQyrRhNSyLTilLYMHUmfCH5RQmYkS9yhkeVK8L3f78A3ZndieFCKymNmordCjlQc06eUBbZhuPO/9TPuPcSeY6PIyPEJDvY6nmTe3Kp2vRqsfkfgvKSPZEDoCLhptpBOuLAHSfipDs6eGsfjpydgoQk/SfsDG1tbPdzabuH9Tz0i7+CdvQ5afgKjMw/AC4wUO2f72Fm/gaztS574zVdX0O82sXf7RzhSGmAsQ39Awxjnsy55VCqBnh8iPTB2Ghh4CPwmaAA8sBwkMmW6NOPudg+50cM4+/4X8H//569ibWUZw5T3d3088+xPYWx2Hru7G3jpK1/A6dEenj0/ilRQ0d5We3gW6n0IFGHhZFJzDQOi0axhQFab7XLVQCqRllyNf8f5K2kn0A0DNeHYtEil83DdSWxsVrC+swfYOUwfmkezQbuQOjJOlgiIADvC3fRiY/u1ggzmL7wXrYGN69dv496dm/DrO2hX1nHx0XOYmZsSoOcHG3hjqYpazUJ528M/e/+TaL/8lzifKyFsdPHWyFF88/D78NXlKWw7hwX8OZ0QdrCH07k9/I/le3De/TrOHcrA+8GrSD82ge1nx/GVH7yG0Ykx2OhG7EejuYvJBXFxx+dQKi5VXD2knR7SLoEzB6VSQXscFqcEzcOAufQhXAaB+CGaex5CL4VkNy2fUjE3KUmmlySfSzPE0SMYLFZOEr20ix04uLvhydIilSkiNXoIuWNPYyLbgrPxNyg7m8ha9I2k7DUBn88SvaEHtKVgky8Br0NrFRuJQRrlbFmWFEHQBJJtZLN9ZBwW4H09E5FISR5qHBdkSpLJJ+CISiF6cAeGtczmFImig14KPXkkG79gzk7a5/NZSwBDw8Nw8zkEbLL4bdVeAg0J5HI+Uagj2TmUTNMyi7YBoRq5ZP8axhnlpAwKTGOQSqNncV4js9P4gRsP8IH2wZyrRWwwCItR5+3XlwwgMmCMazuwLdrHmDRfAiNx2jjXCOUOKYl7oCYs9xq5QhZ7XkMkklK+gCQbnXWywENYA9arZMilBGANbAsDBmmleX+TBshUSTow6egC0hJSTjF8Uft01gyRjFJMLYar03IokvPnchnVWFTFhLYDebVE78XrwP2oDEE540plGMkuTQZ75H1oUo4jgamGM5tihuhhwlU5JytolInnsjTxTC0j3MbkRMR0JoG0MeuSID9Zc/vaXMPeMv9t5lwDrxhG3v8PXol+L2ZU8X6owRKRf4gJsE4moMX9smTP/DdRwJGRwHJMms/j88qaQYCsz30wWY4JyecZSkImMee4gB7QvBdkYpLxmHIAy7zaAZUzCWSLZThuTiqDar2Ju/c2UdnleAtUj5SHR5ErFLS3oPKNNkn8PCrfCF5SrWhqTPoHR/O8HhhjIWD8FA2EIs/NKI1eN4gydl0ugoNU9BGEZhguwUkGPfWVVE/JOMFMKiDCbgthp8mWoiTkFgFPvhDApmWAvDAD/Q49NpUuHilYTQxPJEUWKGwATTUXZDhrWJcmFZ7PE1nPA1kgkF3JGkzrWMSiUwr1fcCgbEgEvHGvOoD8NY1boLE9DZkjQN9W1sTEVAwRiSxd1duqtalEMDhAJK41957J3ZE8OmbpxuOMexfTLSF+JCh9P8DGhNmYLYoBQWNGMef7KHk+klhzzpBFgabqg6BjI0c2uNM+kzV6bmI7QM7t9J0dWIbNzr0UFT18T9YbZu6NkXN+bpyxzTmYXQgDMBryXXS8Echq8NvoGZPtn0mcP/CVjDwco4aNSSxn0GyUjJ40YzMOr+YxqZEh7Day1iBDM7KVMIxpY6khmxHbMHqNfQS3W1HzQc0wcxwxyKz1dd+T9IAZzHFj4EHDfDW/EHkd3492mrtkIonisB7NMZF3sOTykdo6mlc47xn5vBloMbvyQM4fsWljBDqilJr5KPq9aH5N/NJHP67LThN4c6ImyVkDS4PaEjhAdo1JuDUMTJktxy89//tcV+OzEI1WQ2M3wCVlVZwcCFqSWUmgi56AHXbpFIJDuj7p6QaZ5YPCFwGfsZFhAVSR67AeACG4erHzFAGXPuXOnoAi3lCVGUr/LUr6ywWF8mUyDIdHR1AeHtbmmgxDfn5spquHJXr4eR0F6gW+AJztrW1s72wLHGGRZcxx+ypiycgjcDk9OaECoS2/wraAVR4rpbtcDEm/JuAr1D7ym5E3ITcDvZ58NDe3tlCp1eCLrm+LbTk5NSVAidekXq0JLIm9PWMgVwzIekMMFTImKffmuZP2T1C42qijUqsa2UA82HmsnY5AM4I0nORjAJNScbLjhORThhkbXkfoPgvVGBQTa7FL3xOTxivmQNATEMaXNijMA1aIj9lIcUHkZMhFRYl3EfBoWJmGiUBZAlmjBHm5SeB5MyFSYGU6LUZHfMxx51KFQJTWRxBybGI8MtE1Eg2CwwxVERNRrMuOxgZ/nwV7iSyzaJIxYyivz+D9puSdbEA+G7XqHq5du4a1e/cEShK45N/RC5NjkEU2GULmvo2atF+m5IVMiH0DG5vbeuAfPH9+H7jc2dnSRoqAL8cUz4/Xg2ArA4p4XBOTU2Ik8VruVqq6zrRE4OLLhXtra0Nju8A09BEG2ZjFnBthAuscd7yO1d092TBwvPBa8MXzHBsb08+4EaCNAJ8heqNy4uHf08dxY20Te3tkkfDZNSFMeV6nQgZL9xbR6Nbh9Tw0u01MzE3AyTnqbza9JpYXVjE+OiFfyonRCTQaHra3CSZvY3NrW2AsF0Z1pchui5ItjRTWJLPzfk3RQmGcQTmHcerUKZw+dRpb21uSMFIGZcqdgdKVJb8jMy0Isby6Jr8+J8uQIsPm4GRNqTKZQXzRhoDjgb6/R48c1fN+48YNjVF2xTkn8Nodmp/H9vY2bt68ofFJ4NJsLMymnKBi3BEr5grIpTNYX19HfriMpOtgYXkZq/eYVG7JS9hvenjqoUdwdG4eEyPDqFR3cWd9BTteDYE1ULew1WggaHPj7Sqggc/a9NQMjh8/qdTurc1tdWi3NjfQajVw8oHjmJ+fxTvvXMHGxjryeRvZLD2dWmJhMr2W5G6GI6nTzHKyy1THpJgVTpZFNG0IWgIn0vQVDF2tEVnbRS6Vwdnjp/Frn/k1bG3v4P/98pewtLGKPa+K4fEiyuUMlhffRc5NoeCkNffOzR/HW29eQtffRdCto1hI4Wc++BiOHzsKx8rilR++hZdffgO3F9p48UMfhe0M4wd/d0kd5G6/pY293x2gWWthdHgUrmtje4Npx2PI5dL473/jn+LYsSOm4TJIYuHOomwdWGNsrNUkxfyz//wnSFptPPfTj+HYsRk9czsbdQRBEqMjE6ju7SBTSCM3ktP7bN3blafmoalDqNUr2NxZw5GTh2T2baeZXe5geXEd9UoXlY11LC3cwtUbq2h3Pfyjf/A8Pvihn0aVF9oCUj3Aotzf6aCTrMPp5uEijWZnF9/87hvY3E3CqwO19j38wsffg1K6gDvvvovjJ8dx9uR51OoJ3NlooU+wzfaRDMmOstTIYphUs9XGjy5fxsnTpyWvJvO7VChIAJ2z6gi8XWQ4N+cLZj1IEtRnSmpXwJ0SVR0yYtuSUqqYS5P95cmKgmE59LwiQ7NS2RNoyTmPbFEm0jPZM06PJUND0lyuObQd6HY0r6sAbncRdMmsoWeYp/3CHkOtGG7Fplijgaefflrr13e/87fyt5aPkIK5eL4DHDtzCs///Iv40hd+D/ODFM4US0gkfQSZJApOUU0agmmlMdpVZPHDH/1I8zwxNzbg1GgNQ7ToYRxtvHg83JNwe0O2cOxfpK2hPMO4mTUsBb4PA88KpSGtJ5ZSZc3+g+c+cJLIZBwBqEx/ZVGYo5dyjg3ZBCyXli2ugJMuTf/p98mdVI/3xZj7m+YRiz6SAQxTRAUzIzaSbCQbKZc85rjHsKzIX8swD+jXpMAXemJRDsaChB1/egRH6gqCFD3KXw3yjV6HTCrKPwnCsEFq5I0KXWTEltfW/eD+gvtIdemjtE6xVcn0jGx9Ar9t5KVi/BjGA794n6miMIwjng6ZU2Q9BqiGVbznmbN47/l5dJrr8BJk8GSwvRniyuoWfvqZR1HKuQj6adQ6SeSHpgQocH1NJwMgYCBXW3u8r7x0CQO/hdriazg2nMQEU4rlO55GL6TUlyix2XSjx2vOQCv6RTc0Jrv0lMyMILRGsbLjozhyCBd/6kP40jf+CqsLt+H0e2rmnz5/AWcfvIhr77yJSz/4SxwpBXjfuTEk/B2lwmpFIkAc8rllqIthjqDPvQHHmicfQZ/FDUxjj+FUpoHOSYMJuVwFknBzJVSrHXR9B+tru7i7vi5guTw6pvvFvS7BB+63uBflmjjo1RAMAgT5cTzw9AeRKE7hzau3sbKwjG59D+3qFp589EHMz08qhKxb2cWV5S3cq7Zh94FzI2n8V0fmkPrjb6AWpnH3o7+G/6E1hs3Vs+j7ZQzyLOx7AqeS3iY+NH4Xv9J4G8ffeAm21cXsrz2EpcO7uLJ0E8OjoyIPGNZJrHCLU5PvY3PpWnAlJ6DVE8ubz6P876Tk6illlzYuPF8y8fmGYSdEWE9h0KKaJDBzh/ygLdgZW/UIGwdwLTEn2X5qhgNUEhls7PawfbeBkOcxPIOhk89ieqgHa/2bGHbXkbFacBl5w/0c/fgYCJIgkEm7gQQ67QF6XUrT2XAtYeAz8KMNK+Ujm2Hzj80HMojJqqRskH6EBIpZbJpnlqx+Fn0E13jsBtQzwCVl0iaMw+yzWYTLn5HyZ/SRK+aQctNoB114BC7VaADcgS0vTjZJyPrVyNIlp8iVY4x/kglnqry0w3mqACebR0fSZgOQcZ4UcYXNZXrgt1omuNJmaJQJNYxDX3SvuM8YGF9Xix6gmvN7xkdzH+How3G4jpKgYphlnEWcjING11MNWcoSuAwR1JtI0tsvCrSRHQbZ3vSxJJOe3n6U1As8Neer8U+QiO8a9OTVzfFAtqgs0CIGEI+fCiQqiAjOsfkt6yDOfY6LRC4vNqwILj591wkiGUal5jbW0nHDKCrWDQh4ILMV0KO5kuEucWHP6wEDXKbo6+5FFmYGt5cXaZTXbsDYWPgJOAq6iXldcVBKPMseuMbdJ/BGqBXEAAAgAElEQVQ0BxRJQAUqxDJQZUbEYJKR81MezwBTromsYQhyifwiv0xj70DjFO5jSfhwIy9UKuc0v3P24npLhimbEbYjVjnBSr+fhBcM0GUqe4LJ4DmkM2Tn52WRsr1bxb2NLe2TyZxlYCtzOFiXcI/O9Yz1II+NADqB9Eq1KoUPnwnWM6zBSPyJk+pZ17B+4n6HTVLWrHzmiFvwPfi+hlmch2W76AaR/7BYzAYIMsAixxXvYQ+J0DAuBUqSgclGSr9jvu95SixXcjmtU9BTuI/FUCCu2bKri8FoE2ps/BJjkMysAMadkfsS2huYwBKqmiybLyP5J5glKxkCSD02bAw4GKsQlWwuFjTzGvg7pjnBaytwm0oihdZE5LMIpIqZtVLVkcDBz9WLfrIRKMxpKfZQVZZGxJ6MuYkKqDIBQkbJeQBcxhLk+6XI8Rg3I9mM91gCvg9YRlzBWHFpYGjzrPFaaK8WE+isFIIE0O4Gmmvls6qgHXWudO4SFhtXxCisK3qeIuRLDYQ4TCjG+O4D8vY9LmVHEjUuIlvLONyHdECy2fWKlJ3mETTNDzWco/HwE8zR6IcxM1rWgxFLW5aHJMHFwKXsIA5yVPS83s+M1dzI59gwpmNLR9MkjEHjCKCMwMv4uuoeRIxNM4/E4UQGVOUrtnOUOlrzYMyWjdLEYwA8GvvmATDX7CDoKFLxiqXbR+JXfukTA3XrucBzAYs8L+I7FicykVnATp9Sy8S8ZHfexMyrO8UbJ4jWdPuF+sof0sh1BVzK148dY9LtmRDqabEjC1BeklqPTdLb/oOqxOmCvCPJ/OQA5+doY84TjsBTeXKQcUkZtHwFG1HYhqE5E7grFIsCJrlJZrFG6TU3TebYKNsyRUqMNPNn8WDg5EdQimAlU24JUpDtKElvRIMlWEWm3SQZl5MTui5tMre8jlkUw1CLpGvTIymSSUQPrBkjScMw8X3s1WpY39xAlSwVGjqn0/Ip5MTL8J/hctn4FZKqH12T+PzpqUhPmljmTeCSBZWYluwM8jwjMJndy/j8yYIjw5MTE18x2EjGJT3+GpS9d9oCwig3NPKGno6DBSuvRcy4JAhE0EvU8yDcZ7zG3QIuCnwvyrY5VEwqljGYjVF5Dfp9erExgObmTOwbFs1eKzKltbQR4vmyMI4T3I2psHkRtJydm5M8hMfEsbdTqWB9nYnFpMS3xfYzRepA50jjfhZ+7C5x08LClWAi35/Hyp+l7ZRo9cvLy/o7grwXL15U+rbnNfW+LLrphUrGJoFFLYbc6Pb7WFxcEVDGierhBx/SgsrrqeAaDCSFLxZyYnzyve6u3hODiddpamYW2VxOoDGTmBkwQ/CcTQAW+zs72xrn9Kwl+Mnj5OLO6zE9OaVrSxYTmX8EwnmuZC7xd3nveax8jmnnwIWcx8ZEbYIHLHJnZw/pWAmAsuhaX9/QewwNlzA8XkalvoPt2jZq7Rq6g66+d3Mu3KyrRddJZQQ4cbEk6MQQjn6f8txAwUnVSkXAJDePGoMMg9H9oHFySj63PNaZqSmx98iInJ+dw9zcHFZXV7VxNOl75p7KwoD+QZRldrpYXF7F7duLyBeHTQqlpJYDNGVR0EWz3to3IKdH6skTJwX0Li0tmpAqJrx2O7ou3AzxMxeXKAnvY+7QbHSt+RyRIWqeFTYHBikLbX6WZeP0hYd1fd++9CYqaxtqjZKh2W97CiN77qmncGR8ApXKNhbWlrBV3xUISZk67wPnCwINFlkQqTTm5+Zx7NhxjQXey5WlZXkMZXMuTp06iWzOwbVrVw0bKW8hm2exQ3/aWuThwo06u3tp5HMl+VzSGoM+L5wrCMzxmeWz4GZc2O64GjQEYwjGPnjqHH7tV/+h5sl//8X/gJvLN+H3PeSKDooFG7dvXEExY2FmbETzPSW6lb0dMEx60PdQyNp46NxZHJ4/ijBI4fvfew2XL9/C9k6AD33451EcGsF3vvtDdLueLIjojes1u/K7ImOa7KXhMsMaLMzNTuCTn/j4fkFCMPfK21fFuCuPTGJ7Y1ds3UuXX8eg38YTTz+EkWEjBed7URJNNjCvIws3r8sGVg+pyPcq6/Ba+QK68iMlJV3XGm3k8yVYCQdX3nhHQSKvv/o6Gh1iEl288MxxvPf9T6LBeYz+qz0gl8ojkQ8RpjvoN2zkEi4SYRs7e/QyZZhKBne3FlCeYpI70Ot6uPDIOQyXZpHOTCI9Pom9nbsYcwcIPPPsVmsN2EwXt1O4fOVtnDtzRiB3e6+OidIIxko5vPX2d5DLJQS6s9HBcTxIki2T1jzOjZmVMg0lnne11cYu16V12lVs6Lp4HkO02FiyMTwypoKQ9hZiK9KTuEGGLb3YKJuipJBrUEfA59jYuILAVlZWxW6mxyoZJwIr5bVM1iOTEg0L/3Of+5zmri/8xy9oH0BZbY+sDrLzYGHi8Cze8/z78ZU/+H0cT7k4N1RSyEvgQiFnpNzQezdMMlzBVWOQQCHnlVi2qAKYG/eoq01AQJsneXoZP2NKzfhzAZcEYSk5jaR3KoijwJ84UCwuqiqtapQmahhKnL/o7cvNjqXdFKTOYDOXKeZMNqY0kaAlC0IqS9JOOvLHZmPV7JcyOQbvmfWWDUCz9eIzTPzOluQxTtWUJDZiJqggAllFptgTbJGkv2YPXcrhoo2wmKHaWEfeUmwa8c0VoGgh59BOxRQSZHsY5qCZK2JfL4EpkkCmNb/H/BbuDaiqYRHEdT2Wpen6I4mNe+toOAzpCPHYqUNI9uvYa9eQy4zg1rsbWK0HePEDTyNnJ5FM5+H3LLEPCSiIQYYAQZvBSh7cbA7f+PYVtKubqC5dwtlpG6VkFzYbyg4DHxLae9FTjEdLkCvt2CjkXBXB9LhKpguwc2OodmysVboYmz6G048+jZdfeRU79M9t1mAngLGZeSRtNlp7qG7egdW4h2fOTiObbCLo006BBVVK78m5m0V9HI7A68zPtrMuqk1Pa2JiYCsYjQUi2TX8fe3daKOTK+HS5StYW9+IEn7JLjNKmmaTYLsJoeD+nUF1BM+LuQTS2TQ6Vg6D4jTKc+dxdWEXtxY20ap34FUreOzBB3BosoxsJoHORgeLd7ex4wdo2D5qewv45+99Bg+/soTWeoDGL/wq/vFiE7v+I+i3irTZRLXnwe4GKCVDnLKv4d+eLCL75d9B6tESnBfHsZ5fRt/bU0NloACWAzhFdRmLdhbcKhzJRuOzZ/6bc1QcjpiI/OK5X+K+0BAs6JPK4i2gYSP6TQd9j410A/6RZcxxyuYb98P0dAwJWNNDlGowssLHD2Gr0sPdxV10BxYS5WkUTr4f06U+nI1vo+zEwCWZXAQuTRClUXmx+E1I7k41ad9PYXhoHIHno+sR3GvDSdOaxcQE19u+gkpMAjYDmNgIMQV6wOdFxpuGzRKHDceqptgjzbCGTAOW8xIbjdl8VrYqBC7bAUPNCKwNZIOQJM00ZkkJuDTzARloUmORsSqpsji6xkfXdcVOl4pOdl6GHCALITZCRDaIcgPEOoo9I02OglR6SeOPyN/reF3NNwS6OO4N9kCWJecpo6xT0AnHbtaVVy/l+AU3hzR7C42WAEzSVbUPtS2leYe0XCDbT/fF3BuCugYkMfHB/DyuN1mXipWBGK1io8bptglobSBblf+WcysbvF2SZAiQ0jqE878aQoa5zj2nwCQhHuZPE8JiCDxqokfpwqytxc4UdZZXmOuCOT49q5w/U8kod8DU1GIFxgxKNYUicIEzFoNW1dGKgMoIAYvEqhEsHD9jUWMgYonFz9tPAJiqw0muMcnRPNZcNqP12bD8zZ42PnYOJtYBMUta6gPO7T1aAJnGFO0v/KSFgAC9vDcN27LbI/uNSewZWGx4ZotIuXk1YJoe6+EGKtUmWrRtSiQxOzOHmdk5jE9M6jiMSs+EvXJvymPk97JVIdGFajN6fCcT+/t11tLc13Od5prN+jjOTlCwr4g0xlrOgLVUlhjVn0DAqMvCcWrut7nnDOchi9GxEgoW69MLM2xLVp4IKC1vIxF2lCyfIvCnEUrgkqFNPTjJEA5tYiLQJyAjUABklBZvyPqG3ajbqZ20XlQLu04STppsV46n6Lg4LjU+TYixSeomDkA3Xco/aKVA71iCaMb/VqfHfT8BPaXVmyRwAacCviIQiQoPydWjoKsotNZYEBrWoK6ZZNuGgEKrHb1XRBmO8az9RO3YQ1Lj3fy7GNAzzFdzTPFeRn3kSAESA3Yks+l5jwBMTVi8n6wd2czoD9CgQpTNC9riZbJmjmNjWc9RxDaMGracWzm2ZbVAawOtRQdA/4FE2hyXgR/NhZTiRFhVzLo0eFgkZjfvKyD04Etz535rN2p2aN9wsE7GzEnJ5qO0csMoNsDlfghZpGLgzwVO7svNYzCWwKUJiCPcKxYy15qIwLfPqozZlbFE//5U96gBElsKCniNwdNYHR0HFsX+n/uhPAdiewPMR8zd6P6Z8XFf+vinPvZLA4Jz2lgK5TSekUJHuchF7ReZ/UdJcQIL6XHKMBQyMpUmFrVc4lQiIvYauOyIms28kFwax0ZK9Y5Pv7OuSRKTObahN/N7ovxcvLmhFgDHrnFENeZt48aEXnfGKygCSblo+oHk2wTReA6G7WAL4OGLBRmBCQJ5M4cY+jKmjYJJ+4oo43Gwi0AOyjUsgVIsZlmQk8FE70kyTsgaFcBGxuVQUVLx8fExsS4JTtJ/hsVIj/JpdXnTAl80vUc3WgC0BkhCQTwMT9jd28P61qYKP4KMLLA40dKrkdJ5ApcEoijTlVSe3Vamvnd98/NG0/jaOY7CDLL5nIAOgR0hJXik7Zs0dXpckhFC+bSYIpGM3fiClpQszfeh3JXSzLggMag+wSOzaHBx4PXlJM8vTvyGUTrQ+7Aw1jRLub6kFZTNsIgxNGgmn5HFFj8kojdHfpWmu0I5l+msGe/QtopJyQyjoo3nzPc2RZBhu/HfjI6PYXxiQpteFksMKCJTkMww/ltjERB3cyDgMl/Ia1GL/Tfp9ch7zgnRWCnQDNwSQ4h/R1CLJt4XLlwQWMVOqaTXTO7e3sHU1ITSxmMGDieHpeUVsT4JgJw9c0YMP47dyu6O5ll2CYeKeZ0fr8XC7Ts6bp7n1MyMOqA8Jhpmcw4l2EiAjoAi2cEsdIdHhgWasvgiiErGJ8cR74/GS72h+8MvghFc+PnfDLPiZ+7uVfQcEhDh97xXlFAToOAknonYElevUkIdYnh0GJPTE2j5LaztrqHRbZC8h3q3DpvJmI5hHDt2Fu9eX8DO5o7YEZZFbz/60kam8DKqJsuIi6mZbPNuRrJ/Xife/831DQyXSnjw3HmMj43pel185IIaC72AKdk837ZM3qlpoPKSG/16s43F5btYuLOMbH5I959FID+REliOs3qtqc9kw4LAJIHLWrUq71CO92zW1f2lHIUboMXFRUmw+cU5gOMw7RCwY+J3TxLrJkHybAaLPQ+F82dx5OxprF97B7VmHWNHjioEYuHHrwMraxgfHsNH3vt+zI+OYvvuKlaXFrG+eQ9btR20uelhkcMFtGfkOtlMDkfmjwj04zhnU2h58Y4Afo49+kayM7uyfEdjlgV0Jh/Cdtk8MH4tnU6AZqsjOf3U5Jzka7U62dE06+4jRYZc5KnE8+73S0YeS3bAIIkHz5zDJ3/lE9ja3cLv/vt/h+29Tbj5FLpMlbdCtKrbKDgJZG0z5zqlssDw/4+s94zS8zzPA6+v9zK9z6ADBAgQYG+iWQRShZRouTGWrY2yjuN4N7Gzjnf3x8Y53uTs/nF8TnYd2fGJFcWxGmlZlBSJoqhGil0kwQIQHZje55uv97Lnuu7nnYE35JkDYDCY+b73fd7nue/rvkqpmNeenoolxS6aHN8L1niXLy2gWCZTvIMHHnwI0XgMP3nxpzJsp88ZZctb63n5MLLgSMai2LNnQpK0gb4U9u+dRj+B5fEJ5LeLsgcYHB3D8PgE3n//PT0Hr770suRgH7n/XsxMD6NQWEM4ZFIesqXDTG4N9yEWHVVR16xto17dQqm4qT0izPTmph+JzAh+/NIbYqrymfjm330Dsb4srm9sYCtfQ6e4jX/0xJ34lU9/HDUmXZK9WqohHR9Err2JRrSBSDuFdCuO0rVlbF0qorDVQ5ms5/oy+oba6NsfwVqxiERkD84ubOD65jI+/9THUFheRSqcFVB9+KbDGh70DQ+iUC3j2W9/W0VrBD4MhBNAtYkDM+PYqsxjZKIfJ285iToZdRyOVBsol2soFks6iygJp59zoVDGdq2FbigipphCw8Sg57ApLECSewHXBu02uPfKViC/iYP7D+PSpUvY5iCiYY0tn5vP/eZv4pWXX5W9AhscNl1jQyM6t8lG5rkvgJKJr+0OfuM3Pytm9V998YvGAB8YwMTMDFr1NgpbeaT607jlrlvxzF//ZxwKhHEi248Qg5aiVrsIzJOfmQGRHBiQSZwi29TQET1HLVJCfGEBIKZGca2f6kU3MXbAE0GODocjblpuPla754jHvlFRzXokTG85CwLj++J1pLROChiiBErc6aEV8aMqeaeForHg5n5idZaxyshGIlghr1FT56l+4hBYTZvzF7fmwQz5q22yioxkoyaTZ2TQzhZrsAmatU3KR8ks2ZHygDIrFSo/lMDrbHX4chhso6wQV6xbMAD90owhp6ZCdSSBv4gbNfMtuVAGsSytBpT4iMUw/QY7LYxP70P64AyC8SA2r16Er1WAP0amagYhXxYTN9+KtbnL8NWryPQNIBiJIxTlwDGsFOZ2qy6wLp2OIRyJ48wHK0hHeiguvIPJZBXD8S7iUr+EFa7BNU/mKuXIDAORp2LPp+ei26andRDhxBDKzQBW81VsFmqoNDuottvoT0TFpqlXi2i0e2h0aMPhR2V7HfuGUrj/xAH4O9sIRphoy+vFwA8yXgnC2fDJc4FibRSNRwSS8O/pt9qs05qnIXaPFFL0pQtFZO3xwdn30OxuUdkrINAAbvpl0uIggFg8KjsdKVOidv7yvUWzQ1jaauDqWhsXllo4P1tDnv66lTruOXEI+8bS6E8EsHCthMWFFbTaXRSaZaxjA3t8Pfzx/ruReHEe1b79OPcLj+Bb1SB+cjmHGgNcEm2keg08NTKIX0ysI/7SVzHcnEXm83fj0kgFjXAF2VZATKRutCUJu9RL7D9kXdXVc26sL7fAnWQzGrZhoOftxRqOtQtVGrTV6aO1CYErkiLqbTSLfgGXnlKDIBX7HQZzsUdl8y5/S7ExAvSpQjuWxspGDbOXN9EJRBEe2YfUoYcwnOzAP/+8gMtosIIYxyZBDkSoJOPDZXuE/HirTTRrXbQbfLY5YIkYK5peewQwKBsNhhBLDcg7UcMIPxlKPfUdrD+5luW/RrYvyES0IQyHv60ulRL8d5bqbFJJ8wUk45iWKrz/9VYD7LcUQMPeqkI1mntmHWCpZtFSEESUCEfp5Uq1SFtqFdZH7Pds7zE7CNZm1gdYE6/6XP6RlnOgZ19sH2vjpeQjS1OqswDqNTIVOxq6sp7m9+Oeb/6vpmSLcPDiGEUtl42QisaR5L5VqcHP/ocBY622CxgKoMs9KhhCO+BHh0NjMZi872lNseTs3S7iEQtp4v4mT0EBpQQnuoiFw+qXBIbTY1nAZQcdegZSLitGu/W/Ym22W8a0dFJeYxkZWCToxg2UlKKunphKX9v/jOxjKkLVxxGyUn06Ky041mPi2a86Chy4rf6d9hxuA/EkobswiF1/L0zDnifvv13Gpict16slq5DgIgcAjnqWiEc1CPZ6IIYBmvmfB1oaqGfgPe1fojpajXDSQscfptMzasxVD8Z03DXZk/UCCEYSiCSyChqjX2yl1sLmdgkb20W9hkQyjcGhEUzN7MHY6Lh6ePNXZXgo/ZCrWFleNemsA7W4JghIsoYX+YjMTwdssi+UlHywXzgA1Yys5/gs82u0nxQKBoi2THUhVZY7y3X2Ef9wPSs/z/uvNUSzE4I8YuA6KTgZmLRK6DTRo0clz+I2LW/oG28y82CnjrivgaSf6hlbS7xGuge6fUHhJDor3fCQYUPcwRhEGgySxe1DNORHhOIMMUDbbHoFhPKDxC+d6XwmfD0F+HU55JOnqpORO205+y6qPNh/KtTYBQGZNYXHirNaw1MWK2jK2RewbzR7CsN3yLLmNXMEZG8ROyrxDeuRX+/kyvxab3/ZDaJyTFdHTPLu944txU7OhfPRtFdnz4s/BH84inbPjwJJXvU6komU8CH2EAxO9BLCDYtgOA8Z2QbAal9zr0n7sisLPdzCey27AOPu8EbvypHUOLhUIB/PA+Fv7lv9vWfzxifYfq+KymGXO6pqEQ/tvernumBOEREVDGYgqKd+shex+/P4o3nftL45tG3ZPu5J9sWev0ES7l0XC5QzpqbwLMGAnvWkMc9178S+dJJ1T7que2RDJAUZuUVhVgPO95K1tff9iVV5Xq6/+OhjPU12nL+gNwVSWrjnD+DYjWJZOo9GR6w19qV2Xy8P3qUSOV8ood98cUpMtAeOpxL3V4JnLEz4e05N5YPp/EgoRaL3IC8eDzOCo5pauYkhWVhkYAq45M9XUhdlB02ZB3PT8Qxl6b9FsI0HDxmFBHnIwJzaMy0wiw8sDyC7mUTSTU7Oh4SMBV4bprrxe1Oqa96WBpxR5q4k6m4HqWRCycYMmeEHXxs3diXpUYrGSRrNcN1r9mZeO7RbHlLNptgmW/k81jbWxb5gI8KGneAI2ZaTTFHOZuVLR8YlwVp+sMkmEFUlcFmumkwsGBQ7kuE2oozTP7Na0YeWB9mOkag++F4IbPLfkGHpgY0ecEmZLAEPz0vBijNK8+s6XDn1InBJIFMTOs8bxKV685Dw2JAySiYwramYM1zVQMRNUVyj6QGXfKCsgPOAy5L8aYxlYsA2U9zJuPQOJm8qyK9hEc91V6s1VBsQyGWhxemxgoVoRHyDxJ3AZTwR0xpSIdzXh9W1NQGmosQ7Viql4kzGJpjFw5FMy1OnTt2Qxk3/yTw21zfEBCToxtdLQIvF5cLCor4vAeNjR48JICbwvrG+rjKFYC/NpfneWMRevnxVnlUEDoeZ6k1QI5+XJJTFIIFLTv0JIm8TZAwG0T/Qp/VYFiO2qk2XUnGWQnzNlUJJzE6BlFtbuh4ELQkCciP0GJf8mQwCYrPPtWGMw4Z5MPWgtHOydFJpAuVxbBY3sV3ZRr1T5ygY3UAHW4VtVOltii5ym2XmW5isS8B1HJUqjaOtguemGWPhzn3BTTgJQu3Zs1d+t/RyXZifx8z0NI4ePiKvRbIUj950E5aXlnHxwjkE/V2MjZLpylTtGOosbhEQcDm3uIRr1+cRjiY1QKFUS4AfpZGtNvLFksm8W23smZnB/n37lYROUJTrnRN4Nky8tlwf165d0zrgehaA3DK/WIIT/Hqy1OTh25/GYl8ct37mCQyNj+PMc99FNx7CyUc/Cn+5hte//ixWfvoqov4IHrv9LhyamsT20goKa6uYnb2KleIWWmEzR2cTwsOTE0P6E06MTUje7PmjLMzP6jUSuFQwVtCHldVFrZlEOghfuIZybcOMwl2oGg/uSNT8BiuVupiwlSoHN9zLzQOG3ltcA5Tg8b3z9wST77jjdjz08EO4tnAdX//GV7GyvohgiKEgZUtb7NSRTYTRrJTgJ/uNPqvdLuqVqqSQ3ZafdR1uO3UX0I7gypUFzC+tYjtfxJOfeRKJVAxP/93XxYrq78+oiSvmKxgZHsctJ05iY3kFW7k1JCJBPPnkJzExNmL2HUMjKBfLmF1c1iQ/kU7j7Nl3JPM/+945tOo9HDlwGJOTgyiXFhGN1dGXjUqOn0kNYnmJctNBZDJp5DYvY3AwiEYzj76BAeQrXQQiY0CoH99/4VWsrG1gcXEBq6tzGN07g6ur62i1A2jl1/B7Tz2IT370I8hXayZLrHdw7NCtmNu6hkI7h0A1gualCtZfWUQxF8aV9Saq0TTGh0JIR5aRvqmOscPD2F7p4ennXsOZ69fw7//jH2NrbRtzF1fxn/7iv+CJTz2KBx98AAcO71f6PNUHaa7BQglJfwQrV+fgazcRHwgiV8pJ0sU1PTc/L69dssC4NyYSNrgJy7cxCeYIxVJ95i3d6e3YavDfk73IKTQByB//+Mdac2I7BXr4zc8SoHwF62tr+nsOxtg0/OEf/Ev85Ccv6rmJMjQoHFPiL/eU3OaWBmZk8Hhey7TgOHLsKP76r/9aKo1QOo6Jmb1YX9lAfjOHqb1TuP0jd+Frf/WXmK63cTyTQdDfQtVPoaAiVfVe/OGwhhOsBTLZrABSazYcuBkgA4MghzGGJJp0jGnBzaxDxHYgK4lFp2MnqE5yihQl5DqGg5PPRJQY3VENRACP7Cc2WxwI0OeIkERUPlJR1NnwhAkJ9uSd1yODy6VByifTZZ+y9gmGDMSRR7eiglnKmORTz7RYMPoTKh3KseWg5RgPlJGZx52KcYIGZNL0eH8pA3OqBedt3Wx2tI+Q8cGzk9en2SDr3gpTFaduWG1m90465A2F3TVls8lBBRUobPzETXAJu6z95PrnA07e9QByqRharAtLRQylQmj1yGLpoVJoY/LEKbz/9msYTMYwPjltCg/wXOcAjEyZKmpVBrVVMDwyjko9ir5YD+XldzCRrGAg3ECUwA2l1JStii3GPZU2LfT1DqHdIKhA5m8EwVASZ89fw+zSBoIJ+qIH1fjxfZMt4+/QV7lunm38IG227cND99yCvSMD6DS2EQhW4AvwZ1paKfdSPju8Vw1KieV73kEqFUelWULITz/AOFoNApf0OGRmi4HK0QjtKwhw1jC5l0ClSWktzIk1NUNvWrJ54IelIHQQCMZQr3QQSyZRb4fw3pUcruZiOHO1iYXNDtbWcjgwlkV/sIaYj2s0i0UG0XUCiC2dEt8AACAASURBVJabqCWAtcI6nrrtJH7dN47u27ModAM4+OlPoDA4g63AEC6uzOL+qQl0X/oZEpdeRs5/BbGPTiBx9ww2fUV0KOBVU9hEImLhM57qi+fajoRQTQ1bIvPQY9OUiEVUu3rgJUEnKgNYZzHAry+dVg3L69WqNdAo+eBr8jqaFJTKLHmx0pqINSgBQ8orIyFLNo9G5HO5ulnH1fOrqHXDCAzsQeLQRzGU6CC08mNkQ8uIBEqIc10w1MZnfpFd7g1SeTgJJL2jW35EAnGgaeuB4ba09SDgz/vP0BvWgyyGun6+HiffpGeqGyj2OmwOI/B12Pizl+qghZp+JsEANt2scz17Ju3dYmD7FEIn4JJrgcOgroGfiq9xhBVLnrbXoCaWAAQ9deWBS0AvaD2XJvzGPjJpJYEFPjMmCTXmkAErcrJj0+8Y3azlRNpwskSqxPgjOfj0wlzYNJullPWgBOFNOmneneyN0vEEhlMZ9GoNBMk0ZeAf+zAFCPmU6t3mfsvfK5Wd+5tlLFCaL88+kmUYakTGnTxEGcjH/c9eH88vnm3cs4kRsdb28hl6ZNkTsKIKhb7IYth21INxLxRwqefYfi9mmdSI5lMrtaCAAIJI5uG2A1zqNfhNLu8n47Lq1r0HNNwAXNpmb8QjMmBdaIlgzh3lo8OFHGvJJLj2PbwhmyMPOqaTnWeiLdHTlPdQgGpHg2E+OxyaMXBG0n8HTOsJ5evQuiIphsOYqM4UriGG7XWCUdBcodyLos0AlHAUIQ6b6MEbjGjgU6zUkSuUkS/VBC6FYwkMj47LmmpwcATpdFb1LteF0tFduj2ZuK16E5VqTYotDsOpcGJ/LtBNAVckzTAwtiyCD3siri0q6DjAHB0bNYLQ2Jhqd+43nsydZ0ixlJc6RIFDvE8MRaFfK0kEtGBxwD3vuwB4xxY2/QDvP++3Wx9kIhK05HCF15FDqXYF0XYR8U4BQdbk6o2NBce90sAuj23IH2lDNhpD8PuGAl0BluEgwxl78CtEqIUeB0ACLc2yTl6WZL/2fKh2fGgzUCwYtgUhebpppHndSBAjcGnr1UKD2NvYNSVe4iTBzjfVAM5dME5WHtorjNFnXsUGpHnwOYeDnuxa69JJ47l2DLewQZaGsrQVdJYyHsbhKWOFH3iSY1fPGXvP4x1LqiA1RNcfUqAW7Y48mzlv4GK4g5eRYj0gMSCz9XPPjxuo2WPl/Gx3mIgejrHLIrcHzuFjjsnIQTDJIHLB1T5sbFh7uebB6rGgbfZr+4gBh84T0g2APWBQ9Z7nbyrg0g0E3b5i18eBjDt3wktrt3/rKY2cNGRnj9mBlt2N2wFrPeblzqDK1X28Z7TLE0mNqfcWBLfjj3qDTFwMeL1JY3d7zF4PY91lqgO+h06dklR8FzbedRwVs9bR2rkgKLeylHFLsOIhRmkeC387qryhvyGwSkeUAajML5xU3E2NWFwySIeLgS9THpg8xe0wkEH9TvK0JZYJ4e+YjIcHoIUCGQNBm6ebeHFKQvCSUkY21QQO7CD2C3jc3NxCpq9PqcxDIyM67MVeMpdQk5OrKLfpNQ9s8weqi0rOwAWCYzZ5sZvCRcOHmyCZAMwkmUM3ALoyymfD4aT1zstHHAOrxvTzCaCQKUUPyq1cDtUGU1thnpz9fRgeHFRQUV86I4/HWqUmcNRk4rtSefrzeQnmHnBpcL1Pae4ELgUc0weKzYMkEcZwZcHH90KgiqwagrEEism2JDOQSXzeRJIbuJKCNfVqoFox4FKeVu4B9MJxeC88NuRuap0BlyqYZGa96//iTSxsUzCKtjwjlSZdEOjGA4ONVMIBRHzNfD1earkARm9tsYCrG9NUCfVe0I9CohgowURgbtZ+DI0MCaTga+C95NezuSdgLfaKvE8goJLMSoJSPEAJhJw4ccJAPSaK815ubWJlaQnT09MCA+XzxgKzxyCakoJMGFJ1/Oab1dhL+r2+ZmA4ZZehoN4j/x0Zl5R18vPDo6NiD3JNksHDe0gAiQc35eRMCubkPJNN673Q34rXktdobGRUICZB1WIuL68Y/me+rQU9N56snUA6Dwb+u8XlJf3Kn0PGIa+DJ2di2nk8mZQ3KAM3ri/Nim1J5mW1WRFrhhW7fNEaTawt51GtNBChlUOSIDFTlll4mIcOrwVZlFyLYoaWyiZFTSYVxMOx2PZWDocPHMDM1LT8Q1lw7J2ZwdLCIj44+y5ikQAmxoaRzqbl+dcwyiWK5SrmFlZwfX4RkVhKgL18qdo9lCo1CzxyPrEsvBnwQvByi+y5DcryWQwZWMB7yudkfn4Oy8tL+ju+Dgs6IyAbVvFJ6b4OpkgUW80uDp44gVAsimvXrmgtTU6Oo1mt4txbb6NZKuH2Y8fx4L33Slb9/HPfxcLiAjYLW5J0VWoVsSDoR8N9SvJ5TX9pQxE0Bpy8Y8Nadx979LQYUK+//iry+RyO3XwU9VYZ86sXsbBy1QzzNeAJO1/Prth2fCb4a50+YW2a2fNgZVHNYKog+lsExge0J5AdNjgygoGxIaxurGJ5YxltkMFZwMgQmZk+FLbWMDo4gEatbLKuWNhCWxotVIo1oBdCf2YQt568AxurRSwtb2JhcQW57Tx+/bP/AOlsCl975itIJBnWFUFhu4hapYnpyT247977sbKwKNChkFvDU0/9EoaH+pFMxBEJRZCMp7C+WUAw3ofN7Tzm5s7jw7NnMZAZgq8bxfy1BURDXSwufYBPPH4HPnL/LVhfXcXe6cP4iy98Bdeu5wXwnjo5hk8+fg9KlTXM7N+PH/70DL793FsIRMaxkSNYF8LBQ3vxztuv6Llu0Lep3kMq0sb/8rmP4uFH7kY024fNUhHPfvM5hFoRhJIdfOTB2zAeG8OZZ69g/UwQdfShEqTUqocY01V9OQxMXsEDjx1BoRrC8y+8gr/93vfxf/7l/4NCs4s33jiD9956C//2X/0r9CfiqJZ4BjJ4xhiQXMfpSBLPfee7OH/uHIZG+lCnjAm2x3ERppIZSRZ5ZLMp4HnEPYxNMcFjDtIKhSKmpqZV6P/oRz8Sm4L7+smTp3Di+Al85atf1f5B5hqbv//pn/4uXv7Zy1jjHklAgsVfp4vf/ie/gxdeeEGsaSXVs7DlWSdAnkwFiK3OQQ/P7wOHD+HosWP4+tNPIxCLIJhJYHRyCoXtAkq5PBJ9adzzC/fiW1/9Gwxs5XFr/4C8PCuBporBUDgq30kyLpnKTYVBOtunxpMDKHnnyCvPGEccNoo1IR9IJk0bwKfCTymFBmyyoOVzp3bNySZ5bvBMZD3A5pjFfULhAxz4h9ClLQwLSvoZNpnCq/Hrjou+9lUiVNJJUgbNYpuDFZr4W+FHkNeGtjwbqdZogowkew89xOVHZnYXZFnUyKol6Ojk7wwqUWZOk2vW+RtRssRGXDJK543k2gubvtv7N1aB+VFTirrLuDDGhk3oCYBaZenZozRadZOFOl/0aIhAi9UA9N8Tu1W1I+FH4MLCBtK33ILE0Bhmz55FvEewq4VWtYWRkWkcuPsevPrSj5Eh25FBhJmk7g0Hdjw3Y+GIQtoY6Daz9yDevzCHZKSB3Oxr2DvQRn+kigjBIg2rCSpwD2XwW11AMpmYTQKXPQaJEIjs4trsomwhgpT5ukE7LzqHJX3JMJLxoK4RWUSRWFoDH0pbe7zP/iZ8gapqHWdfhXA4Zo1Ll+x5DmZNtp9IxtDq0AqIzLa4bCXETGAAGMFLDcBDItOQURkIlgAfWbEB81dVg9JDs92Q/y7/TThKxo5ytAUu8OxlENJGKYB3rtZRCu3DQt6Hn7/9AfZP9GPPYBTZWBuX1jtYKBXkSxfZqIsNnO9U0GuU8Du33IH7WwG03z2HwOYmoslBdDOjiKWT2Ji7jmSjglSojc7tA6ifnsZ2YwOZKAfRXZTiXdTbLcQ6EXTbnl2VNdZaSGzACHzJ03ZXohgMWEIwg6LMTz3i6IpwgaIcdnbkFVov1xCUc3DCzkey8RyQRg/aGlVfVJRRKhmL6J6S6cpwl3yphWsXtsSw7fVNI3n4MYxmwohvvIh0aAkRfxmxnhEEOvKc5e0iCE+Got2nkM/MLPy9CBpFhlwFECWLliMRAajKl1HfwzXlD4tLKXCQg2CCALTkoGcmemEFbMmrNkiGaF2AtM7+IJm5rGEMJGJ9QkUQ10yTOQIC9gxwpDrC1+X+RbDVhgZS3LGxpOxTNgRc37aXWLCD9SqdWlO9H7+PsavF11HyO3+24EYNp0gYML88qZ9od6GBCPdj2yO4N7LtIkDI1WoDr656EjXfXZOV8ycwMKjSqGvQ35dKY2p4lBIRBNmH1a0PkmUHezj6KDKtXbhBwEBpnwX18OrS30/7bber4Ql7NYKO2sPVBtJntGH2IC6wluQXWYWwhuNzo2R3C8Xgnsb9kq+fYLlRTFkrWUq4kVP+vgzda/vUlgkYdv2iFIqU5htYxOGWgZ430Kw8Btlu567PBHfkyw5AFrHK2Gse8OEBlqZn8gAMe43uZdsQSzw+Ds/s/hGApXKp3aijSyUA14bOaQNaRPSRXzJJQCSKsN6nDUlX+6ZspMNxtEIZNIIpNBhiFQxrSMiflS9VsV0sodpowR+MIp0dUIDfwPAo+vuHkMpkEYsl9I7NqsCsSnaZvXz2owomlf92ld6gxp7l11J5RJIJGZQWatKSPQCBSf4d/w1/z7qZ9cvMzIxCTQcH+iXbJ+jIdeP1dbJqY4/XsGdYfpQ3egK6fptrzktNtvGLgdVi4uq5M2CbKeQh+l/WcwjUNhCUDyavvhvYuHBk744Zk5P7BP2nmV3QFVjpgZbBAL+nB1Za+A9DvRwhXIF8vL8NcHASkoWVrRHiLOZfyddKrEdWMAIAjVWsNe4QJTHkvZQoF4bMvpQfNtjw/C3ddRDj0IFy3ouxmBf3td6itgG6wEtXs8jGwrOfcKxl3l+e99zv5GW582AZyOcBpPYn1nmUiQcUqMhwJw4LLUeBr1c3TYAzvw8BbT6Hhqc55qIDFz3f7p3X4wYIYgh64UIuRd0R2XdRMhcQpeAw1pYq/Qwz2QkqcpJ8Y5He8L5dnelhG976ttrAQE0NgZxU3zs3DUex92XbgccEdR6XHpgqFqhXD9r1sH3Bzl/zI/UYkm704XCbnT2GX+fqR9V2Tiru/XytqVDAmPRKRHc4jfYrd892ZOW77HAHk8F3+tQtPZOI3xhZbv9QFsAecCmw0hLENTHyMfWMzWAcqURix6DTaJ3mY+AdeCpG3WKS74GbrLNgqNI7QgW8gYbBWFQG+pI8uULF6KGU7Lj0Iz1MdmH1OZdkzovBK8wNiAATFyLBHjb1bMhZBJiPY0GJ0RNTU+gjM9IxLi1ZzNKibJpCqYYVxGQwcuLiAZfG5rPJgRci46HPCjPSwe5JIyzIyJPWk3Hi8YJ1fd10jCcmARRuhgTSKBMnuMvlyIOcIJnYQ4ODSMXjkq9bumpHTRY3YSZGUz7OzdWTfBOQYBqc0ZF7KHIDr1bEWiFYSUNrFj7GJIGCeHjdyP7zgnrIjpC3SZvTeptq3Mi4NOCyaezLqgW4WOFhxyQZfATb5BOp4sSCoFRM7cjBrfa0SYLXHDm/VPfwmOyNwGXR3iN9isIhTWwJHhFUU/Hgmfy7PXBgaEhhIDIy12bYETBF2bUHvJKFIwZwl2EsWcm9OUnn62ZqpXl5lhRwwWvPa8B0d74Pgpqc+mfSaRw/frMKHt4bXrOtzU2sEADZs0esWTUZTG9sthRCs7yyrMP25C23iBFg0u8trSGCh+yRFU4TCODihcv6nryeI2PjKi7Nl6VmjVsyZWuHz0CpoHVPIJFyd6XbsyGKJzA+NqYDnAFPxe28pNCSd+bJqq2Jgcn3rWAM+jlGI7q21+dmtSYIhNI3kdeI+yVZoPPzi4hG4wqyoZfl5bmr6Aa7qLWqKFSL8EV8qNTKuvZ8JjOpjKRCDE1JxtIYHh7F3NISVtfWda35/mnArbVXq0vmzl+5BrlGmTBOQH1yfEKg4mD/AGampnD40GEsLS6qaY8E/QJv1Kzwvvfow8bAoTKuzi0ooCeZ6UepxAY/rLKeEzg9g6WKeaa22piZnpGXJoO5yAYTECQrCr/k/3w/S0tL+iCwTb9NrkEWT/xarjF6xGqS2e4h0g0K5E/3My0xQlqMCgsyP5gWSxYF2Zljo8M4MLMPs/PXUWpWcXX2uoAGnvtkbLF6ZEEdjcTkz6IDiUUnWQsEY7pd3Hz8KP7Xf/mHSKUS+MIX/kxr+bOf/XW88vpL+MZ3vorljUVLZeXPbrBYZ+qmHVhkKJNtSfJcu0nwi88jwVJL8TyViOPmE8cxvX8vqpSjEYCKR7Cwsow33nkT9VYd5VoZ+/ZMo91uoFjYxsjQEJqNmuTxI1MT2M7nVBDWqmVZbcSiSRw8cBQXP7yGixdnUatSttDDY499DBOTE/jyV7+MTDaOTDqmoUCj3sH+vQdx6uQplAtkwpfx3ruv43/7w3+Bmelxl84ZhL/nQyiSAiKDuHDlChYXLuON11/Dnom9iASTuHT+ClIxHwrF63jiiTtw002TqJSKGB6cwl/+xdOYW6gg25fA8eMj+MiDN2Ft4zqOnTiJZ559Ec/94BxS/YdQKPuwmS9ieCSLpYWLKKxtIuHn8x5GtbSKf/u//wPE+6P4yneehy8Zw8bKJnoFH0bG4viD3/8cYjngtRerOPPhELY3a7hlTwax6nVcb2Sx6O/HI8e20G5fxZ89+2NkUz7USnk8/rl/jk1fF+/PfoCL77yNxx9+CB+/914cnJpQEjTBIkp//ZGIrBJee/VNfHjuQ+ydmBSrUkCWBk1drUlOxjn4oI0G91nuMXffeQ9+/torKNHjttHArbfdijtuvwNf+tKXtKdxXyRoec+99+LLf/NlSa643/C5+41f/yye//7zkoqTIcvhF2Wc//h//G0899xzGvoQvOJ5TqCJNQT3dr4mYzIYmySSiClYbmh0BJuFbSQG+jA4Pop8rqCAsXgmhfseug/f+8bXEF9Yw53Do/B3a2iEDZCSVxLl7LTD9/mxIUZ6SN5vI8NDkiazmGI4C89wSgiTkQialRpC/qCC9qTwcMAl93+KBLnP8z/Kfvksm390EJVaXUoG7hPcUxO+oHyTea4TGK2TteLYRCq6lW7tBu3O06+l5HBjMlHWxZqIe7pABYUgBKCO0Fn2q5t0bB7KG+XnRwkkfRyjMeSrdfNTcoxL+tzxGpNlJt9l7/tQSnlj8qQKSjLiGPoUlryR+4SY3Tzn9cINzNT+06OfJRuBoABVqwUozaXfn6WxUokSJ8tDdZ6TNKnBJ3DiVzrwi2+dw55HTiM+NILvffnriLXJpKRTGjA9cxAnHj2Np7/6X/GJ0x/F5N4ZrOc2LbSGwGerjWp+G2+/9gaGMhnUmx3MHL8Nx24ax+b1V7F/qIX+eEPybjFqRUZh88cgrx66jbYCwtTgtQnS0nsuhGgsjP7BDPN/0Ok1nSImodCVbotBjHULeapw6Myhdw+RSNJdlya6PVrcmDeeJ6MVQ5a9gLzajR0bi3Ht190ggYFWjrHLBlfNJH2eGbTjRyKeRq9nCc+sf+TdGolIHkk4yh9mEdFDJGayW8lneS+dt17Ll8Lshg9vXCyiFh7CW+9dwKFDezDeH0E80sIHOR+ub6zBFwqjtU0w1Y96g2EseUQKZTw8MYB//sCDKD73U/RmVxGPhtEMdZDvNNC/N43sgUm09w9jLlxG2FdBlvhgqIdCrCFZb7AW0XtRPSj2szW5aja1P3HATmJAhEI2tNu0cSHAQzadS3wVkGZkgqhC0qz+JqsqGkqAqmrPs47DAqWQE9glE8k1v0oUJ9DH2tRP2wsfZq/kUevGUI+NIrDnYewd64N/8QVkwyYVj3bIagZ8NDclOKdXTgUHewTaVATEcAwiJtCy0/DD36L/XVdgmzE+/YgmIxr4+oOsA8jMbutZJvDDtPJuk/siGc78npRyB+CLkPlkbGmeMUSAWIfraeQeof7SyCMKrXAAgHYaz5fA8SYEuorhxT7AwDM+h6rl5VbBeqJnmV3ckFnKyPvQ2XzZPMqYvmqCzYNVnaRjXYnBKY9RA+oEjHieoAoRMXkiazSTUNoHWdhijNdr2MxtIZ1IYnxgEH4Obwmk1KtiOqovofcxFX3ch9R3einRBNW4V1kPKmBRcvCIejN6gYtcor3YEscJShrblOCIgQHsk7i/C+ihZRR7EDITXX6CyWgldDXvQxFWyH53EM4OQcN2bU/+KqKLWK8mlRdg4oeG3ubvZvJOAx52m/ld30vyAgzQM09Cu7F8lgz4MMaW9fYutfoG4FNyXkfFtK8zibJr4bTncoDaYjaB+kt73ozdRWYubSkIMocIuQsU6zJUjCFkBMkpE45n0Itm0QolUW35UVF9yRqRXoNd2ROksrSamsTwyJjAy1giadYDHHhJzsrn3fZqEV50Zth6a9RaAstJ9OH+KKIL9xQnmWWIEgevW5sbUs9ZwKeB+gSW7ayuqmdjD8V/z/pmz8wU9s5MIZumf7cFT5FFSoJDsVzRe+Awi+C6YR1mjWdYgqfQv8FP0EFHN2LR8n/tteFvlYB6HgF6q3ZZ63cRIKGG4T/8c9dk5eaTWQd4fvWoYGDdYsClWPkuLdzsa1xKt7woLCmdEnS5zjLB3fl6m7ml8/HmhimGJp9Jx7L2wCTK4tnDU73hAXXU3up59YJuuMvYz/Wuww5JyW9+hTsoqgPRPQxFA+IbAHePici6wtjIVD/YOnAlk60JZ+1j690BbXaKOESLLPIQfAHaYMS0Lrm3cl3ww8KCeM4TTLMP7Qd6PW4Y4Xo/D4yT/7Jjm/LJMvtCU7rYONr2ZxshmB2OHRg+DVTMd9MI8N6z7AGERv7aZYzaWt9lrAsHEzC/exU8+Tb/nfeMCHT19gYPuPRSxT2bIMeS9whj7pvu0LW94YTnkepxtm2b2VXK2uU2cFOp6k7pq+G1cef0/PDc4vni2e6JiLjDfmQt5CTkO3fZDX/48z770Qd7bIAtlMclPDnqum2+zpvI4eFewcvvzykEmW4EEXZonO4Q4uaiFDl3cbx7x4NO6dbtlphhFXmtsTQ3vw4/Cw76zsjM3S4IizFRgPW6LMH8xgAgvk5uaDYV8Rm4xOZAoBZ9Nih1IyU9IrYagRgClwznSWczQut5882PgbJ20txNmswNkAtRwGW5qjRxMjb5fuQj5Iz47WB2gPqN189J0CTp4gNHLyMPuHSJe45roUeLRQzBSgN1a0q55DPBKTrfH32KCFpS3uCxYcmmYJPHICCCqzUmezMV1jEn+R743j0aO/0dq0zBc4mMAmBVIFnKp+dfpiAhSQVt8id6vGMk2uHOYr4lefhOwE2DNHKvyGQStqW/8nsS8PIWsce85ITLozjfCFp6VGhvIzP/HDukeK1r1YoaRo8qzkaAAS4Emjy25c4mCIhdyxRuTn35mgjcEjTc2Nh0YCoLSJNocZFls2kBjHyQPPBWAFStjsK2Ne98/+MTxlxcXFzUCUWg8dixY9r4yMQlYLW5uanmnBM8ek0qQMEdfPRbZUAFG3U2/nzNAiJLRaRSSYyNjlrSnI+NcQtvvvGWmmBKzscnp7QLkAFMVhwPdhoMMy2dsv4y5biBIIZHhiRnprUBAVc2qqMjoyoSmQjLdUPWIL+/d1iTMch7Jhl6taq1zqZ8YXFRICil9JyaMaCIDy+9pS5evIxojGFAfQhHQ7g6fx2RVBT+iJ9EOiWKLy0vSirO+8SAIMqC6pUGOs2uPleqVrG+uWGye3rY+PzIptOSdeS2cpK8VksWytSfzaAvnRWwODkxgb5MBntn9kgqTnCRhSgnh2RL8fXzOaKELxiOIpcv4ur1eSwsr2JweAz5fFEFD70UxV4NhXRNmVjI+0GZP6/Z2uqaGGK8TwKnW02BaQR56XE5Pz8vEG7//v07RuH8WjFvcwQ8OxgbHESnXhfolunvswCoYMgAvXYbV+ZmVaypt2CCfdiuKRPIE6mUkohrlaqkX6EYGxiCPQFnhG5eQgQUCNxyvU5MjOL+++5HMhXHd779bSXM33/vffj+D7+Pb37377CwuiDAMJGMC1RiM0XDfL4AsqfJ6oyGEwIzJRdnw0LwOJ7EA+kwPv7JT+LWu25HoVZFZmQIsWwaH16+iK8/87c4d+FDsfb6+/rF5FpcWkQildTeNrN3D2b2zuDi5Quo14vo9ZoIR1js9HDq1O24fHEO7793AX5/HNVKC5964hcxMTGNL37pS2g2S4jGLPkwFIjg6E1HcfzYcSwvzuPSxQ+Rz23jT//dv8aRg/t03bmPJWNJVGoddIMDWFrbwBuvvYTF+VkcP3YCzWobFz88J8blwsL7+M3PfRw3HZlGqbCNqbH9+L/+7y+g3s6iUNzGww/djHvvO4KNrQWcuuNufPWZH+IHP7oABEdQbUTQ7HRw4OAMLl35ABdWZ5GcHBUbpXjhPfzVn/4hVheW8e+/8F9QaQB3334cnXwLo1MR/P7v/QYCG3W8/5MFXLtABs8Uyp0oKu2GGv1gawW3PdKPC0sX8N3n30fBn8J8PgcEmrjn8QdxfvEyBiIR/NE/+2cY4nm2nQOaNQRCLE4DKFMiGE/h5dfewKVLVxFuAFvrm1qrC/NLCpfiHnHvPfeJLfj+e+8pGIJ74lNP/RrefOmnMpjnPnHi+HGcfvRR/Nn/+2fac7h37927D3ffdTe+9rWv6dzkc8lfP/2pT+GVn70sGwUWzDxv6NF86tRtuHDhgljf/Npw0LyE+LzKPJ5hNPSEdMBYo9sW2Mc/x5JxA+iiUVTKVe1BiYEs7n3kI/jeM19HbGEFtw8OA9066oE2EpSisQFmHROKSSJ1lr6b5RI1VQgofbajHrfcqCGZ8KNV6yER8OHWo0eRCkfFNGLgh4AIx+IgaEjZHGXV1WZLFgTVVgu5LH4BwAAAIABJREFUUlkhQAEOYZVwzbR3Mow6el9cuJTcDQ70qYaCAmGMrcWNyk/fS0eNMaDU2JqUQdYJOMUorWMqb9NYUPKspqTPPNUiZArVa0rMJpepR08/gooBekzasFTDVLIPKMcnk8acssz4v9OS77DXwMrcx2uYGbxN9pDqF4856ozlyXJioAhtYFQ/GkBGoFZAiIDLJsL8Og7EWPA69YIaGdc4t3tthTvN5Wro7tuP1NAw5s98gFiDoVFNbGzm0EIYNz/6Ubz/1ps4/QsfwenHPwlaCVYpsXPso8LqKv7kj/8YWYIAZFNO78Nttx/C7NkfYP9ICxP9kMci7ymHMgTPGGogRihNBxlO0fOLcc49VsNBBlQ0WWOVjBQbCiCaTIhdLD8xsvValO0x7M2HSqOLWKIPDTLrKPWmNbF8/gwgEXtBhY0DGYQC0+MuhGa7qP3XSLFkr3Hp8P2Z5FSEm24AiWgK3TYBUbLzbNBI5jI92JtMuQ1x3ft0BrOuYYIvgYY2LU+4VnohNHoZ5JpJXJgv4LX3L2Dm8EH0D2UQCPUwW4hhnederytLIdoXiKlbqtFMWcFfqXAEnz19GqMtP8IcnGId47fEkBisIubj4LvFqCR0fRWFZHUDUa13n6/NBBjXqFgza2nUTn6swDp6jxpIZL5YVqdJeCZZYlDPN/cq1sBc3wmejWE/GrTR8YXQadIP1thXBMIIXLIf4bMlvzdnKMH9m2qkXoAMOh9mLxdR6URRj08guPdh7BkbhH/xh5KKx0JlRAhcEq6URRzrDIIW9J50wCWJHL0g/N2IrFDatR468ry0Z4gKilA8jECE+xCBNfraNSUF11IgeGRadknOybykDzSBSwQI5HfUoxA0qFRqUhUlk2nZa3FfNXKAMdi9vpD3zlt3O7wkl3Og/cZwF9sX2fSSkRokEEQAhb2YdYIGulmAiQFj3IO8n2IApmzCXGY4Q0b4IT9LgoJU1Qk0MnCTdQVJFAQu/WSlBiMKzSxzjXW470U07InQW509GnuWWk2BdYxZFxjNAQyZnQQYtGdZYrtei84SLi7zAWatEXdhj6yNxcAkOCfvfQeuCsB1/n6SrBPY5fuiX7EBjBxokLjAf3eDWZ2eF4MUyAw2QNLY6BZWJAsT9VJuC3CSVg+c4D2SL6kHtLpwDwMwzSPTY8nxe/F88hhaZr1gll3GoHJMKwe8ePJwgUTOY8/AAgNFTbpvwKsHTJBxyb6BBAK+X5P/htDuUS1IexM+05SXk9XGkLCwJOCBEAlJcQTjadR7IRTqJNAQA6C6yoZh/Qy1JWA5OoZMtl8gqIGVBKhuPIssyNZIUo7L6KTvtM3QGmy7FGWRYg0u8oKHFaDnYy3bkKLGeqWiAcReeApI5mWIoJFVGnWqgToYGuzD6MgwJsbHFAzE8FNeLq5PBr1U6iSrNKWioCJKIScOuJS/oiPNelCBAXS78JtASjLqWakwS4FAJRm/9LTnR9vSyf2tKvytCvztKtCuwNetIxxg7cRgIGNbs44yWTnXLjEVt0cKSGaeFQdF4h+bp65AeCppWaPxGhF4YlYE9wquazI87doRe9AQpGOBe1z/3nBY35Psedl7mQWKQHFZ0ZidjJdncQMm5daZrUUxFnckze4KeQJWZ2mhPcf91Q6M71EbPdDeC/ARUGjPLIH1doeAehg+ZwtEezaqOMW09NPyiF7QrJX4Xnje2vXx1hIBXlnd0XrMDYQMrHOKURe2Y+E7nn+lB1zaa1HeC/cBsyV2iee7b0jYmQvJ8fZqD9PwEsANc7L9xPs7L1zZs+nZ2Tt073YzYW5M7eZw0ANFtUe6AY190s4gw14c1uxunHefPOs8vQaHoZpVigHBCo6TfYKtH+0v7ozxrDMUuKSjw+6m9+89hrg+LaYu4Pv8Yw97+lx74+6FOnL5zkFniWf2HsxxwRavSbaNKWCpSrtosF14TtKd6zSdGBzbkoUBQUs2sPwcL5sOGxpB0/uB31F+h/YA7iDe2gUc9X7neadHBaXNTPfj4W1hMTwYdzwQEwn5CtaYblZvINOXxcDQoMARMg5l2k+GHAskN33l58X4oA8EAc9iRSEs62vrOsjo9Ue2E79erFAH5inNSuFGGqFbEeYS2JV2KNNez+5g13RZsjN5ZLBwskkRD3lJMXRdjcJM+Zpk+mRFkknKAqLdFuuNnmxsPvlAUSpGMIjvW4bDzYZJ0WlQTFmE5G4uNKlHz1EabkMyYAIxBOwkfxd71IBLLT7nA2PADVlllJPaBk8gig+bsRTp7cdG1+ToBLnicTK7KKPjoWCBPgaIclrqjngZWpu/hucnaRIq+9k8kCnP5jUW6KNEcWOH8jV5jE57nVbsTu+ZMT9TGuI3be0xhZNJ2JYozrbNCjEWGDyg+Xr5IZ9JptpTsswU4YqFtpgMOChQ8urVq3oWCG6dPHnSCmjK8Wkav70tPzV6p/D78PUQvORzSHYkQU8CoaduOamfQbbw3Ox1vXcCnbz+NOrm9fjw3HldX36vdDartcKvZxNC3xeyIsliJmOqVCqouScjkAxJhvNY2EhIjEoVWmQLtekX2O/AtZx+9YBL3lc+n3zN/I++qwRN6SPF4loedMEwapW6/DeZLJzJZgSKX5m/Dn/Yj2gqinAiLMn4+saa2I483CgPJ7jOcAqm6woM5hTNR6A7IbkGmaw3HT6CcrGEudk5pRrSnoJS9+mpaRURnmcSQQ9Oz8l6JfuYe49Ndkz2RO9MFpwsiNY2c7h8+RpW1jYxOjGtNRyLJ9BsdQT8Erjjeyegy6CS8bEJAYsEctfXNrQ+lbDdamFiYlxrzwvn4R64b98+k1S0ab7PVOamZCrco6bHhrC1tKB0UflCBfyIZVMYGhvVzyoVSjj98KO4+fhJAT+JRMp8fcLcbyLwR4ImZRPbu6lCUkFLSvW0ARQZY1wbfLw58CgyZToc0vWkvw+HHdulPC5cuYTnfvi8glQIQPHvLbxpFIlkUo08ZfqUCh8+dERMzrd+/pbWO6/NR7Ih3HrbbUgP9mElt4lHPv5xjM9MK/zq+sICfvpjehhex9jENI4evxkXLl+GPxLGy6+/IX/BwcEBbG6t4tKlcwiGCV5zgNLELzzwEK5emcPK8jbCwRSuX1vExz72OIaGx/DM089gZHQAjz72EKYmJ+WpxEKJYHUxv4l9e6dQKqzjnntvw/AAWb1VsXcTsQR6vigqjShm51fw8ss/xdrqivyCO0yeLGwimw5icfE8nnrqEzi4f0r+eMMDY/iTP/kLbBYsoOyJx+/H3XfdhEJpAwePnMB//cpzeOvdZTTaaVTrAQXdHD6yH++ffRvv+3M49LlP4eDMfrz5tS/j//jMw1h67yy++qVvopQHfuVTj+P6hWuYOpTC7/7eLyPT8WH97XnM/XwRudwAPlwMoRgdwuGhIsbi53Hf5z+Nv/nWd/Hzl85iKzyNZQRRblzBsTtuxtULFzWI+B8+9TgeuuUE9g72gwlHTI70hSIoMXyk68d3vv+CgooWPryiUJtPfPITWJhfwIXzFwQcPv6JT4q5/ew3n5VnLNcwk+Jf+O63US1taw8+evQYTp8+jT//8y9IZpNK044ig8nJCfzgBy/o33Mv5hCNf8ezSVL1TMasSUJkv9h+y3OAayzLQDOCLtzPlUZK5hyZx21M7J3BG2feQq5UQK3dwtGDh5AMRSSN5rCBzMZoXxoPfPwRfO+ZpxGaXcSpgSGxERqBJqIc6iSSkg+2AmE0EcTZK5exVS2jRwuDShGpvhTKtSIm9gzK5L64kcNwsg93HDmOhYtXMZIZQqjDs9t5uNGbVwWt+YFVCValUsjX6/j+T15EIJ5AhecaA1RiccRTMYXmjaT7UNrYwoN33IZQp4M4z1dJo/k/828J3JgNjuqtnYItgEA8Bor7N2nJwsLZxwRRBihQIcLpO+sDgiJtjA30oZkvwN9sgw6NrD2qLZt6+51KhRUzGZySrjMsqkvQxCtwzcvZGDxWbJEVzsDBOKX0HIIRSGJYjOq/AHoBAy6YhComGwGDYEh1DdchA0x4r6Os61od9McT6DUolaeKxp3/jq3U6vawWKqjMzON6QMHsX7uIjobK+iiia1CCeH0IPY+cD/eevGneOrJJ3H3Qw+hyBTieNJ86RotlJaX8JU//w9IsQH3BZHvH8O+I2NYufwiZgZqGMu2ESaFTEMZCsnInqI3OdUJJlklS5dycTJq2aj1pTJiYvudTx6Lu2DcZKTE4OQl1mqLtcmBMb0u/bEkqh2gxqAPJr6G6LdKvi7PvjpaTbI0uwj7QwJ5ZFMUIquRLH0OyZMaflCWT0CTYDm/KOyPSDrMNRIJc1DH8B4CrKxb2RRZU0rmbjge0hoMRaMoVlqIkKVJUIvDCfoLd2gXlEChGcS1rSqubpXgy2S1juvrHawurxnDJhyEDREaqDRraPr8KJHJ2wRSzTD2ZgaQRgO1+iz+4W/di2R8Cf5yQ0nB9RBpPtuQHqkT1fPtV8Nt3msGtpBIYU2OdYIWDmX1FpFvZw1FQE85zbSZYt1grGrWXQy1SCWjloFLgLXrQ6tOMMqYLnxe+B/TtjnIVA8iCb379gQDQ2y+A7h6sYBiM4J6YhyhvacxSeBy7gfoC3vAJUFFG3rAR5CMextlywZWKUXXxzqHDOgg2nWGyRgASAJCJBZCi+xK+p7S3bXXRqtroZX8M3tK7gcBegLSbqLDJy2o9dHpmrqJRBGCPFTe0IaHftf0jZMNg0sSFojmpKIcmqhhpJyTDbQDuQRaOdyRbBgBzOxnZE9gwV1MuGcd7QFnBC495rCBl9zX2aw7iaFAI6vbbRYQUD1LcKDbojqKTGFjKJE8IdcoAs2Eb1iWB5j+HkeAPUQyIRIK/Si71So6tQralRLaDQYddXRNqNjj1TMeul+AjZhgXT5tHF4zsd2aaoEUJGZQpu4CVEN8zzu++9Z3Wf6CcYxs7bDfi+wAl7z+qqfZQ3myWSc7NyCQe6rzONxpzi2gz4g7dn08CwPrfazmFqHGSS0lK3Y9yk4giYcUwLxC3dLe6cd32FA3gBz83mLNeojPDZkCki3TfkGMXQavWUCLCDRUUna6ktcysJGAZNcXlBdli/JbApb0/e1Sph+GP5JQ6A7PQO6DlXob+XJdH2R9E2AfHBzCxOQkBoZHVIPTooYPUzBEZiMfKt7DXXhvhxHm+n/9eccjUdxWMy/Qe7NG2+6B+9X5jfLzBPdpA1cuF1Eq5NXbEcA0H8eW6nZTCdLjnbY5Rcmk+TPZJ7OnJIGkv39ANlkEKqnWYg9Guzl6bPLPBtxYoJrXOxqA7UBsF2ji7Uv6GkIgrC8YGshhVbuOYLuOQLuqD1+zAh+DT1tl9NoVhOiL63MJ5ZxpcDAmyTZt8DgApj0ZhzWssT1PYXpWcg+hXJqWU37Eonw+SYTg2a8xpAGYBC/Nr0TkMYLDPA8iVHuFSPAKap/lgKrRIH7hBRqZusCz0fH6EwVx3SCB9liGOwvY3d8bGYfe/iRQU4HOBljtMjUdpW/nGXNfo6/j8891zIEglSBBBMMxeYRvbW2IhUtAlYML9pmJRExDlWq1pOGNKWkpbXYyaieZFiAuP3MHXHpAv3aV3aGNBgg6f5ysVOAltyXS5c2ihziUxzb1vK4NR7OAsx3g0vO1dXiI8UntOgi4ZM+r5e8NIrxhxG4otMcuFWFxZ0Bh56NsHt3mYLig88z1rrWzOPQAS1NZe/Jygxo9xiT3Ui93RD35jv2kERIFsjvJ+A7jUjaT5p1qnvoc+NNKyJQ5vt/+xGl7RzdMAuxxdwxCB0gas9XmZjrw3AvfTfV2cKz7e94ygheayPFz8pikv44tJP6dFwZjqfMGh5JhaMl8zktKm5KtYFsgPIid2ejODTXpKQM7eMMsJIaGxvY9CNwx3IagEDcTyrHZQDFYgc25/OEEwpF1x7QQJ9tSUp9t1AQtS8WSGFernDxTqsPAn1BIG6x8ssLmk+CZi3qUWQG8BFBYrDv6sPdceZfdW5Ce7yevAa+RUuvYWBDU1OTUNg6y8Pjg8/sJ6eemyAmPk4zzNfN9EbikhJoFOP3JyHaTpw3rAbFbKem31DeGsBDUFcAYM39LScYJLnXpeVeWBwgXkyfD5yHDQ46sNIK6HnDJwyiTyTr/xZqaWn6QwWa+MR2Fx0gmqAbHWRSpkS0b0yxB4NUkT9z4ySQjqKYPhgs54JL+bEx0VwiPJNgmFfeKAK6dffv3i2FryckNlCplrK2tSw7pAZeO7a0NNiHAkqE8WYF6fO18TTzUCsW8C61gkdDD3NwcLl64oPXG9GKGSPA6sSH3GJdkRZK154XaENTlVIM+pgQuCSAy3Zevn9OfublZAdMEGENMPRXToIsL5y/qMCdwmenrF1uGLEmTKUYFXhKEy7tDmNNpSsUJxJK1yO9Dbzp6R/I1EejuNE0OwWeG95HXj9+f153AMidDBOYI/tFnUfcxk1TBrXAef1ASDSb69fUPagrJYmtpbQWNLpubKor1Ikr1MiKxiIHdDEMiQy/BRF96jxJEbSGeZEoq/TRjGgwQbKUklYy53OamgD2mdA/09aEvw0CYuIoPgrcEQflnSuHpB8v1wHVgidtJBJQKSVY1sLi0gvMXLmN2YVGp4qVSGX39A2oA+J44NeX9GxkelqXA8OCw1jOfAYLC/L4En7nGxsfH9fxbOM+SAMCZmSlLq3dMEV5bSvdpq7F3Ygy5xTl0ae3QaCA7PIhQfxqhdFKBW3vHp/Crv/RruH59UdPMQqVs8uyGTdA7lEJxDw4xNIzFFH3jTD7B55zrhs8ZP8fnN51OIZul56APqYTJyf/TX30R5y6cR6FSxSuvv+7AqKPIZmxowVTs1ZUVMTa599Om4tZbTyooqlIpCbjlmtrXbUrCy9fIA/iW229DpV4Vu25rM4f1pVXMXp/HnXfejXseeADzq6tYXF/DX37pSypSf/mXflmSy29962lcm72IZqsqCcEdd9yF3GZR3m6zsyv6Hr/0mV9Vofjc976HgSEym4/gsEDtikaWq8tLyG2u47ZTx9DpVHDs2AEMDdDb1fYK7pe57SoiyVFsbhbxs5deRT63hXIph+3cIm6/7QhGRuKolLfE1MxmUiocuRZ/9OOX4Q+PaCi0b2YI0xODkmAfOHAznn/hDfz8zHW0uils5mrIbW9j3749OHP+XVybDmLm809gIDGI3Guv4/PH9+DqT8/jm3/zLJLxKH7/n/6BMbhDy7j/9EHsyWTRWGvh/RcvI3cuj3hrAHVfAr7hHE6ensL+4/fhr774ZVy++iGu53u4kq+iE+/hjo98BG+//CZG+rL4F7/1eYwmo2jkc7h+7SI2t7awvrWN9c08VtYqen6XF1cRRRCpeAwPP/yw7C/OvHtGsszTj5zGyMgovvHM32JsnKzoNu6/91787KUXUeEwBD4xdA8cPICzH5yzoVijZoB5KKQ9g2uR+yH/TuFn5SoGh4d0pnGAwH1yu5AXy5PPJ/ejKNcUrVkYjKAUW7LEgiiUS3jsiU/iyuIc3jt/DiubG9g7PIIsQkj19UtuVmu0EMok8fATj+G/PfM0grNLuGNoFD5fE41gEzEXQtdAAFUWHNEELq8sYXZtGbH+DFZzq+gGgXRfEiOTWQXOxNmcV9uYSA0i5Ysi0vYh2KbsU9RIgf8mNu0gwEAdNsvhCAqtFn765s/RjcSwUSnDH43p70uogWPGYQKaK1v43V/9FRTmF5Fg3SoGmQEdfI4IyPJQ5Pku9zeF7RCjCqEVieLVDz7A5eVl9OifS9YxJbxtsukDiAb9aJSr+L1/8nnkl1bRLhQRUe3GmsJqKUs85fe1FMkmJdLJOLYqJazlNgUItRQGwh5y13uNA6GRvn4kKK+knJmshA7lvWRlsY5jcwQ0yKpiIm+3p+TOSDxmQ2sG23GY22gj1O5iMJ5At8aMWXFizMfc2niFFBbpUjo5iqm9e7F85l0k6lVU60XJQLuJPvTfehIL776PQ+OTGJzegxpZqMGQrFTCZBgXC/jgRy8A21sKmFrtm8S+m6aQW3oNU9kq+qL0uOyoyW01aWRgycntdhXBGIfIVL9wr08APr7XALLJLApbBUTYsNebCIbZrNeVOkrpfdgfRISVcpsM8jAaZByEYyiz4XdIdL3OPYkDoSDSiZiuMw8mWhIo1JGMW66DVlXnFX2YOVRjzZZMJdBROjzl/GTV+UC/0niUg6uqUlFDZEERmAnQr7FpXuaJMMKUnwf9KNHGgAqVaBydRptTa3RrDDlhYZhFDnH88P1rCI3vRzuRRbJex+oS/Z2LaBEgZIhR2IeGv4k8mgglEphIj2IsNoAEIkC3gtVrr+LJB8ewry+PaDeMAkLYjvLubiHBFrIRs4CeAMEqUket0TKWiTUpGhGwX3BeemK+CfS0UBeyG+nXSV9esopIxmw0a2K/9qVTaDRq2sN7bUqtDXgxlbM1eZUmpfjkODnsQ6EwzmPVx/RfPy6fz6PQiqCRnEZo32lMjg8huPgjZCMrSITKCFOkxec3wL7EgFSC8PKpdJZTZII1q2y+yOrtoddiknYAiTjBuAjylSK6nkemJ0cWEmoNt9X8BLoDuvb0p/QH6YlqAVoENwlQ8Lml/Q7Bp3iMKomOJOkEvBS46qy12EeR0UqW1N+TJzpZtxjBYetpeC3ld0ffSCVsE+CmRYH50aoHkEer+bYaUGbenBayY0x61u/09aVEVYEolGE6MI9Df1nvyLaLjCiC9waIsT4bGZtEPJXWWKfZaqBRqaBZKqJVLaNVKaHTIOuMe5BZ7Oge83WwuNAwIAAfwTS+fy0qa+jltSY1H2c9TGYmGcLyEETj1+DG3ic3CUHJws2NBcv3LMZlMKxhNwfy5tZn98yYjO76axJlRgKm4TewnLUjwVSSJzjg0bkZMlsErn1ec9kkSLZuDEj+J8WdMBDHZ/XR5qa0I5/muva8lz3w06TdPC9o90NwwbX/Dqww5aCpIjjAITOetgv0kCVDj++bFrzNNs8oAttxtHpBsSvbPu73/JXDnggNddFmgnizg1KtIcIC9x0yaVOZPgySYTk2jsGhYafgInPXcF8pLV3Iyw6bzoEUN2CYO9fCMAIvAsfoVQIuHYvfY5EakOAx3C08R1gDe+IOATfmElRl60SbHDLWWfOJFCAiAtUV9jUkQfH+kxDQPziIoeFhDA+NqE+IJ+LCPNhrFooFrX2SDNhXUNVE8NOTMgt+ESBAOb1f69YGMkZwkkRcrMsWQr0WQl2yL8m8rAKNCrqNInqtMvy9pnlekqXJ50ohbmF9aG8kl1N2AATHiFvQm5W0J04TGCDMzZ/e/ayVuS75fNBHv4OAFCFUihBIYgiw9UjNWgvhIEPPeOZQgerWFe+jGJc3gG2eRJmkJOIX8gPftWyQlNkpez3w8r+7Rm4NqN7g63aS613g0uFGLnFdoLbz/FZwX5fKWj+anbA+fH6qHyNSp4nQQeapU0KYhyszNawHYq3D89qeN2IuDodyQxnDyJ0Y3Aso47X2BgRao0avlKWFUVf14aPfY5hZKzYQkj+4CyUSuWVHuewC0TyGuxt2CHx0/pNmreiJ1P8+vGfkN0eW27EPsSAxPS7uesm60bFWvcGHrdMbBgjuz9rvvK/VEW4ycVNwWziQ95+B047U5/ZBDXRc2LH2M30/x7hkNegk47YWnI/n73ziEU8QvrsJ3PA7e5mO7eeQUl5YS/N2wzlKXJwJsBaQY0TqwvOHUvrhwnnEopRBstGGtaG6rxOtWhNPUvPtJvLne2irPduehav9bO/C2GZrRt6VKiXTZQF+BBe9dD0CjGby2hMLJJVJixnC8Br6PxHt5geBFR1i+nmWKFUqlFHMFwVaErxkc15rmGeggZecgLoPZzZq26exI8lyo1k8vb0YcuSONhsI8ec4FF/yeckiLCgnHI0q+VEy8lbTJV05A2mHhHvX20+PmTa94qqa/nFT4oHHjZSgFqc/lJcqfY0+g4mYGAE8KLixsuGmJxIBYDa3LP6Z1MwHlo0k2WYEuzid4KHCr+Hhyt/ntwvY2NgykNoXEHBC9p8BYS0BYwQACYby2rK5JdjEA0JTApciyAKJoCQPaw8cpTefgZYMAapLRswPXjwCamyiB/r7BNLwXniWB/yVP4eN8+Gbjkgq3my0dRjR6zRf4M/nhK2mQ4hTMvln6JolFVhBg3wCQWyuCfzxGtCTb3h4BCMjw2Kd8ZrMzy8oNZfA5J133ikQkO+N7F+Cswy9OXDggP6eGwtfN6ezue0cVlZWtI6O3XRUv1K6sLy0JKn48PCQhVD5DHC9cvmq1jMP/OzAgDE683lNQHkv6MnK9+ElwDM9ncAlp9s8iHmdFewzOCTAk4E3lA15jEteLz5vZFzy+vO98YjgveR9Wl5dEZibTCfEHNEm3gugXKpiaWkFiURaTFAOCii5KtaKqHeaaPvaSt3M9KW1adPv7vLFywJM2mxi/daQDQxlsbG1jkK+KG+evr4URkZHcPLELTh08JADlWOqbsxioKu9iCAjgUw+Z1xfvI8K3AGQSmfQ19evcA7K3qu1JpZX1nDl2nUsLa2pUOY64BCDmzTXGMOtKBkfGMiiUqqKZcrpcElBNbYOYzFO3Lv6O14Hgs2817xW0wQu6QlLQIB+dnWGVpXFBp0aHcXStWtosvip1TA0OCSmKMFsBhUk+rOY2LcXZy9cwNHjx1UMsHCnh1W70YKvLhM51DpNVLttXLpyGfOzc/q58ufJbaFUZJARBwI+sVdHR8cU1kQG3ac/9WkBi0//7Tcwt7yC8alpyYXTybSaHl4/gsFcW9tbm5pA3n/fXfjYxx/BQH/GTWjJvm4h06Ysq416q4FoIqa998w7b+G1n/0M7791BiP9g2jXmtizZx/2HDyIcCqJSwuzuLK4iCef/AyOH7tFr/fZZ5/Biy/9GNVaGffH1sFDAAAgAElEQVTddz/27TuA3FYBU1N78N6755DLbeOxRz8qltLs3FUBawSaDx8+imQ8g2atgR++8Dy21lfw0MP34cMP38LJE0cQjzNAjmEjFpbyzpmzGBiegc8fx5uvn5FHc72Ww5UrP8c//EdPYqCf95QpjD2xFym5jSfCKNKfFJY+yqRGJgc3601MTh/EGz+/gO99/xU0OhGUqx2B8GSSFip5bPYFMR/vIRpMIrW9hf/5Y/fgrZ+cw3e++zpGZzL41V/5LG45ehStwBz6B0qYjsaQW+/ihZdnkUkfRiUHRH099I/6UGosINIMYyu/iQLKqHZ72H/T7WiHR/H8T142dnG7icLGEhrlTSzNruLmmydxfXYBo2NTaFPK1Q7jxLFb8earb6A/k8b09BRuuukm2b1873vf1fl0x+2364x+6803BYKQ0Uf28/rmpiw25MWoQoNnm5mXMwAonkhgbX1N4LfYK72uPKT58crLL8tPk0wg7o2PPHoa+WIB3/r2dyQbHxsaRoTNNoGemvlbUu5KZnG908Lpxz+B9UIOc8tL+ODieYzFU0i3fAhG6d0ckrSwGwvjwSc+hu888zX4ry/g9iE+ly3U/A30KRjMD18kgVK3h6Y/hOtra5jfXIM/EUK5U8KeI9NYWJtH32AMtVIRMcSQQhKTmWGEKh3EGUrV9SHQ9SPQJUvSUmEb7aZCPdjHN/wBVODDK+fPo0kQt95EKp1FN+DDQn4DkVAAM/1DCFcb+OTd96C+so4UbWQ6ZNBZkddhcqfrZjxJt6lnfKhzEh1N4O3rV3E9v42SErhDLiSujlSaA8coKoVt/Ls/+td49b89h/rGpgBqNl0M3uDrpt+rs7rSfswBWCSRxNXVVbz24VnZCjTaXUQClBGbPxtZWvfffhtuntqDTomsbQvUo+kdwVzKq/k+OVQhsyMST+D8/AJ+9Oa78jpm04AI2x+ySHq49cB+PHziJFq5nEIELCDE2DNcOzUGFQyMYiXox+DIMDZo5VApIcBU1kgY1/JlTN59N7YuXMYDd9yJ8aNHUfUFsFmsSjlDoVdlbg4b772LLPeobhsr2SEcPLoPa9fexGS2joEkwa6yGJCdVohJRZKhkjrZCuZlv9HtksEYx8ZWAa1KCzNDkwi1/chEyRAuI5yi9UALvQ7Rki56tbasQLrNukAlApfBdBqdYAQthjF16wjRJ1wJwwRwhMw5eXlQpAAGQbE5U5Jxl8nXXTQEXBIUI+Bg4SLtOq0KeohHEwj5mgKCyPwwRrNPIA5BS0jOHjXVbDCAaDqIWqsstgzB2natjR7l8J0IeoEU8t0EfnDmCgJj+1AJJhCI5uFrBFDebqHSIAjYxRCDG8M9xAYi6EXpFdZGgEyejk9nPypzuGumiWOpPMLdMIo1P6rhAIqxgmwp47U4/DyjffL7cF6Irslh86OmxRhfJnc2VrEkjJ2GsTEIXvoIXEY0dGS9zrOb0s7hoawk/QTpu3Uf/F1LcCU5gQNMdvZVhkUxOVrsVGMN6xkkQzVE4CmIC2c3sVkJoJqYRHDvaYyPDiOy9iIGIqtIREqIEN/iqhYATjCOoB2Xgkm0+WaDgSh6HUqjCZA7gMxP0MsvK48GvVK9+YD8B2XkYJ2YMjwcU5pHvwA2StwtuZmkCzKc6CfJ91evN+XTnU5lNRDvNOjxx6Ax+t7xLCR2TdCzpXpYA34GryrgwuwI2HzS7zcYph1UQ2AhIQ/2JCSuCLSQVNgGpgS2jOFGJjHPSSN/8Ofxc2abZB7YlG/z39AHVXuek2J6/SLvqViS9JeVHx2JJTHUCa77eojGw9ovGMoToqVEu45euwE/2TxBn+TkJsEkU4/rxYBVkPGqfY1J0wSOnHLP+eF5ieIcnDIXwIhR5hdpGm9PlmkhWuzT+OxRBUPwltfSgEtjj3qNvkJYvCZdAJADLjWg4XUmOEyLMGPlEfAl2YYf7M2U2qxkd9a7lvbsSZq9dHL7aT2xG726mDWwfDLp9+n89vm6ec8UGufSow0YMKm+B/CxT+DwIxKkDNjYmfTHDoXtntRalHo3STUXSEnQkrz+Lv0SgzF0fPRw7mJju4jtYkWDRRIaqMji8Fk2bamMkWrk82wWYDveqM4Tma9RXu0Oh9jRBv93gKTHuvRQif8fyOLYlzcCmPp5tmj1n2E1lmrMdc4an7YT7PvYX9TqVQuXVUJyS3Zs6hXoz8mkdc+7P5MR4YT2XKxtqHYzGwSGGJr8nN+TPYGSqjlUcOe9wqMIWsnP2DytuckpWIdYA0FnsrjJCKc1AidN8rmsqSbttflrQ0AkGcgCsTjsUUiMkcNIIKO0WwMuesm6dUDWf69Lxj5t0NhDkSTF556f4xCJ6lH6WloIMOvfRq0h2wquFcnF/ZSMK4LYSZi9jArn1Ui2c5e2QAHEBAIaP9bYgcaKvdFqYffP7u+8m+Xhat6z6YBfewq4fXrMRntmPUygST9LfnSjaDHZvkMGKgFUs9gRy5WWOx0CzRwA8XM9DQ0YRkv1Gp9Vsv9EFJOf7a7Ni9kXEB9ze4CGAxZC5gG5bmOwoYaWKxc5X7MNTPSrQF33rfWrs+LYCcoxfpyxJp2dI9W8LhzSYxh7l2XHm91jIe8E98iw2HAoHTsWcESGuYUucvnt/gyHRO+qs3dARgvtEUjpfDlFqHP7kse41Ttx1pR67Qqo2g0NIs6xY1XiOSuIMe3urJ77Lny//bEH9TkPSfUQ1x0humNc6iDaiXp3wSna+UQKNd8nvmn3QvmTdBBpQTiEU5u/HQSsTy28x+TRYsipWFEk0A6bkQcOHxQzgfUCW5xB8Y75qEu/7Ha0qXgbDSchnDixASITjcAlwSJJlyNhC+yRVMIlmtv4aicxk8UfAy+4GFls1Gsm+yVQJA8nZ3gqBxNtdpyYkRFqxYBNOLtKzCNjjGyrbDKtFHYrIHasW+2q9ZhoXFVzqEO+SRkLPex4iDrfASVNOZ8Jl6wuuT43Jt4OHqjlsg4q/gw2nWSX8iBm8UDvTKaKy2uJ8mNJc/0CdCnv5EpLZ9ICWFKptEA7NqekzhPU4vfmRs2DjWxI3luyLBXiUq5ICk4wmOAYrx+Tpvl3HtuSBxUbV4J13PRZPJnpelhTdv6Z4Cl/5fXg1xPsU2I5AVl3AJNpxutHsIZgzNDggH5v32fXq9VLyT5w6KAkCSzwmPRL4JKSYAKLfD/8fVEBLfSJjKC/LyNJFjdWApmUsvD18t7Ts5JAHw8nArL8HN8PgViCWLfeeqvAUn7w39DDktfu5ptvFqAruQ2bikZd0ziCg5Ri3HTkiP6OgCIlrAQIyfgjPZ03ht/vvXc/UNHHMJ3+wSFJ/8kApDyIoCXXNAE3sjYbzTqSaUoxBuQVt73FYI+2WIkEy3QtCRK02jvBSZa419H35z0mmM01TaCVp8v6xgbGxkYRjdF7yEAupVjXyPwsIZ5gaE/CAHEXNDMwNoihsSF5ODVaDUkYaH79+quv4523PkAsHMah/ftw22234vjxm7C8smQJ3N2enpsrV65gZnoahw4e1JriJki5oSbmsmkwjyUmR/M6edeXzzv/4xDEK645NWbgzMrqOuYWFpWUnEimzStODRKfc4YOmI1Fhp6a1ZqmqWQ08D1yl+LnCAh6wCV/PtmWBOG4ZqemJnW/+MwZ89PYwnye+jN9mL8yp72E/02MjmI4nkKS8tgAUOw1sVLaRqnbwi9+5pfRn+nH9MxeY4l0gFQniEQ0jkAsDkYv/OgnP8Fbb78tZmW70ZTsm+tO7ON6Xfee4G06lcTVq9cV0kN/wS9+6T+LcXnqjjvRl+1T4a1r2GVzZc3O2uoyBgez+Me/9TncefdJBHxthENMb+R0P4dIeNCsLDhYRA+b6ys4994ZrM/NY/naNdTzJTHGyEZCKIgGQetaFTNHDuFXfu3X0WHgT6uNC5cuKqSKDcDIyBjee/esGrBjR49b79ZtYXRkAEvL1zE1PYbBoVGUy02eFPLaJBBz7dpVXLv0Ic6dfwf790/g9luPIRrxYXRkSEblfG8LS6sIRlJYWy9ge6umhmZp6TIqtSU8+ZkHEQg0BPL7OiFsbeTNYzXLgDb2C1xvZM0D25sbAgj27z2CK5fm8YPnX0KxwAk8C0U2ckFE41EMTE/ig2tX8cH7H+JP/80fYSzRxf9H2HsHW5af1aHrnH1yvDl1up3jTE/OeTRBgdFICCEkEAZEMNhlu16Vn7EfPFQPm1emQMiAkeG5AEmWQBJPSAghjWak0eQ809PTYTrde7v75nRyPme/Wuv77dM99h+vVVcd5t5zzt77l771rbBJOw8vjeVaG+fOX8T1R45geIS+eJcxyCTtWhTPnV7HziMP4rXXTyETaiIbbeOrf/UFeNUGuuigK5peD9M7DsAPTSE1kMPCyqyeVyLOZPYsSoUNXHf0CM6deRc7d+zCwqVFhJHAyPAE5ufmkY0nceDQIcxcmsNwJo+5s+dlO9KhYTYtN+oNpKMMdkugSqP4cAQFNj+SUYGdC3Nz2JhfwujgkAD3W+69C6+/9RbmLsxi+/gkWo06Dhw5iF379+KJJ55AqN1FJhJHtdnEnQ/ei7Ht2/BHf/iH2L91GqEGPRqtU0yKmby6uH5QNhny8chjH8Di2gouXpzTmpQgQEDgMsKCmeyMGCK5FG555F48+U/fRvvsBdxAgDDaRdWvybOSL9kmoydFECmJ46fPYH59GZnRNNITUSyU5zAwSca2j9pmA+PpabTXPQxHhxGq1DGciCDWa8JvdhFFgi8m/zQBDnGCxgQTYlhpNfH0hfMIp3MKeIl1fQV9VCXnjWDr2Bjq62v4wN13Y+nMGQyGowJtGeQhn0ke5l1qY5cm9q4LLffXUBQNL4o3L13EidVlNGMRjAwMI9Rsq7GaGc4hNzGM6sYGfv/f/iae++o3kZQFTgPtkBUyUaaQ+2GSB9Hm1tJrC0j0vARmqzU8efoUKjGqY4CpwREdzhM5+h1v4J4j12C8E0KaDRSCgV4XXS+EKAPH6GvlhdCWtQ/X5QQuNVt48t2T2Gy0VAQPjOXhMS27VsVN07twJJdHY/4yPL8NRtn0ehFE6AXIoCh6ak1OYqZcxZGjR7E5cwG9pQV0SpuI5rNY6PSw4+ZbsPDmO7jnrjtx82MfQJuMj555imrbXFzEV/7z72Mw5KMW6WIlk8T0nr0oLZ1HJlLBQHoYkUQDo5MDqBaJo5TRZkAVz3OxKrlzyKeGxCrimalRLGIqlkCWwR3tCtrhGsp+E4ixwZtEPBxGo1JBj01tMiJpA0DwV+mhUfSiITR7DcdiNZZENpNEp8EClAxKDgAyN2VsjhBDfchi7VGe2XQpumHZX5BxRbCYaz7D2aIshFzxIGaddc4F4kTTSVW9bXTUnPeSPqrtgsCjZCqHeieKtWoUlc4gXjl+CZeXK9g6vVPrXizqoev5yKTY2OMoZBOe8tqeyeLFEKZ3pTE3uI+oeGst4fC4jx2ZEpJhkwk3KeVmwjjz0Nucw6ToteBHGVrEwtgVqE46KTmvZ17qfG+uS7yvBKkkhadNCBkslESG6YkYUcO4VKpgfHwAXfmB+qgXGHoR1XmYzF+y/igpFgOZ9gZBKJW89cnMISukoabIu6c2UWpE0clOI7bvEUxtmYQ/8z2MxBeRiVUFkBO47IUpoyajOAAuuzo7SdjtJRUCQbYlPaTFoPSMxcT75iUJnroCzQzP+tJmVrfcI3ndHJeS9xOMlkcamVQWFMJik0Ad1TfmDWhpuKbu8nXPxKwha5JKKwIjtI6QtJAkEfOw5C/WRwQuuY/xnMci3tiDZs9Edhq/1zzvCXLFdIY1QCSqeo1SUhaxLNjZyKpScsvrZi2UyyCXSel1GIIjhphT3YnVp+dKeWsMHd9DvdVDhUGO0TBy+TTikRCSBOAJ/nebahKQUsvtQ7WY8yuV36ak7LLoc3u4eQGLDStQwwAIMi151g5CLEwizrHlgmDZ9HGFPc97sqTq0DLIQHOemXhPAnloQMgQ2OjAyjAZl2J78t+slmPVzLGv+8lpzzNGzLIFCOKS9W1ApTV0DLi0NPag0DcRPB82xxkBUAvNUQNDQEzX/E4JUvt8vnFd/xUZqrMLcDkHIidRsh0mqOik4GR+p/MIR1Nodj0UqmRL02s5qS/KwmutLkrVBgplhi/W4Ic8pDNZMRInJqYUkJrJ5oxkQg9LB7QYUSiw9jKJeMC2syC6KyBOH2nsS8Ddv3DeBKy2IPS2/83/8x+sMRJYj3Ec84cD2arVXAbaEKAUE7NBQgjJLuV+LWqqvp7qUxKGzC6NTUg4mzGSREYUWMrcBJ7BpSjpduRTL+Zm3QBRru/EFcQl5PcogJMAlYGyBj5aAE6gfI2GzaomEqYnOGs5BsTV1NghfZ57tNjgHGdufZX0n0SqSByxCM+2VGF5qhe7CpYjDkD5OIHMhv4cCfdI1NeX7Dck3aUNh/NQ9elLbkoUYbAOLzIinqWRmwVIS42KeDSEVIIAqvrJfUtCC+pzwLwDtOwVjZlpzEIXQMVn7HwnbSJolthYCRA7h2cHad0EKSmVb3dpXRBTIFSDNimOGUhyGWtdNnYsKseY0dxryT4nqMlmEPEQC59xkLrYlo7QF+S8EMSU5Y9JrwU02qW5C3YWPG6fFvbmfGh1xcLHXKCW85g0v1JnVdSnDl49tjmPDQ+zN7N+SyDP1m1xlgn2fa4hFlg8Shlt/pumjOZeSAsLx4y9iqFtLFd7b1NJuLCsYB9zTGKRm65iesqGQ00Ye9b2vN0tcR6jfSa5sygK8DF9Pyvh3/iJhwzMDIxj3QcJfCICALx/q65iXQZ+KWakbYbvzirXBo9LMDOCvf2yhrodDtRv4uLpAEwbXMa4VNIluwFiXBrCLU8PmfIGzEtOIKPRmulrR0w8MurYdWUni69DQItsKgGXbaPkS4bmvG5kJitmqH1GA3H5GehxSYo+N2V+lrDAB4IWgTkq2aTypaE3JenkzkjZbMNtGnEjJ3jAAA7KkAg0mpm20FubtM4gmUwBek0yZbpGrw1dm90jXiO7xTxImK9NWJ0A+oEpiIegDtmTblKJ5RlPSDrLa+fCSJZohYwxsjclVTD5jHjl7sASsCUVfMPPy01E6Wst3V8COvzM5sFiUn4eLCUbjjDB2SY/P59A3nZHjJ3A95KLO4E+3ksCO/LS5CFSXQ4DLjm2uFBwg+Pz488Q0Avktzz88VBFkGhkeFjApfw8udlfFTRFMJGA59gEGXNZ+e/w/vA9yOIi61LWAnVelwXXELjMZVNiRfDictmc3ofXy89BMFTemvG4/p2+gJTJ8xkS8DtE5oc2pIbeh56ovNbDRw7r+83A29ICybgkWMhr3Lt7j66PbMmV5SXdMzI6kwJQQ/KJe/31N3WdfJ/B4ZH+ZtpotvvydV4HX4NdZbIfKZvmnCFYyHFDJimBS143WWU8HfG9+Bl5v/j71q1bdY38bBwjfEYc2wuLiwIumY5LpJyvQbZku0XwuiGpOIFAHqJrTL1HBwevOYg9B/ZKqra6virQk+nc3//u9/DE957G0EAOd912Kx64737kBzI6JJPpQnkyxyuvm4upksFlIkyWigGYXDOC0KjATNyaIOZBKaaQkkp9JJIphQex63x5fgHnzl/AytqGij4DpdjpYnFh4CVfN8+U9nJZY5ep88VyRYdKpQTz4N3riZnMX6urKxrvfMaUivNe8nny77zv7LRyjU5FUyivV7GxUtCmTQA0nUsr3XhwZBCpXAYLy0tIZdN436OPYJ3px/RZqzYEErNASKasoKW32PHj74jZTHYu56XWDR7EyWKmPKLTVhOC/13M4JVl3Hvvffjil7+Mcr2Gu++9DxNjZNhG9fpklG+ub6gbVtxYQyodx7/8F7+KrduYHr0hhhUZSvV6BfVeXutILpdRt5ZyrddfeAHhdtMYdF4ExfVNfZaB0VGsMqU6kUCX3qsjo9i1fVrz99Kli5oDtChYWVnFP33vCVTKVR16R8bGEUvE9PmXVxcxMTEm8H1jbUMs2ImxcRVGvP/H3ngVr7/5Co5ecxCHD+9DubiByYlxDA7k1eFuNDvwkhmsrVWRyYygXK7h7Pmz6IVauOHGw+h0axgaHBD432pynoYF6jJ8goc8gUhRH2sby2jWysiTuVCq4OSLr6K+XgLLeXqW0i9whOB/Po9Sp4d33j2FX/nVX0S5XEAinUYolsbaRglnzs7iyKFDiER5sGwgFrZQgbmlNWzfcS1ef5nAvo9ouIXv/eO3EO6wCKMkrgYv2kOSTKvICEbG88gNxTBD6XF2QMznSqGEG667FqfffhsH9+3F0tIi6s0eSrUGVpdWMZ4ZwE233oofv/gC1ufmMZzKodfu4ehdt+PZl19EOhJDrOfh8NFrUA118cyPnsHe/fuQHMrivgfux7PfewLvvPAKto5NoBsN49GPPo6TZ87gpWdfwHhuCJ1WA7sP7sGBa6/BK6+8gtLSKqJUVHoe7n7/Qzhww7X4L5//PDJdD1GGPol1T7Ibs5h5cPLR6LXRCvl4/4c/qMRoSsvXllcQ7oUQ9c3XLk6zdf7MQBr3f+T9+MF3/x6Nd8/ilpFJhEJNdJOUPNEoMIx2OIwzl+ax/5rrcezkaSyuLyOaDaOEIuqRJm64eye63ZIQveWZGuoLXUwP78CusQlEmlXE/CYibbJgs2iUuwK4CeqE4iFEBBjEsNxq4rsnTyA5NAqv4yPCpmevhZbHs0hc4VybC/N43223Yv70aezID2uuUEZIEJTAZYR4Do9oLn3TPL55Zoih7kXw9sI8zhY30UsnJU1ulKoCJ/Ljw4gNpLG5vIQ/+Hf/AS985ZuIN1vodJtoyv8qJOCSh2w2SdoezykdRLosgBKYI3P5zBl0cymdGYazee39qWwGG4U13LRzN8YaPlLNpsZqlUz6iCdwNkE/3AjQkvSSiFkEC90Onr80i2qX8nQPiWxcXqTRMHB063bsT6RQPHcWXqiNps5SUUS6DMULoeS38eb8Atb8MH7y4z+F4889i1GGrTXqKLWbKCVT2HX77bj8+nEcPLgf1zz8AOrslvXIWKLlgI/W3Bxe//tvI1oro5mIYjUzjWtuvRdvvPY8BgbC2DY1hV6oiFQ6jNX5EnKJNPwWR18WRQZ1EOimoJmfLdLFULKLWGEW2eosUuECWqFNgbWen0XcYzqxj16jAb/dcp5PxiRsyt+PNgAh9AhY6SxrxycqXNqNpgCtcJeBLVax8hyMRMbCY8g8bjZ0JuIaTwZHLp2SXQEVKrTz8ZiA52S4YrEIeAmhydAg2hglY4zGsaZ9xhNYGOq1UCMInR7FUjWNuc0Y3pkp4aXXTuKag/uwZSSLGJpKE9fZIZfR2YznvUw2Yx6KPs/UlCeazIvnrwgBpfoKDm6JYSrfRCJcRbtbU3hHm86wCquBAHOghQaqFgLhEybhVCBwaEEtBOPop8czKhuz7XZXa5M8HOW3x6KY84e2B1Sm1FBr1jA0NOAYVT7qGw2EGyw8PbQYSkFQOZ5EinJyBX6ZRYHCglx4Clm39D87dmIZhWIY7dgE/J33YXrvHsQWnsJw6CJSXkmgG4/yTATmytXuUrXl/N1cWjzBxGqF12gWT9w/DY8xkJTPh+QPBXjyzC0PSbLlCFaxZojpXrcZINJhE8n8GSl111knatZVfC27tgTCUTbxza4jTjYlwbFmXTJPW11MKUeJIpsKvHcM9mETV2BrlEz2iCwoKA8lc4tlAv0lQ2IOEug0HI2S82Q8ZZJi2vHID98lDqu2sIYy90Z6ufE8xuvlOOZ1iUUs8JKSyRg6YkaFgSjtBOKo1XldIUSonoj6Ai5T0TCiJMY0q+g0K2ItcwvhmOcaynttwm12VYOEdatFOwysEgOVoVxGmAhCEnn+JKKiNVc5AIGUl/iOMdh0PW2yfklMSYipKs8/zl9K+gkou8Rq1occzwT4lQ8iybiBSZywXGGCOtsSvOnDzvrXQGmFpkqDb6wm8321MDeNPUf30dyJZpzc+ipQxQXdmlyfxB2rFbjGWriSUX1NmupAD6kA42giho6XQCiWopsEQgS5omRZJtEO8c9pycFrLR/lWguFSk3WLbRwyOYHZKNE9RbrGFp/qdZ0qdO8T/I2DYBJB0wJbHF+efqMrM0NPejjCAFU8x4J+BX4wwE2VyNiDn8IDEDdCwTSeQNWJAA2r1ExXA0MNu8+IzeJ0FAzxZURpAJPzFa/fuVZtMncBJdUzSYDz/gMNR0lC3PIWJiscTj+eJ5jHSWyC0OCmnXV+ar5A2k3uA5y3vCLkm8LwpLaWFZiYUQ9zilaQxhoSfCS6iCv17LQOAX9MMjLGNdkSbLhwDWOrGSO+w5Zm70Gen4dPhtybLKhpaRygo3EG7hGiajqMtJ6bMYwk47AOMMKHSZj45Nzh+PVGMP0yaTNhxfqIUY5OsFQNgQcu45WDcYudzkqAeDlfGI1Pl2ALp9Nn8kXeIoYdNOXOffTux0ISOsJAZe9KFrdqFjODcd05nMXE1y2glELxdV4COz5DHuypkxHwZVsVgSBVjqhyYvYxosR+Qgyuw/V95QN0DC7bjasg7XGfGsN5zIWsoGx+tLzdkxS5zlpONuVsf0eFrUaXcam7Cu/r/J6tcRvthDN91L3Ums8G2AuOMiltNs6ceXNAj9N8+N07+8+zBUOs+uauTkUhO8Yc9yaN/a7JcC7roOF8/WxuD5y6Njgjrj3O7/8c37woQKA0bwpjR4aSKt5QOoDlc6HoJ/yfVV31FZgW1QD3wbDtux/ge+lBfY48FkPy/wtlEal1DnzixSwqcXUGJdCb92XXt9dNDcegV4uCYzebARbaOTMop0sQnaZ5HFHmYibKbw+/ptuoPG1rWvNh+4Moy3anv8Oo4q3LMCHG5i5Mdn9IrDIaww8BgwE9QX8cbIHHpcmp3ef3QGXfeaYjWQdUtnhIchKX05xT4sAACAASURBVE7dN25WLuEuoJ6rEOFByE0UHgT4Gc2rxbqfBC+D15SHZodfLVsczXG5P1F4MKSHYBB0w5/noTg4kHKxJkjCQ4iATkoJ42Re2j0jqMuDj/m+UAJhn4NgaMC6tITlDbECCUaaN58F3/BLbNGIp0NywKbjvwWgJd+755iaBIUIWhL8UKfEvae+p9fT+/A9yCxlZ5QgFQ9kLAYo+1/f2Ox7XDLgRqbhiTjSqZjYMdxYxDxNpfTaYme6xHpj5MYEwpKFyfcn8ML0cIJ8lA9wQ6J8mONy7969ArH4K/CPvHz5kv4bgZid0zv17Ag6EoQZdKAjvQQ56el/ePz4CUmKeRgYGBoWwE2AjIAMAU1eG5Ml+Rr8DEMjwzowcJEiw4+fka9LMEYel6WyxiI/t/k3FnSNPHDIL5bs2ognFiWLE6ZCc+MlcMkiSrLicAyFzTIWFpYxPDwmzxoevArlsqRpew/ux5YdW1SwFcr2GeZmZ/Gdf/gOTr9zAUcO7sf7H34Id915h3wsxaR0QDoZ1Bw7thsZuMj5E4CVYki7UCUygBWKROlGs6mQF0ojgw4dJUxkMPOQSebk7MWLmJ29KKYwZawcp9wuaDPBMcOljKBXq9EUY5nyN84XMqApu2cByOdLQJyMbILXbJqws8pwHnnCNupIpZMau/zvZMfGQnEMJscUfMP5tFbcwODEsBgxR645LODsxInj8slhcjO7vPRQoicMwde2KcX157m5Szj21lv6PGSWW3gUPR/NJ0ghXalUP7iJn4njllLrJ558Ugz1+x54QDJ7HsK6LLg91kZtHDlySJ9PzyMawTxBhM11FAtlZ6Aexo59e7GxsYaN9RW0alWEum184OH3oV4uotNoqBgvbBZUAPFAu7ZZ0mGMh/Fuq4E9O6awb88uHerJrKYtRa1exdnz51QIsGCOU5LZ6iI/MKIgBa017QZqlU1L/0sm0ahXMb1zJ5YXF8TWHWVasxoeRVx/3bXYOb0DhY0N1BpNRJJZ+T1uFunpWkaj0cGF2VmcOnMKsXgYpdIGxkZHsGf3HqyurGF1eY1RCHpuHoOR0MT+Q7vRbVVQXLyMbKeNqXgK8VZXhTi5A82wj6GpKbSiGSwV6zg7e06gND0beXAvVerIZAdxzREGeXXw8ksvIBymT3EVoUQI2/fsxP13P4Zjb7yLgUwanVYVzz39jFJlm60qRsfTaDS5DvewbeoAWp0uDh05iOX1Is6en8HIOMdtA5MMlFpfwkcfewzz85exvM4U8jheeO45bB/KYu/BPSjUqvjHv/07bB+dxGBuAL/0r/8F/p+//itcujCHSNvHQ48+goFtk/jql7+Ku++9BxfXF/H4hx/D2sXL+NYXv4p4OIJKu4HHP/UJlMjY+8fvIxNm8dnC/msP4vb77sGZ0+/i+Cuvo12qqkD6wMc/iuvuuAWf+9zn0N0oI1LvIOTka0yZjvI8gJ5etxMO4WOf+jjWChs4c+YMSgTCKQkt1dDthZEMxzX/UuNDePBjH8IPvvNNFN9+B/fs2IVup4peygLawgSuqgW8c+48dh48gIXVNSyuLiOc8hDO9hAZBKL5EBK03e1EUV/vIFSKIosU8l4Y+YiPRLeLidwYWiXAb8UQ44Gf+s8YgUsWznEst5t47tJFMS6jZCdGIijVK+gmaGUSxlAui8rqKh677z7MnzopxiWBP3aSCVyyUUQgUQwDFbsEs9wZKRxFDWEcu3wJ58jYppUJLSLKFe31TFbPTY5iaW4Wv/dv/i2e++o3EK8ZS7cVYtYrX9tYGx2PTFAe/ntivhEoIXD5o7NnERoe0N42ECeDp4dkPoNiaVNg41jTR5prYiyMeqiLNhl93R4SbR+tCNBhIeXFBLLONRp4icClpORhDI8NIJRKIJ/LYiISw+H8ICpzMwIuKaMmcOl1TJ5e8Xw8eew4SrEEfvlXfhmvP/UkJnwfQ7EINmtVFFMpjB+5FovHT+Hwof3YdutN2KwyoIaJ2ZSktVE+ew6bx95GptdGMxHB2tAOTF1zN06fr6IF+tSGEAt18NijdyLibyKMKjyPZ1CCPgy3qsGLdBGORxFPpZD0C1g78QN0Lz2NrL+Idq+ECJUnHTvfkeNPGR8ZswqXkac7oU85hBkwxuTjoHCmIocswCbld22BGLQWYmFIEKQheWZMuIuSbS2zUsXeQDYnNkW1VJLSJtIlw85oWCrEWRCSPcH1nA5niZiKYp/eioMpJLJkzjWwUSzDy4xjtZnDhfUoip0cfvjMq9i/ZydGMlFkYgRtyThhFJW7LsrZ/a680Ll+sZkumZyAug4ilCk2VnBgKobRVBlebxPdbh3kyHeUbhtBhB55Tq7b1s9xnLv0a3f/1Jz0QzoD83cyCbk3RUL0c7OirUspng7bniyRCN4RTE0TZFUIC1ORyHy2QpKn9AYVXJGY0uCpNOI90nNxUjTOxnabBIUE3j61glotjkh2B+KHHsXOAwex8upfYzKyiGy04lJAfMTJIyVwR7BHIBZZcWQes4Eq08uAN2YgjGoG8zUke54glNwYud/ymvil5gz9BX00a0010OhKmSQrPhKSFy6fA+0GojEW5B20WGjz7J9KoWUEO40phnx0GzV0mmRP6oItPChqibnclwg6GC7A+svAalPWUCkTQjzhGYtLPSaCdQqE11yPxNKa91T/8E07LlxBgJ16qARzCVqwUI8BXZIMmAlgEn/VN/LlYyuFITq0p2SDPINShQeaGHKDWTRbJbQaFQym1bKC36giTLUWrRnInnW1mwgyDLkS+5T334gfkuI62hPrDNaWVPUp/InBXAIZrwR+EFC1XzafroRQ2M9FIgnVg60WySuc2bZWC5ZUupBViYRRDbxkYe4YUX4PcZd74DKnDEiU3ZiNG9V+DmS4Ul87OOM9DGUfPdaqAgNZT1sTQexJhur0fJM/16ryYbe0bpPVGgnAGgH8GZGBIgnUQgm0I2mEklm0KbWn5QGl4GHauMTQDsVAxXix2sR6oSyWL0MXaWU1Pb1DyrRkgix4A6MsgTouJrNlRjmZa5Ao7AhPATBpWMh7AcugTg/+29XfG3gkWikf0LWM4uY4qX2YRTJ0gWbONsVJ5YUFBJ6CjlRkvoNXPFs1L67yw6yIhclQT4bRmpRamARtFvhFWTh9LXsMEoyJPEJf79GREd0jAcm0bGk1UK2VsVlYl2+46v828y3IEvbMO1RfTAk3ObbGpS6Y7G6yvtmgtK8IumqoyEaBPrX6M90uCXKaitbGnYWhyOOSvpZeB5EwWe5cseljaSqr2FXhwrQeajurEtqkSA5NP90+a5LPnOxI2hNw7AeAJFnjVBiZz66A0ACadopVYwnafxMBw8F3FtpmIL6uXEQ2Qz1dPlMfuLTnbapeWRJy/nd5L3102VgIsVnjybpCmA99m6lIcao+218o8TZbFp6v2EywMRayACcBl0FDwZGeZVtoe6EyTZxnZR/wCroU2vvsU/L6AwwoyIMJPCaDOGz7LmP/Bdkxga+lYXiBHN+wOzHHxQTt81ANL3NrSRDcFviMSrbvGgZselHdoFCygHD4niClK20Em2tXBSQ5JNUgLiMomtjaeVcGtMW+NUUAXlqQlr1ePzPc1ij9Y8Aq9xH6o3/3bwy4dN2MQL4daOeN/uk08M6415D0kCQqLOo5SZX8o8OiQ0QDNNyiIgN+pTEjHUgoCr4GihnI8nrVEWoZQGeHIEs8ksm0W+T0/s5gNDDfDSTEBF2UUtpuiwnFRYEFMUEzhbxoYbbXF6rtGli68Q6WJhijBGsBmCabJBBKyjhfl19mIv1e4FL6fhYdlOLwwOioszZ4SLWmFIHdOGeMbyvvlXXXLULqQVN2rm62Ldo8vEYTnGgG5BKUkiRWaaHUMfo6+LLTwwR0vjc7OpSmKqmNBtDdLsq1KlbWViVH5/0302mm+ZEybb6YJhM3uXeaIT30e3Gp4gHzkcxLde5iTN5Ous2SDEtjMPJeK/SIiYBKfE/p9fgs+Ln5jAjOEcxRUeno81zsCToRQMwP5PT8+ffgvltysqWbU8JNEC8ALgOPy6BraMneFtRUYacaIYW0COCLRbG4uCzZoV6fqeVK5iZDNYF8lqFGKQuJSab0eXgYCD4H2Z5K2Ov1LIhkfV0bEj3cyF4UO7DXFQhIEIzft337dgFkZPAyeIbgIqWP/B5+pq1TW/RZeI83N9ZcoBGtBeJ6LvRhZPKvsefGkR2wsJhiqSQJPO+xAKIqgeF1AXbDoyOSEBN1LxYKWnzpeUpfUAJK9WpVHRdK3Pk5+Xr8rGR08jkRyOT4y+SyGnf0sOP1ESTjcOVczqRz2NwsKfAjmx1AKpM1f8tqRYDlgcMHMTQ2hKY7/PJZHzt2DN/4xjewvrqB6689ivvuvlc+lmSPBDIcC9ZhV58MMy5+LpmOY94lLqpDzYYCmbvxuHnJuIQ0HpQtQIsHVzOJZ9iVWBw9YHVtHbOzc2L4SbpP1oskUB0BgRvrqwoR4ZjlRJMXjfNjpSRKxtyUVtOT14toLDOgh+wkhsbMzp53cv20wHB65BAIDFPKWKUfbwjpbBrNXhtD48OoNes4fPigQPlnfvy01ovbbr0V09M7bQwmkgov22DYRpKedW2cPXNGCd/8zJxvVhCRZcpmjDgVrlMV1njivCN4TjD4/PkLkv7u2bsbUxPjaDZrOojH4xGUi0VL00MYN950C1LpjKwU2ElnSEQkmpAcb2hySHKvUmETi5fnUC0U8OhD9+ONV19Bu0FmtqVG79qzVzYY9D9LpNICi9eXF5CJkaU8jrGxEc0BSaB4iGWoRLOtZPJW28fW7bsE9hWKFdl3pGJhpBOe/PwIDJcLRezduweX5y8KyGe4Fh8ynye73FyPuWaJlZ1I4tLlJcl6h4fHFX7xyquv4eTpE+j5LbGtCXbmcwPa3xbmlyWz7rbJXmqhhSbuvv8OLF6ewcrsDKaHBpD3w4g5xlScdhjdNjIjI+jFhtDxsjg/M4NL8xddcUaDcB+pdBY/9VMfR6VcxDe+/lXCnUpwDMV93PnA/XjkoU/ge9/+MbZv2SIvveNvvgkPcTQaJXT8MuqNNVSrTVxz+BbE4ml84IMfwtLaJr7+zb/HgcOHlDDaajJ8q4qf+MCjeu4vvPwqemEPz/34WUQbZSQycXzkEz+Nf/raN7G5sIJcOotP/uov4YVXXxZzkgzJm269BdsO7cU3v/Z32LJjOy6tL+MX/tmnJSP+3Gf/L8RDHqqtJj726Z8VE/hrX/4KWpsVMb1uuONm3PPQAzj5zgm8+MMfAw2mNNbwk//sZ7H/uiP4vf/0e8jw0FtuyK9SBz4W/Oowd1HtNHUvP/WLn8blpQW8+MILqJUqGMwOgAktfHaJcExoX2bLKH7xf/t1fP8738Sxb30Hd2zZjl63im6KqbQZNPw2TsycQrnbQHwgLYbn/NISMkM5NFBHJ95CciiOoa15nDp1UenfXs3DtqFxtNZWMUnWhJdAuB4GajFEuinCbArhuJpxudJs4snzZ9GNJRBq9jCZy2OtUkRLAQseBvNZNDY38fGHH8HS6XeRD0cQVQJnV0whnvIC5p38wfXFLrinFPFmJIZ3FpZwqVSEz72Z+mJKRbkWJuMY2DouGf/n/v1v4YWvfANRzttwR7J7+v1FqREnj5CAFhEySlXbLFQSuNRo4emZC/BzGZ1TtpA1SiloLqVxumtoGFu7HuIVegf2UKMXJD2g+BxYFPA1SaNwjMuVEPDG8gJqBC57YeQHUpJ5TzFcrhvC7ngchZlz8tPiz7I48zqUJvroppN46vhx1JNZPP7Rj+DE889hCwPGJCPvAmMTiG/dgrk33sadd92Bo+9/GJ0w73FKFiqxmIf6+Qv4zhe+gFF6K6KFGS+KrTd+ECcXc1ir7cbA2BaUFpfxqcdvB7ozWF+dAaIN1Fot5GOTqJUXkUj24EdS8MJ57BrNoHbuR/Avfh8j3grarRrCTB6PuRRsNvLU/O64QsIKaCYpm387iyMCTFZk0GaHxYE88Rj4RPMLAkpSHvkuUM78P+V5SS9IFne9NrKptAI0xO6hjLZjieRq7juFAn2qKI1m2nskwWZCRwnyXoIgBM87EY5e9GJ5FDGCmc0YZla7+NGzr+PWG69HKtxCwmsjHKeXYUxEAO6zJoEny8aYNFTzsPAz38Qmwq0m0ijimukURhJlJMJFscqbvGaCOr6HUNeHp7R3jns755t3p4UN8e+qAVxKvYGyDHphUc6QSO7V5otHj1sWWjz/8BrV4FeTyJhnobaPUINTywJaWkyIJ9CcpJKETGdjnDH5nqAnzxUEA71oCm8cX8TGRhc1fwj1qdswMb0LA4UXsS2xioFEXeauCm+IsIZgsjI9EHkv+JyY8mrgpe6VwAHn6SVZIAvrDsIxAgkErjlPhMaiy0Ah569KoQlrHDXs6fNIzILBRGHaKjAdmaESZCm20CKBgr6aqQyaCl1gKjRDxTroNerotOhhR8CQAJcvQNJhWO7cwPvEMyeZsTxLGGObgD7BUfnnCR+nPywDAvkXysTJIIujIbDOsgm6DAshSMfhzQaP3xbbK8IAl24c3Q7Xbgv4JHDZ8ZvyCo2nCJDFUGuGUK4CmwWqaGJIZVOyFiBbazATVVhJqF1DlOCIS/7lvSLo36QHndi/BB1I7rDAWLKnO2KyWfmjus8F6LCupES+L+d0tbJ4Nu78KWBQrGey7KzxwMnQVkgH53tEMIv8Cfv1na2z8lAUmGNelwJo5NNuUuC+To8ApBRfXAc4jkz8HvgwMpzJSDtOnuveqh2t9iXFBIQZFhUJR/XFt+Z5hkovNTUCmptqQM5JJoNrK7HmspdAMzqARiSLVpjp4R4SqRy8WBrVFrC4VkC50kSl3gFbYlNT27B1+3ZMTU5haHi4z1gzL2wqpoz8I2DWzHYdo9jWwiCkQ+e/QCrrQMT3BKD36+SA63VVCd13cnRgpSNNBXJKI6BdAULV2OmTo1woMAEnkhjkp2vgbwDoxihvB60rCM4bQUsEJqohqQ4rF1FhtkG5YsAliTgiOzGIsyElF0lJZuUW1lpKoFeqwdFRDAzmkUjQ0o6p5KbYK5XrKFWoCGSTg6OGrGNKvONq5LA44SwnA1hkDTYiOa9DZPPa75wbDNYJ8eESRHZjU4F4VwGNtK+Ix2hp44MWtOFwC2F5J3OMOjUAcQ0qV8nO5kBg/aNAMlrWWTNE8nCyK30qO2l1wDWD67kxxSkxZ7APCXFSnzpG5RXGJc+ABC4toDAY9ybPNrZeYOkQSJaNjGjBN9z3AtCND4kMeHmM8ovrgnxEaT3ChkvCIDGdwZyXpIhYASDJWRnSPCdwyefPfUlEquYV4DJgXhppxAh2rOFMXRskbgf4m01Y4kLBOtAHLsXuNV9SNT77nOor1G9Zn7rPGICU9vsVn1rOCufO+B6puCahcDWuqeaZK+sKFyYmljPHlAB923OV4N4H9k39y/0+oFuqNpdi0SmJ3ZQ0QNVquitrTgApG/Zl/p1XpZ87/9orrMuAQGue8mr8/Oln//1VUvHADdPe1V6wz1ftJz5pkWWnt1wRY4veDgQv+RC1wLpJYcawjq7tZOHshhLZ54JBdhiBBbKZDPziQhuY6zrhubtwAwEdiqwgJtv0g84li2NKMcgaEtOp1VS4CROUzbMxr/fjQVFdKJdyLjalM6bmZ+HBx1imduDhGYKgZaVk6WIEBPjQ+H0yVXZG3sF1BQ9JoE5Aa3bJWQrL0cDXquzSk6xj0vdldLdbxFkHDHGAypeIh0Xn5cDXJojGJ8F0QtK06VfYoG8GE9UBScQJMHER5uvTY4a+mfLhVACohRHRH4h/J6OOB1JKdAl4irHKwBdKTtitcFJxdu0CBiQPN1rkHd2fqc9kXSqwiJ43V0mqCTLyy0yKm5KsUmZtdH87zImm75L9CPaIyeqAKH5fAGLSR4TAJcE6dq5Ghof05yCcJ5hkgdckU8R5QOUBUh0Vz1MCHz+rsfQsnMdSqRNIp+NihZDSn0kb2MnPo+6cDkZcCCnb7wgkLFeYSHalYOBYCwA4emKw60ufRC58om6TzdioCbzkZyS4Oz461k8j57+T+ZrNpPUMeH85xmdmZiX/Hhkdlbk1vToZHMJwnmQyrddlgi8/E99ofHwUw8ODWhjIlOWEFvs1ZyAWWVlcWAnyEwAlsCaPy61bNb4IAnEs0SeVXjv06xwdHTOPHLcgs/GwWShibX1TmzA9bKqNuth5U1umcPT66zAyTj9OSx7m1/PPP4+vf/3req+HH3oYd95xh3wsFerhmivWVLCFOLCV0Jxk55Zj1oGUXBu4YTHd3OQeFvzFeRxPkPlr3Ws+exqq8/UYSnD50mX5Z3IM0OuU/jMc15QRqaBw3kQc7wSwWRjwv8ngnNuqEiXZuTZLCQKgTIjP5vPYf2A/Ls9fQqlckPVAKsMQEesm0QNr5fI6GtUmBoYHlSbKgolr1vXXH0W5UMCrL70kyRiZsTt27MSevXsxsXUryrWaCi4GLMwvLEg6yzmkTUpdcx6KrSETMFP5d1pdcAzzmdMGgM/2wsysWLwEZrPZFMbGR8U4qDeqmBgdwZkz72Jjs4B773/A0hHLVXmYspCsULbOdYd6P7JTGg2xLkOdFh687y58+5v/LybHOEYzYvY+/Mij+lyUsLHILBaKmD1/BgsXz2JoIK9wID4nBTy4ZhaZGy+98iqi8SwIBs7OLVoIAYucDguwikK5CPZSCs6GS2Fz3X4+Yp1aJaGq2cRiLWRew5kUlpZWBJLQ75HMm2PHj+HChXMkqmBkeBC33XyT2AnlYhnNegtrq/Q2rkpqGU1FsHvfThQLq+hUy9g+NITD26dx6exZLM8vIJXLy69vfPs0ys0oYolhzF2axcgYAXALmGBiMr05ad7OOunds+9gbDyPUKiDpY0VjE5O47prH8Tn/vOf47abbsTwYBa9ThPra5vodurwYk2MT+axuVlEt5VRofbpn/85pTj/4R//CZJZSvfbaNXLuP22m3DTDdfJM3dxeQ2XF1dw7uw5zLx5DJeXLuPnf+UzeO1Hz+Py2RlkUyl88tc+gzfePobXXnwFjUIJ9z5wP/Zefy2+8sUv6+DXiQKf+ZXPYDCewl/+0X9Bp9pAs9fB45/6JPKDQ/ibv/wiOqUaWn4Xdzx4D26+83a8/NJLeOvFVxRuU6lW8dGf/xR2HzmA3/3d38VEPItuuW6hDbEYwvROYiOU/pZMwo54+OgnPoaFlSW8/tprqJTKiNEEXgoeT4EgnI/xsQE88okP46XnfoizTzyFB/celMdlL8XE7RBCqQjOr86gEWlhrbaJarOB+aUS0vkYcmN5RNIeNmobSAwlNX8SoThSoSiSHR9erYHp4RGk2x66BR/JTh6xXkYFQJeSKicVDzwun7pwDtHcIDrlBsazWayVi1jvtjE+OoKtE2PYXFjAT9xzD5ZOnUY+HEWUjVL6QHHd8d5ru2OMgpAO2i0vgpoXxbHZizi7uIwOx7pHBlZEHrypkUFM7N2JC6ffxef/j9/Gs1/+W3ilsuwdGADCIoDJ6HwH87jkWkosgEyNCGbrTTwzewF+NqMKdihFKW0biXxGPrN7RsawJ5pCvET/xw6aXo+50Ih1Q0hSghUFOgwcodg/FMV8s4EXZi8o+TxOFma4h0YYYv1ft3M3rhsdw+LJdwRctjyCcx5CbbITQ2jEInj61CnEp7bh4Ycfwfzxt5GplDFMwHlzHZ2hEYweOojlk+9i/4F9uPb9DwlgpGqHjQECLYnNAr77hf+GnN9BsddANTOMLTc/jDcXEihFD+PGO2/AqVdewYfvuxGZyEWxv3oRSh8pdyQjZA3xFKW3g2g2chj0Qth46ztonf0WRkIrpvhkMIdXMVYVG8Y6L/W07ujMyvNl1IEZ9O0UEGHsBhJrKSvVei2FD5vQpiKQZMyLaN8UECfjfitjElGGG8QEYvLsLYVNj9JiOzfz3B3489F/ljgHQS0VQiym4hFE4lHE4gaGN8JprHVzOL8exXzRw/MvH8e+3dPIxXyMD6WwWd7QnsqgPzay+fm5p8mTVmdHyom7YhjRfibUrCPRXcfRXVmMpcqI+pvwoh0FN7XNHdPAeVL2wHluQQi8oZrN2vcJ9Nl5K2CS0uqH+32MgTbyXuTPE2zi2Z1gCFPFm4gy8IN1AkEFNrlDCfSaIaVxc/9i840AikfQySNgYx718rYM5OIs5LwEjp9cQakSUQhaZ9tdmNq9D+GLT2Aquoh8vCJWND97gvJpMvZcsWcqJAvCCpquCqBydjf9+oWwD6Xj5P+wkOV5lyBYh6xFPu0YwhHzfWXyL1mpcY8CjTA6ziOQ4BzBCno30ku0F46gSSBK6JwnGymOQO4hYjt1WXNwO6JXZk/7PlmnZIXy40X6YUcWusS5TzaXF+E5vWtBcGTN9cja5RevkUAKLanMw93OepT4G5AhixMywAgYhOJiXPbYreCcV4FOwJVe2LRWjNCEFJUWg54ImmXRQ0LzhYqDibEcolx32yX4zTJ6narAWwtW4fNg8W2AMeOuJBgX85D3hKxUczUN7BoYEkTQXN6sBNicIlABbAGVy7GnpPphPSsLs67AD85TgugcWwxJ4gurJnRek1bfGOuyzybSLKBPYMvs9PqAnCngZMXFpHnf9gbeH4f8iYFvDK4wfC7k/J1gY3LNrQHmRRtGTPfarDsszV6sNQIVBJckCQ2jxTnR89BCVFYOnVAUrXAanfgIuvER9KIZl5LdxmaxhKWVVZQrdeQHhrBl63Zs2z6NLdt2SH2n2pieqc4SLiA6ccwEZ3vT31sDzWp4R44SThLwJq3+FrBytUw8QDT6ItWruT+OqdVHngMkw8lunWegcYa4T1D/bnYKArqCgCxHWrLnRtDJAb16fC6V2UlGBUY7sIVNFYKUXAPpi0kWJusz1jU8c0tiTNUj+STiegAAIABJREFU1XiUmrvcBtaklJMPDg1gZGQQo2NDyOQyahRxWSSbt1ysytqoUqkbuOzSrAMiE4OpOHZN9m7ksoCWHgBDloTtADknJVazRDeE9iZdgZYGXpKRSksFsi65Lnd1JuDZrN1ooUuLjrZmmQU5ya6OZCX+HBmMJIKQ4ETrKtZ+tKhgY8r8Hrk08CUD9WmQCaLdn5gHv9wcke2eLsf2P9beJFkEFnuB1N/CbUKGa9DSwTEBOQ9l58fnw7q911VAMRV48WTqSqPF+fZKlu32Ug4KcfWdtYHgHN57NZcckOpUugF4GVgYaM1x6w4/Y6AcVDPNMSKjbCqKqGf7hFkp2lwx60THyRS5jniVMdTF4ndzwU2fvpWCkcQdK7Xv/GlzyW6+kQED4PKK+aazSpSnhbHwLVWcDURn7egwmgCXESNS55OI2Ym4e25zyRivgVreFO6BhNyxNl2CeLAOWES3gZru6OsCe4JxDYQ+99v/u88bZf6Rzhw0+G7H9rPbraOUAMMgCImdhUqxLNaWugrNpga1mW+aabMOW47maSmBJqn2oh5ijJdnUZ/OiIkmH0n3UJRy5vQ01lexjS/wpGAXx/7NgC2yyQqFTZQI5FA622ioQ6xwGgE1OQMuCTyKcenQ7IB9qq6osegC1pIovtzoWi3Uq+Z5Z+CUpyTyZJrdP56pzKeGwI5kBu56A/2+bFL4j3yApGSz+HOblW2C1p0zLw8rUgTq0pOTk80NMCX6iaVqBT6ZoNyICYbKl49p5M2W5JkMACIzLmBD8oBXrlUUzsNChFmkfO4y5paXCtckdvSjStoNUimDicdDOO+pGI9kFTApnQw3Z74tIFWJ5pawpqXdTSrKiWhOrPAcpjryftbrAtIoF5f3jU8QyCQdBjo6428aZjsQkPeHPnXcENg5ZDFAefDo0DCGB4fEYiQw2KdM+z42C5sC5AjYUk4pj0Q3ER2BV3OkVK4IxKFvUzrNJHHK1+lFxENfXPeTjKUgEV7gtoxiIdCSm5UkXc7QOUjC07XRg4hyebItSTV33jKUKFXqVT0H3c8oCw9KEFpiXW7dMqUCj4sND+MEhReXly34I0E2aFpp6PwiY5QsPA5IboaUhRO82TI5qg2RBcVmgZ6KDBshUJU14LLZFAjIbh/l7mRY8vmQHcr7yOekz57Liim1sLCIoaFhseZ4SOUhkevG+qbdZ0rTyfLk/V7fWMPA0CCuOXpUwKiFMXX0mq+99hqeeuqHeq8HH3wQN910M7ZsmezPMT2jYPEO5oY6Q1caKn2wX24HZjAvSwcRFszzlgA375eB97YYJhP0ukzh0sXLeOed47qmgYFBLY5kAXOdyefZ8MiaN61SM7m9m58m5y83DsrXalVuzrwHnsBbsjjZmRsZG5Fkmf5QTEtnIUkghk2BfCaPwnIBxY0iBkaGkEwnsLa+KrB5985pVIpFXJqZkxSQgPb6+gb27tuP3Qf2YWRyEtnBAVyYu4hz52bk0cqxYfIe83xRg8N5I/F+DIgBHBZAzvt96OAhNQ3eeuttsRpvYoo02VO1qqTiTM97/6MPq9t7+fI8llfXBLIRlD5zbg7Do/SYzODCzAwOHDmCeQK0m5tIxqI4tG837rnzNvyPL30RYyNk9ubw0ksvYefOnWoUkEnOLrHmaLuJamEduWxavrB2n12TRSmOLTzx5FOY3DKNaoOAsh10CdZRztJulDVHGYS0a3q7WJaU4gr8EkgZlZSc96YfkMQU4AiQzw8KWKHUmP1izo14MoZqpSAZZrVS1LrPRHfqdwcGhtGlfC4Zl29rm0UTQ3LqVdQ21nHz4WsViLJw+TJiZJS2GsiNjKHR5gEkjrm58xgbG+SRS+DD5mZBYP3KCr1sM1havYRSZRUJypajOdSaWdxz+2O4cHYBE+N5LC6eRamwKJno6uoldPwqwpEu2s0oMsntqJYqeODBezA2MYnv/uBJ1KkSaNbFSL3+6BHsnp4WO7jZAWYuLeKNl1/HxoU5LK0t4+d/+TO4dOoM3nj+JZFjfvaffwbn5mbw9A+eQrtcxf0PvQ+Hb7kZ/+OvvqQk8Ea4i1/757+KgUQSf/EHn0ePyZKJOD74Ux9DIprAl//7XyLWAWqdJu7/0CO46c7b8Nwzz+LUG8fQrdS1T3zwEx8T4/L//r3fw0g0BZQbqHU6kp4y5MYaGD35B7bCPj70kcewsr6KixcvolQooltrIdKT4Al+mwdIH5HhLH7m138Bb7z8HI7/wz/ilomtiMQ6iORTqFHSFPNxuTyPSriK+cI6vGQYzQ4BnDAW18uod8OIZ9vIDMZU3I8MDiJGT1ryBTYLSDTC2JYdRbyeRC40AtTp90TPwg56lFtKJhjBfL0qqXiPtiTdEIaSKWxUSiigJ6B9/85pzJw6gZ9830NYefcMcjz4s9tPgIBnCWVzGOuEfQEVrQSXCMpwHcvmMLNewKnZy/JOzESNucY1KT06jFsfegBPfOc7+Pxv/Q6e/uJXkKHkTDLdNryeh3iPcwxohXvwCZiEuojqPOthtlpXsFCP8udWB5PDo/os6ZEBlGslHBibxFY/gni5Cr9VRzdGADSMOPEGelxGmXpOwbMlFF+uN/D8hbNok4XU7GBkfAT7rrtW7P5Eu4tbprZhc+aMmBkthpsQMOmQOdZDL5fF9998U4zLT37qU7j89jFkymVE6zUUmnWshSPYd8cduHTsOKa2TMCfHEOD9zKcwOrahl4zSSuapRXkQh2U0cJyzMPOux7H24uDqERuwpad27E+M4P33bwf+6er8ltsR3q4MD+PxUs1oLuKfQenkB+ZhB8awrAHnH/2r1E/+3cY91Yld44lM/BDXA+c3zrZHS2GfXCdI/hkgSYMg/EJXMJC7UQ2FLuHDVrzsKLsmSfsTrsnlj0BBzaUTcLFxllLDHeu66lYVGwtsnrIpOWIIauPOIuas2wEKS3byeXISIsRZDH2ZzTJpl4YvUgEzVgWa90BzBRiuLQRwnOvvI3rDh7EcCaCeLglr9XgTMgGE8+h3AuNYWHn8D4YQB/FYgl+eR437stjeoRhVhvwQw34UQKlZHdxbDvGJW0MmIorRYP5fcltLiArCCzg2m81AUEylrQWGEBwkoqtiMYp7yvPVbS26YF1RkSN/CSBY80xAxMVQkM/MqW2ExYx1pLyPSTnDQuE7vVieOP4AgqlMJCYgr/rfmzdewiJ5acxFrqEtFfQ/SWoFCUgRE9tVY3GtFSRaXKNfhOWIJmF3gbEC7Il6U/aRZifS4AY6ySeYyKIJ7Pww1Ht3Q0qpXodpBNRhVtwP+XeHTCiJI2U7DqCWod+yXaNVNoQ8OT+TmNKS7rlvTAmFM8HZMRIlqiinWcpY/1Y+ivP6G2egMyTjbLqcEyNBgGXBGh7MkpQGI+dcXn/CAYaq7OvhmGzCXGEKBNnQ4ljXjUT0827oFWrH/MQiiVR42tH8/Diw1qr6S9IZci2qRF0mwWgXUS4V0a7URRwyRR5rjtkD1K+7oUTYIeGSj4iumI4CqmxbAILyOEkMcZ7UK8HdZmlg7tglAC4VIPBeG4ELqjiIRueMnFh0hbPK6KEVHiufjUgwQV+kHkmthV/t5qaQJ7qXidJlxKNQDiNHsRaM3CVDQJ+ZLaH2Gzi3ODazbdqhYv9GpV1YoDMBiQAG4fm0cY1R55/iKDlk3kdRzsUR9dLokc5eDSDbmwQzXAG5VpXtRQb/KxX6PvPBvjExCTyA4MiuSjINgi7dZhCn5Jl6IarC/WXK1/uTB8o8oUT94WIBmgG+RNXIEpj+PS/zd3jABQxReYVIlYAoASAkoEi/ytj8+rX75NlTbtq91JAtmP2OX2yWSC4gJHgNR0uwbVZ9nW1miWT1yyIx3w0zROyWjdVIJWSbABx08/lUlIhTU5NYHJsCsNDI5qPDKwslxiSy9ezYFnW22JjOzA+CKzpYxwBiOsAMa2jBLptwTaWN1mnbfpbthAJdxHxWLNyXWH4Kq05uC5bU4VnI+IMHOxsULJ+ZM4BFT48b/P8TMyQQT+dTk0KoVaTQaU1dOm9ScBU66OxgPX3AKgkAOYY0GRjMsiHXzqwMJTNecTye8yXMZAoB7PMIG4X79MffoGS2BS/Hdn7tBhKGLM8Dn6jFK4Cdp3yQeFRZKY7T0Pnk8u9udMKvCGdotjJyo1ocyUcWCNezEtrmgSgvEZ/ELTlQtd4PfLVdIBhEFQtr2s9O8Oj2IgKviewQwjGqvAjN5/6cuKAheneT8RC5yFtMnE3dq9iXJoE394nAC4DvIT30sh9znLRAZc642jNMtxPQK1jdYvgx/OtUy0G0z+w4QhCeoSpOPalZnfg4Rt4nZqTIkJ/8DvGuLT12XVEAi5jP2rdBoWWAguQ1YAnu49gGZmIZG7Rx8HSpkwOQfRf3iL6YaPIm+Slhyg9g5JxJFJJecSRpUXQkhtgwLBXR1SAhKG4wUXx4QoQFYBskoz1dfqsGfBC8JIsSYJBvJFkl1EmSSAwYFMGlGJusuqK6/LdINTgM1YcDx8cjNws1Nkla5KsnXwOuYG8AFil7DGgh8CqOgROfuCWZl4DO5osuEqFAmrVqkACbiJBZyr4XDJm9iJiJqYY/uFowmRJcmLJv4ibGcFM+hrxtSMRNOhruLmpLg6fC0HbwcEhFYLBddeaDYGWNO9WR895GPDARvCLwBgPJAS6yDYcyNNzzoJ/yGTdLGyg2eAiaUng9BPiIkoGTWBmzGRN3h8lsVMSXqkIhZe8mIdmAmuVCkrlsqSbXMSF+nMBFQvWFqNg8kuW4boonDAB7Z6gQjIeRyadQpbAt0s/708eW+EEVhL4VWof5fSUs3XJbiPoVBeTjP5S2lScZJvp79lc2mjJ6ClNk6BjPkvzM0tJtLFonq2UidfIXOyPA0vC1HwiIBvhITOBgWxeXkO8B5Q2bxQLWCsUzAbA+WVS0kLfQY4VBfAM5MWo5f2m5ymTsPmaBOkoHZYchQteNGaH9Z6PjY2CABF+9vFR3nd6EVmXj+AogUtLd6/q+XGxJrjPZ8xNlmN/+7ZtYoxwQ+WYIHOZ92hpeVlziTJXviffn897o7gpv1D+mQmCHGO8nyNjozhy7TWaK/SeDLxRGQAzOzurbuTBAwcxNTlpAUAy5DcvGXVs2RVVkWfS5yDF7WpwmutE36TZdVIFWjKhvlpVcAzvL33w+H1k1mbTOf2ZMv/Tp9/VNQ8O5rV+8L6wqCBYSTkamxQEsO2gRICdoUxZHUyXl9cFXEYICrU6Cu8hAF4oFyUdz+Yz2LVnlwDQQmlTTYUUGbS0tQrRszKBWDxq4U/hkAK8zp4+jWqxhGsPHpGEn+N+s1TC8OQ4vERC0lkmbL755nFUKjyomxSe4DINwI0dnNCXnlWKsvKOmJmcd1yb5+ZmceKdk5iY2Iqbb70Fd9x2C9bW1/DKiy/grWNvqHlx991348iRI3j51VcF9hJMePfMecSSDCWyMIB0Ji82I1NuCxvrOHr4AB649y688dqryGUSKBULeOqpp8Sm5C/5psjLh7YWFYGX+/ftwx23325WHgph4wGtgRMn31UhsG3Hbnz/Bz+SOTmlyFwzapUiel2mRSclEd+xbQuS9BytluUFymumRy2fIRsy6lyrgcBGEUPG6H/K5s6outeX5+cxNDwo76xk0l6H6xGLqgiTnCltYSBMisFCPdSaVRSLG5LtVQqbOLBzF0YGBjF/8bIK1wabR7mcmDxsGnH4sPssj69IGNVySY2cyYlR9NDG8ZNvot2pwg+3EUtOYmrrLeg1M8iks5i//A6K5fOIxEpiWy6vbGBsMinZ8cjwXgxnD6K0WsIdN9+I8a3b8epbx+gtovmWy6QxMjSI6W3bkUkPYHGpgOXVEr765a9g1/AA3j1/Gj//q7+EiyfexQtPPS222M/++q/gzMx5PPnd7wH1Fu687x5ce/ut+PqX/gbzC/OIDqTxa7/xa4h3fXz5C3+OVqUmluDP/MIvIBFP4Y9//3MYiCVR7TRwH4HLO27D1/7mb1HfKKKytql5/f6PfxQ7D+3Dn/zxnyDXI4uxgkbP15rO9HE15cgai0VQ7bXw8Z/7GZw8fUqM7+JmAb1GG1GfTaowvG4IDCdLjg/ifT/9GI69+gIuPvc87t6+Sybz9LiULDITwqZfwEp7HS+fOoMt08NiiZw5P4NGt4NyvYz0QBo7tm/B+XNziHs+BtMx5GIJeXCGyx2Mx0bglSIYiY4BdR5GQ+hGffRoNK9ghigW6zX8eG4WXYZVdICBWBwbtbKSuvPZNPbt3oW5Uyfx+P0PYO3sOdCpMOZkpKwpOzx7apwauCPLg3AYdYKk2SwO3XEXyqEIzs4v4Nvf+gfkQm2Emi0xhyf27ML0NYfwwyeewH/97H/Es1/6CpL1Kjo9OrO2EKanY4/cK2Nc+nHKtDqW7owoLjfa+NHMebS5H4XCGExnMTg2ivHprZibn8O2dBZTnTBS9QbC9MkmW5z+T70QEr0Qml4XnQTlzlGxB1e6HZze3BBwub64im3T27Dv+mvVgIs1O7h9207Mn3yb4ju0PTK5KMH3JBWvx6J45t0z6OaH8PhHPoLZt95ErlJBst1CsdnAQreHfXfegcvH3sGHH/8Qdt55K1ZLdaSSOQsoJJtscQnf+dM/QxZtlEMdrGVHMHX9+3BqIYZCc7sKvli7ho+//w6Mj2ygWt9EK9SSZBK1LDx/E/FUG41OD9VWFCm/jvb8i8iUXkIOyyZbZliF2CR8VnZeZOKqoA0Cly6Jmft8l0EJvoUPWuUYsI7ItCCgx7NtTD7hbA6ha4AVzxkGLFk5QzW+ghPZPmmTEUPww5rKOiPGyD5kMWbe7Ua8M2smyR/pnclzmtdDJJ1BJZTEOgZxoRjDci2GHz/7Om649hpkIm1k40CrZwww+wqKNbLHbY8OmvSy+mC9QTlqbREHtkQxnq4iE6+CWm1iVWJ30ZpAnDDWUA1JigNJrFlBmT+YzjqGJtq5S2AlmR0JpZcbq5LAkdUv3Ct5zuF6r92aTNMm/Rl5v5yCw9SSFkBDhZVju+o+8exJlhuxRkoKBVwuolgKoxudQGf73ZjaewjJlWcw4s8i7RURkkScQUMkFoQ0V+XPzHpBnmhk6FyxuhKTiHmYLpyHY0HHODEtCQ4YIMsmiLzY6GkXMrUYZdt89sk4Q/oYklSXN7Kxk3RRGkddeKjxOuklGksiQgYqQa8Wk4fJ0DU6j0/QMsx7yELTQF0TiLHmMuDSOBe8Fy198fvk2y8f2yj8bkRel0z7Mmm8eSeKNc9AEH5/1FhqlFN3OlTHxBCm126Hnp6upmSwSKjNx4tQMo4OlTwNHw0/BT+WQ9sn8B/SNeTTUfhtMu/rSEQIolSUfMz7IXtgAqg+r5nAniWmc03ink6Jd8+nJ2sAewV+eYFzlvm09gPRBPQ4BpCCLEwSyXmgFHE2YnmqIKDBee9YUyLIuPo3IN84EaaTi9tcJhBkH+UqqbiklbQHIaPfkquVRk7w0gXqhFwQGedGSE28kOTwGvcaw5Z03w13zLtVIALXGwIyPBNGJcWvtTyBlaFYDqF4RoFIXK8JZhbrbRQqTIQ3tjYJQPRHn5zcguGRYdXuJAexacZGhpFhAgbtVZHADkEwEDhgsTpUQcBksB7a0O//tQ9iWnNB/+6em+w0HNJo/25rgP12lRSe8y+Q0V4Fdf7/4JbvxUgDrNUhLrpOh4lchbL2x8mV9d1wBfkAK/OgrrpISeJMK2cNTCUjbfcYosc9tcXcgg20qFDzO8imsxgeGsaO7dPYOrVVQZr8xXMllUskJCho1SkhqQoTC1NgPMcC1xtjIFroi62TFvwbAK5cExngw7XEQHW2t+iJyUaJ/kymtWTmbAC1BbxxS+J5m6zBeCQsJYAYhGxmdRtKOm82KjpX0zOYXrlcC61hR3vAkGErXAPca7FW4GuTxU7fWkrsRYijGssBm0H9JzVd1AFlfdKTsz4kEOeky31iHptMYV57G+0e94WwLN5MHWkNI1mKcd0kcMm1lAoOMjH5MemPKRsQMueDlHDDj9Roc2pdSym3xG7BoMKxrmJfusaHPMepmnHAJvEma1Ja00FybT2vIK7IMTJlK+FaIVfJ2/tguzA6938B4uhASgMuRRu9KsHdhnuQccQNsE/s0ssE+/wVz9A+2c69qeE0dp1WjxsRUvZqUgybwrcfhi4xtvOYNX5pPwvHoGdbCAIepUiDARH09z/7H6wcd8jo1R2MgL5tc9YYl/1gHL8nmXiVAJQDLikXlE+NS30Sbdkdtq6mgRLc42BJpBJiyRG0zBAUYmqW89cI4utZlBOYU+qcA4t4Y2QmHdC9VZSvYG11RcxLphBzQQjMVCkVZ4eIN9W834jcGyB2tYdnn6rvBoJRX7nx2cKnu+BkjPT845fYXJIBXQkeshFjXpQcJCargAANyuvZdSHYy18EpIJJE4B/PEwN07R3eEjMMAJUwaHKGKtBinowAH0U1texNL8o8IDgKO8ZwSh549GDSYxK87EkyMaQEW4wLuauH8TE66GnIoELApjsoPA+klLP7hE3aQavBJuzeYrWsLq2qsS1rVu2SP7IXwK6lhYFYhK45CQmGLa5sSEWWeBXwQEtmbiThKub4nyfOPl1vTIyN5SfY5CH9oFcTjJTJj+LJcpun/yFOvZ5uVmQCcqfE6vVgp8IXLLQpWckAW7edwIZLEJomkzGWYIGH+yIhoBsMq3XV7AOOzL0YBPsb0+6WC4JJBCw6uRGmqAOWCcYlU4kza6ACw6Zo60mitUqirQ1aHPDYke7Z+8RggDaqalJMfSM4RcSk5jSYG5Y7ARxXPA+sSBKpjPI5ijjBYqFElZXl0XZHxnMW3Ik50zEUtgJZhHUUkjS2rqAIP492AwI8tFvkwA7mTH8bGRoBv6bZNyRbcnikN1CAjAExDZLRS19ucEBMxSHj6mtW3H0uqP6bNy4ucYRoOL85nxgcNHkxMSV66b/kkv3ViHiGhOatzr823qmGXbVYhUcVLT8qcAxBhOT9Zr1moBLMs7WVtflQ3n48BG9J+/nqVOndejavn2bgEyuJWwc7N69S/6J/G8ELnk/eQCxa0iqKLw8v2TNBd/TwZUympXVVd2XRqshG4wDBw8ogZyMSvpmkm1NQIIFHg/IHHO33XarQMuNpRW8e+Ikbr3xJjz+Ex8Wc5by3PEtUzh49FqcuTiH4YkxXFpcwg+fegYXLsxqvWPne/funbI24C8+L44f8whl6FVboTeLC0t46aXnsba2juWVFezZe0D3kqDb2toKLpw/Lxb0+tqqGKdDQyNIZdLYOb1bBQHXkIr8fg3QDYcTaDSqYpW2G1WkE/SuaqFaKmL/vl1qJr355uuo1ipah4LCWYe4qrH1J8bGcPNNN2FsbEzrIX1iWZS+9tobqNaaDNjF8ZPvYvee/Wpu8f6vry0JxKOP3f49u7F92xYkCNC3mwIzCdSTBW1haRYuxfWODE16ALGJkUrmMTG5VT6Rr772GvYf3IcmryWTVLHL4oysFEZu0POp7YdQrlcZj2y+Zgwc4DrDud9iQWnydLJLLy0soFSpqICmpJFMzqHBLGqVktaSClng9Qa2bpvCyNggzlw4hWqjAN+jL9gAdkzfhlCHa1EMp888jY3iMYSjK6jWinoOSpHlQa09DLS2Yiw9gk9+9KMYntyCJ599RkAL7/H42Dh2bt+O4fwQsplB1Ko+VtfL+NpXvoZOYRXrpXX82r/6DZx9/W15UHLe/Ovf+k28feoE/ulb/4BupYZ73/cAbrz7Dvz55/9M4Tip0QH89md/C6FmB1/6r1+wAIJYBB//9M/J8/i//dGfgu6P7XAX93/wURy58Xr897/4C8nEC4srGm8f+fQnsW3fbnz+jz6HAcTgl2uotbtIUrrJZMoO2WERAZeVThMf+9RP452TJ7C6viY/016jg7CChmOIaO514Q1lcO9HHsW5k2/h3A+fxl3bd6HVLlGRKAZADTVsoIyVzgbOLq9heEtejBMmPXuxKE6fW8aOXTlsHR8S64nAejIWxnAmj6VzlxGresh20phKTCJWiyLhJ0zFQfbO1cBls46nzp0DUlnEe2EMJZIoNqooRtkUTOHg7t2YO30SH7r7HgGXWYJ+bTbCKKUVwRc+9zKCEWInkEkTQok+gPkcjj74PjS8OF58420886MfI9upyqMSXhT7brwB2W0TeO5HT+NPP/sf8dyXvoJ4jc2phsJ5CFzS41KsPq5nHEeUuJKRhCiWOn4fuIyDQUJ5pAfz2HZgD46ffBu7Bocx0fKRrjU5K8SGbfV6SPphJPwQGpEeWlEWIR7CvTBWez3M1qto+iFcOjeHfUf2Y8+1R7CwvIJYs4t79xzA7Juvy0urS7YVvQW7BF7CqEYi+PHJU9jwYmJcFhjis7KMRLuFQr2Gi6029t91F9bPXcD9d9+JPffdKdZsMp7W/KZcrX3xIr79J3+GVKeBmuejOLANwzuvxcWlCnrdJCKhNmKdCnq1eTTq85iYGpMPYyKRg1/robA6i8LmPGLZDEa37MRQKoJRbxPjoXkk/A0B9m1P8JsJF0Mm4yIUQ6DJzoW+mjy2Fjfh++SFGotLKeA9C0WRMM6n2iamhms2m0enQY9vhjMaazNo4svMPyjwXSpzOETQ0jxSydCltyW/VJAEYJLSnFkAmC1Ss12Fl06hlcijGBnBXDWFxUoMP3rmFRw9dBCZaAeZWA9+mJYoQThFT59FSphAReXSiOU7xlRrMnJqi9g3EcJIsox0lA2zBkLxKKjHYdEc43qpoLUmmm0mVRtTz+S0ts97Sqxmii3tQWzjJwjFfYCKAPn+0SLFnRmDBqfUQLJaMnYgG5DsFoYJyLkQUHsbUzfJ511nlp780aR9EviRxJsuVbyOITS33IEt+69BauUZjIpxWbK9gMonehjqdSivNvKDWDa8GMmXTY2lloTW6nyjAAAgAElEQVTzOFQisBSqZDHRfsE8u+V3Go6h1Q2j2uJnTIo5aWzUgDFDwI7P01dqMBmVJkf0aP+rYKdmF4gk0pY43qEai0nBBB9sqPCe8zhPEI6fTaFCHX52WyPkH0pwmsFhPZ5T6XXJ74+KcUmbA/QIXIbQa4d09qKfos5ttKXqGEBImx2+PvsjrQ7XnJg8bz0y5bmfqUAV/YNYPWiw1whFUOXnSA/DSw8jmhzQeXh98TIa5U1E5b/aRSzUUONDqclkvLJWpRqIjZQGCR4Ej2SgqxyAeJTegqwpnZRRwTEiMhmTKQiIEvfBMS77Z82AfcmzG4FkNhQi8hQNgmUlFffMckzMXgFpAQUlYF3a76IKqaZh0W/rBptxYlVxf5eaj/6WxooNQAFjH3OcGahPhrtA5pp9L1manXATnUgXvUhXDQP5+vkMk6OHYhI9P42Ql4cfziEUy4hlSZfVeqeLQp1qMIbDkO3tSZE0OTGpUNAhWqakmV5+hUhgfoLO306IYFCfO8jWsbnsXrBZxq8rfMyA/Rec7W32X/XrKvWnPYorTEwncHSOoRY8F1hmCHRXrRAEgATv4JKs34Nevpe/eaXScBiQk4QbXuLA7v/pR/r2enobs4MzFad55HN+9G3GyJRstFGt0eLOUsUFaDaJDbQ1V1uthuow2sDxmniuHx0eVZ09MT6JnIBjU/qxnhJpq2k+mlRXtnn279Jwh6PCpbMH98QlR7NZYyRcA2PDXHu47hIjCBoptPfTutFCyNlGhHzOuYb20KjXRZRMTTZCfNY3XJtaCHG9YTOtwzRx1mOO9c41mKsdvXg9S/A2Zap9aV445EyfXLJsw24C+7ggRIsYEwkJYt072wHWaQI6hRXZuZ8EHhLN2GgiG7/Nz+nRu9KsWtpN/ozlAhC4FFueZ0umhzeMpS4bF1pdyKKDfw/GqCHsgQJY7EJ+BncNAbFGvzvPTr4p13JrV9iMER3PWUbwpXnWl2rCMaT7QT0BoOnk5Fa7a3b15fFBGI7UvvovQfOFMnUDCoNGaCDvdo4HZlXCPUtv7gKyXLNVUWNOAh48D/s7n43hZLYEuN+V+8IGmmFldqHGhr66wRCwpQOmZZ8w3QcvzfpA0Mt/+j9/083AKxdsXYsrNGvRem0K2qFHXsb0XCiiUiiiUatJikr6cGCuyrtofgu2UAQE3uBPBC8IXJIZkyZwmckah58oM0EmeQjSZNY6T9o6g8QpodMu7cj3JeljoU3AQVLxIpkplrJMUCX4nWAJOxt8Heskuu6P6LmBsSgPRY7e61KkNIfcAFWnjemdmbSKYR3mItxs7GH2yeuuC82rJxjIicWFiWxDLjD8M3/Jx0Rgm6WdkyXGQwHBHIKXQqkJ5LgwIAJxwWGUm6y6mp0ONldXsbK4iGJhU8+FkzUt1hENZSlBtsMUTesrtYYACA0wAbgmpeXnFJNSlG9KZJmixc9ufkm89hSfVY4Fn5mZ6/UqFbHnyOiiH2PAliNI2WwYsEUpMsFjgjSrK6tYXV42dhtZjkwD10ZvSeA6/AbyDA1wX2ArAQCTqXtIx5PIZTLIZzIYGhiUrJZsTz6HgMXJQ6s7A8LnvTIxitiW3CiWl1f1LMjuCUx2CfZSKs6DDQ+BfC+yLQk8csxKbqSiyDZmFiUEAFlY8Bnx2ahQYRiSk0UT7OR94WfUodXdu2avC/pP0cuPNgOUqhBA5HiuVMoYH6ckN63NhM+FQAT9Askg0/IQ9sCUeLJIOW8IxGkDI+DIJOcwkE0nZdocjDU+C/om8nv5+TbIFq3WjM7uZPmUoG+ZnBQDV8nj1aqeYSAHo/8lpeoE5+izyDEsyRIPOMPDkiZLvtBpY3xyAtM7d+nnVVSECPoxJd1DvVqT9JOemfSj5f3mMw6KloDJoSaGxsUV42Ez+L7yqw9c6jDlGg1MNkVPidNiPZOFVq3jxIkT2LJ1m1il7FS++eZbeOWVV2U7wPtMKwImqPL+80vgU4MemATEON5pgM6wK19J6jR3pml2q0NJf1vJ1XwulHCvrK5gcmoKwyNMDoyaSTxl42RzdCjLMHbhof0H0KrWlQ5c3Szq7zded4MFBsHH8MQ4Tpw9g0bIx61334las6XAmM21DcxcmFWTg2nvBN15TZSCE7j8/yh7E2DJzrNK8GTevHlzz7dv9Wov1aqtSpJlSZZkYxtjbBmMsWDYYYB2O1hsmGYJQzPdE0QAjenBbWz3tMHDZoY2g7EZ8CZblizJsiWVpFLte716+577fnPinO+/75VpIiamFBlVeksu9/7L95/vLEyyJ+shYq6SBfrEE1/W/ed4mpyYxqUrVxSeQhCNQDabKgTuaeUwPjGJgwcPYmRkTPf12J13C/Qk85Zzt1GzZFSu9QtzN7URDw0WkE0HmJ4aFzjJQyOnsaQs8g01Rk0U5KC9QqBiUg/65XAr/8Y3nhUQwFTx6zPzMtUmY4AbZKNRAfdAylK48b/tLW9GkiBCuy4GEhnO7MSyaFRnmV1eNqJ8rmXGPBgemsDevQfRavdw7sJF+ElP4O7i4pzWpInxCYSdECvL62LU0p+TzIVUJpCHWoOATJOFZl3rENnvZDSzuJyfvykLDjaTs/k8yiVK6T30mHbfaivFXYeehIdmp4FvvfQ8sgMB9h/eh3R2BDsmj8JPDGB58QaWV1/FWukkUrk1xBM1ecW12gQ9kui2xrB7/GGMZ4qIt6s4c/kKat0u7r3/9QLOyeIdHx7FhTPnEfhpvPGRt6Pd9fDkV57C0tVrKNereP8HfgmnnvkWnnvyKRWX7//1X8Xp82fxlX/+Ivr1Bt7wpkcFXH7qI/9VyfLBUB4f+p0Poddo4E//+E8EBLT6Pbz3J35cPrsf//Afo5BIo9Ft4Xve8304evxO/OcP/xHGckWUllbV1Piffu5nMLF3J/7T7/8Bhnlg2qjIn5PsdAKXLKCoyoj5HuphB+/50cdx+swZsdsZnNWnUT3l4olA8mex6TMJvO1H343FG5fxwt99Fg/u3INOr4IwiNGCEt2gi2qyjbnWGpabFfRSAS5cpWdvFkPjQ7g5P6u2fzbZx6H9wzpENOstTA2PorpYhVf10JhvYqCfw+7iTuS9jCRSoUJuepKKi3HZaohxGcvkxbgsJgMBlyuxEBNjIzi0by+uvHYKjz3yKBbOnlOqOGXTUhk44JLjk/ItptRzfrS8OCp+HJfLm7iwto7pw8dw8vR5eX1OBvSYpPwpjoOvuweZiXE8+/TX8ZHf/g949q/+Bl6Z3sZtdOJdsVQ9hmlQIuj1xZgkcBknotBPYL4b4qmrV9BmPYAYJkfHkBFwuR9nLp7DeJDCdOghV2vCp58eGXRhKFA6HVI9H6ITWMAMvXzX+z3caNbRifmYvXoDB+84gokDexWy1dms4M2H78DMKy8hESdoSxuOHvyulfKtIIVvXLiIK6UKfuTHfgz1xQVkq2UkGnWUWg3MtNo49MgjWDl3Ub6hI3cdRbnVg6eEY7LB+mhdv4b1V19DptNEKxFiMRHgxL2vx+ylsxjP97BzpIBYdwmZVBPValMMl0SQQSKVR6tTRSCpXB9eOiMgpVNrINttIlldA7p19AIfTU4Axx7gvsRAFQKHbqnTPbWAOMq+6bWr7ppZe4QumEcycVqRhGKlsygnWMCasE2VS5dwnzEEo/AKHi4FXBHEFNBhzCzzreMZy8z1rdFt4XYElOVtRUYzgRAfyIwMoRXksNgrYKaaxnzVx5PPvIDbDx1EMdVHLsHwnKTqH6tXrRkk+40e95bIf94a9mT/pSmprC1g32gfg/4aMgn6rLYQ8hqwFmXzj8nJlO612qjR+kd1KOvRaL8PJcUXcYBkoLbzh5TymmCuIZkMMVEYEdfSVlOSccn03SFOIYrOwoegGqW5lNT3yLDp0e/aGmqCzeRTaaw1SQdjabx2YRXVmo92bBSt6Qcxeeh2xG48gZHYDPLxMomROgCnFHhCv0xTjRE51SHVAczmB2rArkniI982joUGYn2CamQw0h+V/poBWqGHzUoHMXppR7W1gDWyn/qolWvweY7hHttjwJaxdcQY9gM0CAxmaFXjocoGRthxrCg2+dmIJdOVDWWT6du5iN+jVDyhccPv2XGL5IXm1plFMtFECmGXvupNhARYadVEj0wyqkRasbR0etvyRhJMZI+EMlGfID2BTgdcUora7XfQJFCX9NGmdVh+AMWp3fBywwgTAfKpFGYvn8fK3A1kAw8pNo0oD5dsu6Mma6PZAVNxqRCp0caEgV75rK4ta2vK5U26aSwiEQNUkzioKgIut+TO2wCbAIAI7FJwC9VrBC4JjhuYGFOwi4G3nLMGGpgkU76aOkza/5t03I7gBCzZuOgRuHT+tgKcpBYju9gaOzplbqXOy1dEAAsBuyE2W3ktyLj0Ocli6AUeOl4MzX4c9XYCjQ6l9Hkk/CH4wQi85CCqrRCbVO1Rskx5LmsrP46hgQEFN46NjGJ4cFhnabFIpUg0EIbviddB53QXKBIxtCKvPl5na0pEyk0LILPP/a8Bhv//vh6BNoZUmGvjNlvYQMTvABXd0eFfl4v/j+/HwBTRoi1oWIuv/bn1JBIBsLcCsZKXO5DGEt8dy0xy8Z5qfBGACFw2qQKsC3ykkimqkdnkjghPZGayTmJw7sjoiIUQDw4pcJXKOK7J3C/4vAzhJWmAeQqNFglLZAJac0tsRNrOWRb5tq0AxzC3EqrCxISMa42hHQmbA1QXkEkZdut6xPoNeAzxYUMu5KMNr09FTA+ME+bdoCZVwUDce7j2cq/jJiX/523gUn6mzmpQwB4BTRGbbORIpsyGgSNvRVgdGy8W2Gohdp1WE51WQ2sPzyapZAKZVNKaMI512fe4xpqil3sxyRJiUAu4pZWG7Tv08iQTM5kIwHAmY6SbQnTLy9XhPeY3agAr5200QjTLdWi3PSJSDSurpdtRo3wb7t9mUppdCD/zLV6XKjacv6WYl3ZtLHfFGpKGm5k83ZovzgzFkb8i8JxrpoGsjhjkWKPy9LQYInvft7z3LdzMedhGKmqF3Dk/WpsYpkSQ56j2Z56/zHc0Ai+3n8t52zpQU/NFH9GeIwI5edjQJ/693/kNB8MaULlt5+kmZJQkrm87j0v+XK8n1gi9teg7yA1BJuF84xHjUrReS0dUceP8RHjTCQYQKCD4R7Ylk5L5wyr4XOiGPGzcwiAtvgMvOGA02DRYegKqNtfXsbG+IYYSQRsCXBb6k1Jhwg4sf44gDA/cCpdRgi69DC1cgwdNMbOYRKxDtAuecYsgGZgKm0nSlzMrtuitgIn5bzqKumPbRcAl3y99C/lgiFC1VnXdXnooRKE0dsDme5qYnNCCtPX8KkJpus00SFv8WHhGwOXa0iKW5udR2liX/JfS9Fyano/0nEiK4UYfRAIr1sE3lq1trARjiYjTE878HLkQsPCQ3J8HcvqFMgFtaBjFoSE0+Tzy1ugIZCOLjfJfgRBc6Fx3mIsM5epkgvHassAmUMMHgRHeB/pT8nXpA8LFuVKtCNChZ8rI6LCSlzdK61jjPd5cF+uR7DTKGiktHB8ZFXhJwICvz00gksIzKCWVzZrfkysTGMSzuVlSGjNl1UbZ59jta6MeGMijOEDPVU9dGkq8laTJAphsIFHdDVyX5ycT5ZRYZv82cM7Gm6TWiEnOPj46qhQ1/j4nealWVdiKlFCqSGy816oVsd4oFWdAj1gWnqfnIwPSTHENdK7W2RUloGPdOC4KDKChbQClpLzuBC+0cfNAkU5vMS41b2gvUKf3iIVWcXzzNScnp1CtGHDJMWtAkzE/p6Z3iFlFYHN2fk7yKvkIplIYHZ/4Dln4jl07cfzECflxqmlAdt/IiEBmerrwHhCslTm2LGS2vWyjgoabvXWaow3MFrRIMsNrdiuwqX9zAe72BBhFnq1qlqTSOHf2nFir4+OT+lxnz57Fl770ZXUn9+3dJyCOaxrBvfGJMQH53LCZYi3JQ7uNIJ0TEDY7u4Qgk0GXsh0CbmQJ1BpYozySUo5qWQw8emayAyj5QJz7FDt4BlTzOt93/B6QMEOGyfXLV5SczHWG0hLeX/oFXrp5DfmRYYxMTaHRbqFbbymZ1QKmbFxqTej3dE/5h/LxbDajAyEZiARjpnZMYvfu3SgUBxXw9OJLL+Li+YtimXI+7T+wT/NyYWFBz/Hmt7wFJ07ciyNHjmLX7t24fO0GLl68hJXVVawsb4g1y+vMQoG+rIVCFo1KCUNDRd0HrSOugcWNUhs7C11nxG7M66gbyELJ2APffvGkWLLXrs9IKp/JFTA4NKK9hMXY6uqSCpTR4UG85/vfqQNzs15W8irBZ2NbJuAzoEzemdAc1ZkuST/MLFLpAlrdvsK5SqUNDI0MiiHK60dwvpgbwPLSupPedNUdZ3HEayh2ejrAxsaq9pkTx+9GyvdRpV+mn5C8x0sVsLrOALsqhjk/dcAEzp45h317b8OVGzMCzPLDOcRTccT8ELcdOoh8fgj5zCQ211cxM/siwtgNdMIZJJK0pOiIpY0wi/e8+wOorw+jvLiAdLyJk6dPIyjmMTI5hjPnTwP0WA2SCny6dvkGPvCBX0M2NYDnnzuJtevrmFlcwi/96gdx6rlv4etf+JL2jQ/+zofw0qsn8cQ/f0Ep4A+/+Y04/sDr8Gd/9HEr3HI+fvbf/jw6jTo+9dGPy/6AYUQ/+b5/g3y2iD/63d9HLpZEo9fCO3/oPTh85+34g9/7faWQl5dWxeL4yV94HwZ3jOMP/+APFM7TXN0UI0TyfLJUFHyVkCderdfGe3/8h/Ha6dPy4SW432t20arQfzcFSuZYt9STwFt+6DHUN1fw/P/1GTy8Z7+Ay7bXkay9G4TYiDcw29pAxethgyb6VCG0WsgPUSJHn+AYhvMh0gEbYLQT6SLF9bfhIV5J4Lbhg9i4uoxhL49cIo0gTIrt1SPApUZrEovtJp68ehWxdA7xdohMPI7NRhVrHnD00G3Yv3sXzr74At79XW/GjVdexXAiEOOSlTKfS/U8vRp5qHdSroYXQzmZwI1mFeHIGPYcuwv/x5/9JVJscqb7iNMzO5HCkdffh9zUJJ5+8mv4yG//r3j203+L2PqK0uq7tCFACl5brQOEiRhaBC3lz2fyyhu1Jp6mVDwZYLgwIN+qPQcPoDA5gkvXLyPVbONgkEOh1UGs3QTbKp1+H34YQ5IgW4IelwzfSIght9bvYYl7YiLAlfOXcdcD9yAzOqwD+sbMPN52+924dvIFBB6Tna0Ja4xQDzXPw8m5eVwpVfF9P/ADqM7PYqBVR6LZUKr4jVYH+19/P+ZffQ0P3n8fHvzBd6NNsKVDc37aDnWw/OqrePIv/wrFsIOq38f1fBF33X03Zl75OqZSSzgwNoxcqoR0oYO5+RqqzTKmJneqZiptXkc6DmRTWXRicZQZbtOLIWjHkGxY47edSgi8TdF/nL5hlJb1GMxBcMGQEN5PC4jztMdwTVMdwUMSwRtXg3FN5FrPRjLrCCojuIZxLebeqURyBdC5pFKO+w6BVRfIQ79RJkeLsWtzgg1mNa3oRxan/yevT1dzNkWZNNpIDhbQyw2hnBzD9UoKs9U4nvzGCzh62wEMZz3kEqFCoFgnm2+nS8Wmt2kQuIaz1Q/8ntQErS7i9UXsGQ4x4K0ik6zC8wiIUIIqu0GkGZjHhkOD3o3sJZm5vxJp3UGwzaAfspTafXQpDe/YNWMglpc0toykhSpjjfWRyeftvYhNycNsHPEkIx8oqefmG6LHQ2q7oxpB/o++pVpTYtsn41IhLz30vTTOXKKFQGDA5dQDGD90O/z5pzAWv4l8oirgkvVmwPAaz0eMYJ7cj7ZZWcQ5eC4y1iOZPpSum4KNPyy5P5PJyTjXIZqsOR/NbgItBOgn0qovZAMgj0x60/XlG+vTL9GxmwiKyucblP968Ol7zvFG0JDqkzbZXK6GpeWAPiub59bwk1VVnOAj7Vby8jcna5Lvm+CjAZgxebCKUUzGX8+CuIrZQQwWB9XsESDoGGOUena7tEdgY4aTIalzCddVmkexOSOZvAAh2m546CeTaMY9VAicFIbgZYsKdUrEQnQ2l1BM2u/GWEe1u7LKIjGDCjXWYGRCk7lOligLK0rV6dvHmisKFWHJrWa8GqcGYBghgYwkR3xyLKXo+9tAl1FUOEZYh/N6E5SV1yeZWgyPjPwkBVw7sFLPbS585nFpwUVaJ5zHLdUdssygBJtAtuwL7CDPxj5VcwQuCf4mEin4icAxNYFYecYsqjjPOaaTKXTZWGdCOALUuwGa3TQSySHE4kU02x5qjRAbJNOowdRFUEhhfGoUY+PDmBgZxUhhQHNO646krAZAGjZhTNHIWz5iiwlkkgVblHRsNftWcAcXqS0Q08DYCAI0cNf4YU4gHule7UW3PPxuQQ0dgiW3ULGF7awQvc+I9PAvVVruY/x//yULBgOeCSDfShfdAmC339wtIKk1Hp3t7RZhajuoheuCnfuj/Aj+XSozsb2iOjcKpJVlDIMmWcfzrNxoOEWnpZPTAow1p9LJhwaQzeV0OwhYEsC00OK26i9iH8QDpGSzWDAHXJpXKpl2fe1PFoScjBv5ygTKbFSx2cFU8JaaojF6vvcaesS6/LuJgE3+WIiAtiasumlR4fw4Fa7Dsc/UcK7hBLYktyawuQ2myfdR5DDDXszizxjxBAYFiqlZ46TJ8oHtIKQdBNcsR15hcBk9cKO9hXJxm1N2ruTnZfAnw4a4jyuQSwsIj36hJOJBIqmHsCyHAYhR78Jl1CCk2tOBdxZKYwCj2dQRNHbMVpEc6A8aR58enrJ7cURErcF2P1yijNidkQ+2fHAdkCiWbMQK17Uxi6HIyi5K+o4k9pESmIpUngcJjkf7ts5LOms7yJLN5wi4jIBIh2+JIe6Ay4iMGAXibk0m2RrG1Ag0b06Xo+PU3Vsa8IiZ+R1/O+qtSSyc1aRNfjXY/vg/UioerUKR/HI7TVwLxy2UbjMb5fmrK+YDD91boS30uNhizBmrhg8h6A7pjQoSygwz2QyyLvWbTDdOId50gT+Oehodap1lsVGJHXApAMiFxmw60HJzY1OAGEGWiG25DVw2xUbjhFdYS4dd520QdMvvwQX32PfoN5lHsWC+gPR6I2hJkEiyXvcnMhKPJpI2Isl/TEbC61+plCWpZYANgRGh5KLYm9lpRGcnuETp59DQkO0Djtkn6Q83y775IgikkNdlF2vLi1ienzcwuVpDJhXIk9FSvtgZ7+nzlis1hWTIHF1BMWZ6bmFACaVqU47B55cPj8ZP38KI0mkMDI8gXxzQ5kmmICXN9NlgOjMZl5zIUZK4SeDbAmd4f3nN6JHCEBfKnkmBJ6B1zz33yk+TbJorV6/izOnTKpK5EN973z2Ymp7Ca6dfw+XLlzA7e1MLG7unTF3OBClMjU9ghOE86ZQWYoIzBKL5nkfHx5EtFuwgQ7CxDzQaTSyvrOK102ewRql007pTvA6DA2RuEuy1z07QanhgEJkUQWAmfpokjBNX0nUGGqUCgXZBJoVmh4xeSytjB41AI1cZApcTo2NoN+jZYYw8Sth5wPCCpIoZAlu8XpVyST6Le/bsEZjE5+PmxXnGsSu/CNLrvQQqDNjhvIOn68sDCpmsS4uL6iDTI3N0eMglube3vE+50cnYmXKCaDOjT1ospvtMcJFdPgLsHK98D/x5LohjY+M6MLCIYjARF1j+zbV+ZGwMxaEBlMtVMRamd+3CiRP3yA+VIDevy779+9UtZKPhwgUGMxiDlbIlGSc7T0uO+2gsRcEtNl9MQq7iWIcBC13SpuHmgwpSF+bF902glaFCbJDw/hNsm5mZVUjK+sa60tp37JjC9RuUBm5gZGRYAUWUq7KQSPswr696WfezMDCEZofeumV5PrbpfUKXsW4fm+WqZNhkJhJ45/Ok0vQV4mc02YogarcJ8P3de/c9SHoJvPVNb0GebNZSBe1G2woN2g+gjwrlju0Wal0Lt6LuqttsSMqgoia0sc9xog2fhQZZwwpzSukak/VJU/XTp0/L15bNkaeeegqvvnwKQcrHYKGIw4ePCPDm515aWsb45KRS5u+44y6lm5989ZT8Ozk/F+ZXxaqkRcfS0qLmDmVRqYSHO+643VgGlJmAHUrXAXSFb2SUrfKSm5BrVBlQ7ePpZ54V+MuGxqFDR5ChD6vWzpYCoC5duoBXX3kZu6cm8Ph73w2v30OjVlY3kxsyrwUlxNS2UX7JNYE+P7SK4OGs3QGCVAFxP41z5y+hUi1jbGIUS5SjptNYXyuhXmWnu43p6Slk0kmt4UuLC8hlUyoWjxw5JA+vldUl3HZgH4YHiqhsbKCYSZvMIpnDzcU1pXVPjoygVasjm8xgZWkDxYERPPXMcyg16igMF3Du6lnEk3G86c0PYO/e3eh38mg2urh86SUMDhNwXUK5uoB2l0FCPlKpIbzxDT+CymoeZ196ETsmBnD64gXMLM9LAh6kPRzcvxPZZByH9u/D5z77OTz6hjfj4IFjWJxfx+VTVzG3soJf/c1fx8mvfwNPfuHLWld/+z/9Lp5+7hl84fOfh9fuCbi86/578Wd/+DEM5gfQy8Tx0+/7WVTW1/Gpj39CAICfzeDxn/pxJLwAf/rRTyAfT6HWruPN7/pe7Dt8EJ/42McxWRxGaWlFRfNP/+L7kR8bxn/+8IcxlR1AaW5JTBXOAfm8cY9jkEccqPfM4/LU6dfUSOEe12/2UCvVxCKlBx4DOmqJEG96z9vRqZXw5F9/Gg/vu01MJiRCJLpdJAoeGqkuFrolzNY3cXVxUWnXXIPL9RayAx527R1GIraGONehDpDPpZlXjqWbZeSQxkQwhnwnhdFYAYkaJdK0FGET0NhhBOiWum08fe0yvOIQwlYHRT8tT9PVVgl33X0ndu3cjZPPfROPf/fbce3FkxiJeXnXIaoAACAASURBVEiR3UX1SCKm5OUEvVV1pLB5wWK16Scw02shd/ggkjt24qP/7VMoBmmMx9poVivwc0Xc+dADGNuzG1/50hfxe7/xm3j5c/+EcHEBQadlvlPyezOfJG5yJmYmgJFErdfHXK2Gp8+dQS+dVpJxfqCI46+7D7nBIq5fvoTO8jKOjYzBL5eQJaOxVddn5hxmwA+LSnr8SSoZS2C120Up6aPWB1449Soeecd3qxGZisdx+aWX8YNvfBPOffM5pLjf0hamxwChmKTypX4fp+ZWcHF5XcBlb3MVuWYF6bAtOfeZlXXc9ca3Yvbka3jo9ffj9e95FzYbBFgY8kj2F1C5dhX/+LGPI9dtYzPWwdXsIO44cSfq868g3bqIsUQGWXrkoYL8YB6VRll7VL7AxtoCAvrixVNqbhCcV83WNbk9QYM65f29DjL0KyerbKtWo/qCzCZ6KNra51OiRqktjwNkUXC9U2CIAYoEPBTAGE/osEnFTLtWlUemDkNkEvrmH06WF1mtPEObb7Ze2RiQ/L5PGXhXvthUyAjcFEimtCCx/gK+DkNxMgFaqQIa+WnMNXOYq/r46lPfxJED+xXOk/HaSKQsVJD7LxvQEfPTkr/t4E1mv+27MWQotWssYe9wH4X4qjwufb+Dvp9Eo0O/4B7SiUDAPK02WPdEyiwJGqPADr5XMtk6TF8mKGpSvWqlLsUW/aHZXGexRgYmr18ml1OIC68sm0+y1klTTk6Zo/xOEHLxlyywj3QyhZhPYkBPTDWCl7zmykRI5nD6wioqtQCN/hDqE6/D6MFjSC89h4nEHAaCOkUB1gwLeeAOpcQQL0RnfAMvGVfF2piHae5NdBuhqolgAF8o7Bjblo0IMh1ZR7Q6cZTqfcQzQ+gnUoDHEAkD1gh6JWJdtGubCBiu1acNRBP9NgEE19imF/fgoM7frV5buGezQ5YU5d4Eon2k0ryv5g1J1Y8dSBOolBv6m4wi1kAmJee5jDUqmdF8GySPUEoZotPqIemlkUll3WHXpW4zVIZSaAIH/KxURcjXjaFPZJXTF4nem5TGmv9+3/OQoiIh6au51E2m0Q8IunWRjIfI9JrIkrjB/VXa8x4aVR7AgVQ6L7CWTTBLD+c4aMHz7XrRjoNNFSZtm9Wb1ZFbFmhRCjHlrVshGwyatdA/A+4tiFQsXSfhtJFkMm+Cl1JY0keWlgw8R+ogZ8CpKU+MbSnQUkxMHsjJ1DaJO1mp9Cwmy5ZzmcoDkkfKtapAKALjvk9LqyySPvco2tmE6JYumOadZz4ydmMB2vEMOl4evUQe/UQRfa+ARjOGUqWD9ZKlVPupJAZGBjBGwHKK5BQ2dVMCapJsrXB90llx+09EHJA6zoWlbB1Yb6nRDc9zik4X9mFx4fbHQEqiZU5WTln91r/7xn5zAIb9rP1H5rS8O91zOEG3Ezy7TGiX2xHNRRd/G1G4TNkXvT33lqJ3ZuJfPbt5kUoi7tiWkT+qgqxu+SlHT7uVRarAFZew/J0A6nazPnq6KEVa53U24GUzVFXd2agzTLW51SjieZFqV9a5fIj1SuVdLit11CjZmCMjIpKo9o3F1QDjnkAcRIFB9br56zI8T3X4v/AgjULFnEeo3Utnc8BQMCaZkz1Ozqbk4ZSGNwHaOIGMyy6SbBz0uwibDXQpY2/UtAayScE5FDWfuIyrudPmGtnWuVR+jAqt8dRE4Tme55oIBOPcIm5hjFY3p3gSc4FlfF9szNLHG1yLXLPAcCinj3X+yW0GOBK41A5NRrBZlMhitkfgM4EkySmOFSoiSsQOFUAf2fiZ1YnurrNtIWtSjEQ1LSx/g8AlyUX0EZVkXCx8fov3wLGX3T0RaHmr76TmgbOxiOTh7m++sJi1jkintc3lzfD5I5IS1R8EL02BbOOc90IkPnWozIbCvrWtwjaWtAaCkYeigDN3DezHb/GYdbLxCKjcwvbkS2uEPLufLrzI+XyqXhFoGUnOnbycljIf+fe/trWC/EuCdPSGo2SkWzsm8ircMIYjJwMR9CgdWlHv9HIRTTUyNo6InYYQE1Tkg5NMSc75nKSVBH6IBkeLkzOocO/fpZ+7zg1p1kr8bjQEnvHwrEepJJAgAssImvDgztATHuplhNvl63BDNXBV/bDoRjt5OieKErflVdITA4pAK+nY7IYTVIoWqCjheNsHyJ4vek7+Hb03sT05Kd0Njgq/6LkIHtJLhIuPwA5Kf5yvAFmDPRWQLmWSk7zVwuL8LBZmbwpMpvdoJp1GIc9QkkAeEuzkE6ggi4SgGQ/yAbuT8lVyG0gMuicMp6GnH4sVyTxAz6eUDvMELTOko7PgZIJjrYb1tXVcvHgBq2vr+jnJ0xWEZDR4XiuGjBDopUyYCb6lSgntRkvgx/333y9fOwKf58+fx6lTp/Q8BG4feOhBjE+M49XXXsWFC+dx7coVdaxJlU/zgJHJYNfkDgwVBzTe+Jq8tkysJ8BMP8YMZcgJJi3S4yUmMGhxeRknT76MtbUNjSGCl5yaAwMF53HJA3RPxRZlnZR681BtVgk2rrk4cNLxPhUGBpArFsSEYgHBww89Vxfm5rXx8PcJrtJ7lQAbZ2SQzSCdyyE3UFTXnzsIx+78/BwWF+Z1zXgdIvCaMhz+P+UwZA6ymFhYWsTa+iaqtYbYD2QPra9vYGFhHoPFAvbu3YMDBw6IaUxgmHOUgDYLR7LKOIbtNWIg+E8gM5o7Gr/Od5T/FnAZhsYEZve33XLs5S5W1tbUGSYbk8niDOrh5sgQq+npXY513cfw8AgefuQRjbOlhUX5S6aClNgS3KzanaYKPWNMWAeIDGiCsVprFDBEM3AusgYGRsbWR44c0Tokk3C3KXVCs0cwQ2UX8NOP4Sxlp+sb+iyjI6Ni0vHzXTh/AfVGXSE39KXk18bHR9Eob2Cs4KPfqure5woDaLTa2ChVkUxn0WXqKa0u4pQbtwT4USbOVHjaPsivTwuqyRO4YPNgqe51PI5jh4/JtuCnfuKncWj/bWLhkA3C9871kP5WiUwgDzxKPlPJFDLxBOgrzGRCbcF9S5glkM0xpvFJNpQOmmTsNjU3Lly4oEbA6sqqxu/Jkycxc31GwD9tEXhNCF7zT6fTw7Fjx3DwyGGTAnkJ+dbSP4fr5+ZqSc0jgn58rQP790oCf/P6dQHpDOcxywIL/OK6xLApsU63CnZuyiFCHmDcoYv3lWvB2fMXbcyNjelgxY2f61DM82U5QT/XkWIax+++HcVsGrlMgGyGh3sLbeA6xftBaT07ybz2KTUaMmi22JELgHgSz37z28Y4z2QUGMemwOZGCWEYR2mzavIEtBUMUC1tYnhwEMNDA2Jecpxcu3EFjWpZEvnBbAavP35C3s89P4Ol9U3zIWq3UczkcOTAEdQqtIeI44WXT+GbL72E1fKa7msrbOKuE/vx5u96FBlvGp2mj0sXz2Lm5mvoYR0PP3ICpcoCvEQPqWQWvfYQ1pcCzF+bw2Ahh/M3rmOjUUWpsYl0JobRkQweuOcOFW7nXjuNocFR3HH0DiTjAS69dhHrlQre9wvvxzNffgLffvpZzctf+w8fwlPfeBpf/fKXBG489OjDOHTsCD7z3/7KwnOyAX7xg7+oBPU//cQnZCpfHBnC2x97lxJ//+bP/xpDuSLWq5t46E0P49idd+Jjf/InmJ6YxMbSihhh7//gB+AFPv73P/wwpscmsDq3iFiHjKO02KkEUHX/EKKFDn7q538Gz7/4be0bZIBvrJQQozQxloDPzjAPlOkE3v2j70WjWcXf/8VfYDrDtPIqJocG5YfWipXQStexGSujnQbmyhUgM4CF9SriQQyNbh37bpsE+utoNzooZlNYW2nxXIxSpYHx4SH0K00UqgFGW3mMhAVkfTKH4kj0BD+hnUxhLRbiq2dOITE4pBTQLHy0NsrwCiEOHT2Gicmd+MbXnsZPf/8P4vzTz2AcMWRITyTAkIyjRSaSA7tY3HudUKBgN57AkgcExw4CO6bw0T/9C+wemcBgsya2ZttPYPLAAew5eBBf/dIX8Fu//EG89IUvILm6jlS1ipyXQDtufn4dGvBT3ULQiRM9GaCGPhbqNTx/9gzSA4PMIMf47l1izBL4Wrh6Df31DRyZGEVraRF5BkcQuExlpWaQrEwMjQQ6sRjavo+656Oa8FHph3j21Mt4+3t/APlsBs2VJSxfvIy3P/QAXn3mGeRoU6Jmr0mmun4c3Wwez56+jG+eu4rHH38c47kA3ZUZpPoELkNcXqvg/re9CzdOnpGJP6ZG0BVQkLRwGrRRYPje9RsYSXgox3u4FKZw9+vuRHnpZaS713FwZDfqyxVsLF3H0btGJZWMBz4SQYhOk00QJn7z4WvN4UFLh8dOG/lMXiE8rB2K+Qy6rQrqjU34KR+JVAGtPj3jGKBHZKuDpNdDiuBPbU1gI8PiyAxKBxkxPcjAbLdd6CKZe2EfQbej/Y/Nqno/RGowL8UN5eSynKG0PuahVa3C7zZ0iCRTi/YlZovT0z7ZaTIUoSPViJKMOwz2SaLabaJfzKIW5NDM7cBqOIi5Whxfffp53LZ/F/LpHnJBFxk/71Q+FngW+W3KR9gpn2zPNiZ9nEzG+jr2FnsYSC4jm64ikSLLJS0pL5u3bASxnuI6GShUm6mjdhg0tlQMSSqrGI7Q6imQS8HT8NBqdBEIXCfbzaSPBNX4hyoD1kRkEaWzBdTrLQGv8aSlQccZoMBrrwYJ/Tp5Pcm4pDMga7oe2r2O5giSWZy9tI5KLYlWfAityQcwevBOpJe/iTGPjMsKYgnjhXmSUW4nS+tQx9cgMUC+ftyjTebN2jpwLFydkboxSRUp5SeTrhd6YsNtVEK041nEknnEA/o0+1Lw8B56XB3rG0iiBUYRJcMO0G4ag4fNiEwGyUwW7X4XrR7Buz66fd6vrgAHSl/F+kywpiUb0oFEDFpp9VCrN4XIUlmWzabUWG63WW9wZJkk14DLPjpN3ncexMmAd0ATw4AoRVfjkknFlFFb4JqAuy79TXsCCwhORy5vfTKbyJpNeNho1tFLJuFl02j3ewjY1GnUkFSEdkcgdKwTolFlcz2mBHY/nZV0m5+bARx9suGTfc0/BdyIykeDagNqbgWZJKuUO5ULznFqQdZuJC5QBSDCCAhE2Hgzj3Oeo0gkMWaUQo4UPMKQn21fuy3/Ps0TnoUdg03AP3HuhEIA+dG8II0gm1Ptx/Npm2xqMrAVOMpX5VxMS5lGxiuBmFrpvLH6/LQAyraXRdcroJcoIvTyqLU8rJXqWFxe1TwsDtK7chzjUxNq2g4OFZHJ0RLHmhEELvwYFVH0M2UVZAFZYn9L+WdJ27LicUFOW8xJx/aWmsYpNgVQuNCtbQjULBRcvyLSpbpvW1jKLXrVbfZlBHhuAaPGajWPXAOjt8BH3XOzDnNluGpf50ArUssWc9L90jYkGUGXkSLVGGCROnULuBQCYwxeO1JbA8ZAHD6HY5Xqy2YRsAXeOnjUfsqik8Wki1tmA89l1RpJSWWd22wetrQX0RPTAn/sYWC8EbxENhoYkB3X6Oi4znt+MlDtHoWekpzC85UClsnsd2bCFnpjdkscW6YisPEdpWNHV4Sqvu0wnzZiXG/CFnwG4PTb+jctHXot+nXWBVyKPS7moZ1PlFtC4hoxIEeKEjNTjVvznjSGr8mOWa/Lu5KWQrofXM9N+E6ifeD8u9kQJStUnptu3hH04J5LljanMf/dbYcGXIppyLO+2k0C0fng2sxmoZEx+D551rTrJWA6UgqIaOmukQg5vDLOSpBj1n0GPzDfRxa+fXScVcctcyViVqoJQv9gE2Ua+M3h41LuI8ZlNJicWsGs3ZxvKRu5DjOKzooWYGv7rak9txmX2mFsKLvGgAPwneWB/V8UnOOARftihDUaZX2bmm0WCcTatjJLbJ4YiceYqVFauv1tEnh7A877U8/RR+x/+4Wf7d8qbzaA0/k/ihnjboADC93bdz587ARUXBhKFJ6x7UMXvaz5k9o012CNxQSyiAmZChCkkvqbhw+h546uH03/7QXOPka02HDgcKIRjCSDz2TYFoDD5ybwRfCSwCWfn16GLLR4sFeAiyuQrOixgcWJZGnkJhMXq61Slfya/y+/TAah5O0QfusfY45FBuZOhuDASS7sZIsQ7I0Aoaj7Ioqxk9nw8xHgI6uN4EkUL69xKi9YAz04MXgxumTMRcDl/JxSxekdyMMBJb8EKI1dZF6KQv0JmgWU6ee25OPy2WiZ3ySl3fTK4yHczMPpD8hFgoFKPNjTqD0hwJPXfXlpCZcuX0KpVBYAydRlfg6mN/NrDOaZmJgwL1DErHvEFO64p895/PhxgWfLyyuSoJ45d1YMR/7eiXuOK73u6vWruHbtKq5dvawFlp1aAZfZHHbvmJZ/pOQYbqLxgMHCdozBL/m8Ga4LuIwrtGd+YQEvvfQKNkubYk526IsTjwvsY5GWSvlot+idA3mHsCvPwwYLf7OooqyL7AbIx7E4NCh2Cp/bzoGBgl5uMDl7s4R0kBJwyYKd95qvlcrlkC3kURgc1OLNIpcSgZszM7qmZD2yAxJ1hTn+ODYoBSgWBwSOXr9xA/MLi2IOJoOU7melSjB5VbLdY0cOY9++fZidnVOSNO9XLkMAOdB72DG1Q+w6zvnVlRVJMTmfuNkRtOTP8T4QfJ6dndWD6wXDWPKFvEJ3CHZcuHQRK6trkuqk81nUyGpu0XCfYHKI1bU1jZdDhw7h53/u5zE4OID5+QXdbwL1BEEbzRq6PTJ06ctJSTELXjIGfYU/Xbp4WV6q3GTpJcimh7Gg02KV3H/ffdrQ1FHqdsW2o3fWyOiYGBhkXnBs89/PPfecAF5eG/pAUkZB5uHRo0f0GdnB5LrE56LfYzaIoZDookdGTjyGVCanpMXNUoUVpvxaKM+Rr2G3h43NkoBWHqJGR4Zdopx1odQZ51jlWNKhKSkfSd43Apf0q6EZNMFuSmf1efjzfhytsINWrysPx3atJjBdB30W8DHzQuVrEKAkgGuWBl0VNOykERgny5VNAM5DFgy0eaDVhpjRufxW4cNxzIKJwOX+g4fkZ1qqVAQgktUiWV+3L1sD+n5y3NBagT7DZHzfc889WFle0vrB/+d71nulJI2FL9d6l1CrMU7pmZo9Nom5xvK+8HxBRq+8NBkyQDCaqdI+/XvJOmoj5TOUg65b5L1SZkxxCkFiAsYJtHohyqWKij/uyLl8EbF4gJiXQa44jKXVddyYvYmbszd18B8ZGRdL98oVMnArGBkqIpeKY5R/ZzIYGx7WvalU6dNbw4WL5/S69524E/FuF1MjI+rQdpMZLHNdTCUwOTKMOw7fiT2Tt2F1qYZLV64x3xx/97m/xlp5CclMEjdvLuL4/ffh3oceQuCPYmmhoubHqVe/jXzRx+5dNGYfkjSHjbVGpYerlxawtrCIodExvHx5HouVlpj5/fYGXnfPIbzu/jt1vykFa1RqOLhnJ47u24+rZ67J6/ffvv/9+Ox//wzOnnoN+WIev/TLv4zP/+PnbYzUavi+d38fxkbH8H//9d8iYDc26eG3/v1v4dTpU/j0p/9aDUGymX/sR34CzVoLn/yvn9T61Oy18D3v+B5ZJXzqU5/SWsLmCcflv3nf++R3/MlPflLjrV1rIWjH9fwclypGeUBkQnuvhV/6lV/GE099DWub66i3miivVuB1PcS7duDgvWai9ff+wGMoDhXxyY9/FEGzgyF4GEunMD6aQz/Zw1JjCY2ghX4+jotLc8iMFhDPpvDKmSXEkz1M7shhYoePdr2OtUWqCdiEMi/jnTtHsXZzFfdM78NwO4f2Qh2lcg0jgyMYimWRbHF++yh3Qzx34RzCXIrlKEjEo/3gnNfA4aN34OCho3jma0/i59/7w3jtK1/BNMOjOmRStNGgJ69lP5kHGw8EDDLpAp2Yh5WkB//obUjv3Ys//OgnMJ4fxECriXq5gvTwIB5+61sxuXs3PvM3n8bvfuhD+Npn/g6peg0+gUuuTZY9bJ7MPBSR2sPah00QMjo3N3Dy4gXtTdTf7ti3DwfvuEP3bv7KVWzO3MTde/egMncTqX4Xge+hzcJcxb75KLLwJ2uKmpIyG2VT02JMfeaf/hFvfsdj2Dk1hX61gpNffwo/8Ja34MwL30ZWCdlM76SFRh8tHgIKeXzt5FlcXFrDY9//HowX0+iuziPeq6Pa7mKm2sRdj74Vl19+BW97+1ux54F7lH5NDy3WmLRTql6+Kql4hk02r4/V7Aj2Ht6DxvpppLtXUQxT2JxdQ6xbwfH7phWEJjOJeEeHH0pmY/E0YvGUmp5cZDneZXem5pJLuY6nkU7yexV4yQRWN2tYWGsgFgwi4afEOh/IeBgueIg1lvXeeO15OKB3lphEPQJDPUmiVZN3+0jR5odMWTIC00nE0kk0CVCJxUUJdVehYPSF9dot1URc85QmLgsgqlAoiyaYxQAFT56YidBDMpZCqV1DfyCPBhmXmSkstnJYqHl48plv48Btu5H2W8gEPRSCoktGjQ6z1jiPpLOcw5ITi93BurSOdK2CPUELI5kFBNlNeFlWToMIW/RmXMPgYBL0+WY4Gn1Ned+4ZrJGj0gSrPX5nhNkh9YbYvNRXhd2G4j7CYQJX9JzQqbJBJnKlC+G2h8YNJIujKHa4n3rIRFnw9uDTzZeq6Wfo6cvm4os9EIlMffRo6yaACqvlJfB+asr2Kgw7GYQzfEHMXrbceQ3XsZI/xoy3qp5iyp0h5w7F7WgM4WlzPLeJmkhoFBFemqStRpTII3kws4ehzYCDK3hftXreuj2kyg36QmaQZjIAh5l0Dw4uwwm1gT0cWs14Pc6SJN5qVM4D+h9+OmUmK09+vLRwgFt9OP00OehhPssG6fGmuLXeB6RfLRDAkNOcnDuxeb5b/5+dhY1ZqHAul4cYYeqOo4Hk4C36pRn0+eSck7OZwMveZcoG0xns5YfK9Cyb6FLIYHQpJqICibzk2KeV1p1xDI+PI77bgspz4dPVwyxLRtipfskbbJJSAupbE7P0aW3NX+EzCMF21hAG2XyZl7Ht3gLiLZtQmdgJFmiIgI5cFEJxWQ5Rj6zbh0QYGFAZU9hOZG/qTGWtliKej2jYZKxaR63Fshm7Cy16UnxRUdnFEpos0ikM5rr/CwkrLBeov0DGxJk5ZLL6zM1nnJxx1Ks1KjKIAW4iFRhHKFfQKkJLK3VsF6uK+xwZGxUHuiDgwWMkpVXyKuhK9mswwC4/nM/I1iu+70l+74FcLvFGs1AEiMmRYSlbf9bB0w6MIKza4uRISAsglgiMDdieEVqRJ2At4AYByY4JmT0Ld5E+mOblFtHZMf6MNzSZNu3AtXb0v9/iTIY1uCgRvcPG/PbscgGqkTEkohkZXfTgNLojL9FOnOeg5E9QGR5pedxl9V8iV2YLDMVXFAYxzDnIVn1ZF/WahURBuqSkxPA5KMlIgPPTlSWUTXH8w7P68xLmJ7eiR07doqNuUW8EmjVkyqkXN7Ug8/JsyzXMOHGIk/xUyRkxWDJ8fRLtvtk/sn8LgN8OogxlKtbQ4yPXkN7dqzXRIwMaDYzdE7m/HMycDInFTxmZ2uSNiQZl5rOrKWicwEvLs8OrPHFEAx4BuL32TiihVJbthApn0xNIiYcE8xfaWl11hme3pEd7p8ELMnypAyfoLw1NQhYelRbCLy0xoPj8LoGFMdlR7WAMRYdq1YAqjFJJUOXzZsT2LuQnQigo4d7IiDZpYt+nBRrzgkXoOQwM2OFW1AO+wgKnnXsV+U8aDy6fThiI9/aMHDDmmu4Qo+dpJ4MTBubTukbrUuRrYFeWNRNG5cOwYzMF6zpYuvj1nM6XGprPugf2yhehDOqvaAgH5tWGvbO1DICLiNjSwGb0bzYQvn7iP3kdz/qcoAitDSajI4y7FBQ0U0dg1K+LBEdVE9s6WIa5LdEs29NXF1od0Pci0fdGklEdZON9i35rdKZnIhJ73rb2FeFsQvniUBMAiw8DPERsRlZaBO4I7AhD0saiRPMoBcnkeYoBdHQVPMEULIcvRUp4WB3nfT4uA7lCuRQqrilKZIlxr+3Wzq3AsPm72GINzdMi7hnQcZFZUtCfwsyrgnKIkNASUrSaUrpZejNRUNyNAuXUQ/XAdAEaDjJ11aXsb66rIAkyi64EQ0UCwJS2MFtOuBS3cFYXInUBPYI7tD3kkANOzkEY7nAFQfyYh8GSXZRLa1bwzBi0MZoNN9REBKZkgSU+Dxk1BEo5r0n425zsywQjOxBXl8yPynF5O8ROKVs9a677hKowqTxc+fP49VTryKbzmJ4eAj33HsPBgaLOHvuLG7O3sDq6oq87AKPSd0BBgsF7N6xE/lMVmCXST7iBpp5HiZ37BBDkfObaY/c9MnCmptfwAsvvKiDO28iQW2yEOlFSCZA0o+j2aiKETBUHBRYQfCRhTU/G+WRdcn9gYkdUxgaHVGaNl9XTN5EAnOzs3qQlZpLZ5XcTACJ75PXIj9IsHNAAKAYl/2+fE1uXLuGhfkFAbYci1ZIhbpGHM9TO3Yo1Y/08+szN7C4tCyAWKCdYxhurK1j9+5dOHr4EKYmpzA/NydAjsAlwXfNiYSPndPTlvgei+n7S0tLakow4ZkLG1mrTInn79CPkmE6fC98X7w/Eyx+BgYUnDG3sKgDRDqbEauXA4a/z/nGUA+C1rzXv/iBD6iouHr5Ci5fuqR51GjWtZlJliRPSTP75lwgmL64vITzZ8/hypVr8o8kG4UsbYIftHIgcHLi+HH9jhoa7Y75sHZDFAcGUSpVsL62IZsCSrivXb0mpubx4ydw3+vu0+dbW13FK6+8LDYixzzDbjjPOCbq5VXk5RHXEZAZpLNodUJUKKOHmeFzQ9da0iN7lAznhsC6XMYOj1JnOmNmFvDkSTLYghLAqeldOnA+/kM/rAK0VHKxfgAAIABJREFUWq4JjKe1AouRjc0NFe7cKPqk/cv0n9JD80uNNhYu5tZFs4R6gsrmkdbS5+b3CTDSdmFzc0NJ5zxo0seVwDiZzGwAETzm7xN8P3funK4hGcW0X1hdX9M4JuOaIC6tKcwKoIVKqax1+N7jJ/COd7xDADqBSuVl0jaExRBTcNnEiPOAaIbzXFssadeS+thU4tzj3iDDZzEobc3hGkypZKdtYT8Zyhhps9Cs6lBLCV7EdGfneqsPz80/7KJFn+N6Ey3JsdKo1Nu4NnMT12ZmtU7v23cAU5PTtmYrcK6PF7/1DAKvh2OHD+I973mPxuXJky/h4uVLknXTC5BrcLtZw9TEGIYGimKjdJHH4tI6psYT8vs5tPswRnMHcP3yGm7O30B2sIWvfuPTyA/GceTgUczfbKCw4wDyO/fAS2Qlxb92+TouX76IndOTyARx7N87CT9GTz0+Qly6cBFXL11AkB/EYiODU1cXBayjtYk7jkzjyNG9GmtDY6Mora4iCNsYKxQwd31RPj6//mv/Dl/64hfxz//PP2FkeBi/+r/8Cp746lfxxFefELj+Uz/zkxgZGsVffer/RHl9UwqJ3//Ih3Hyhefx53/xF7rfDPz6mZ/+OczdnMc/fPYftLbQl/h//tmf0Tj6yle+ovWF84xjh8Al7/Vn//7v1SxBp49CLK1xTSCcB0TOEYLW9XYTH/x3v4LPf+EfsbiypH2yvFZBOpYxeTbnAOV7CeDBtzyCsalx/OnHP4Y84hhleE+9hrGhLApDg1hulFGKNREbiiPMd7DWLWGjvqFT7Uappsbj0FgGzUYH1Y0WmvUQmWyAnXvGsbi0gFQ/xP2HDwPrbfTWW+iW+pjIjiGPAKh04VEiH4b4xpkziA/kUOt2tLbTu3Yhl5HFxMTEFGYuXsRPPvYYLn7965iKh8hRXhUyCRZoEZzoEsaz/ZZzhyE/BC6XyKg7dADFQwfxh//lY8j2E9iTiCEb+BiaGMftx09gcnoHvvbEV/Er738fnvjsZ1Gl/2kvRILrhIKvyHwj2yqOLpuAktPFEfoJXFtZwZlrV9Dj9U+nMDQ5iWMnjmN6105cPnsBK9du4M49e7A+N4NevaoGaZwyKjIU2IRQmjVBEgJAHmqdLvx0BrFEEs+/8gqOPvowjh05ivWbN3H+pZfwzje+ES9/83mkWVe5sAwdmMkKjcXx9KvnMF9rY3r3HowN5rUGk91YaXcwU63jjje8CdcvnsX3vfsx7HrdcTWQ6CHL0zkPLa1rM/iHj3wUhbCDTiqJpfQQpvdNolO5gKB3BbXZdWzO1rFrIoG779uhMK1Wt41+rKNCn4cFL5GSnYQwXgK/DB/xuEdFXlNJeRz3e0x+bSHux7BZbQks2ChzH6SXFcNoutg7NYBUr0wHQh3KGAZAIE0LHNOcrarXYYkAlp/Ko9KsKxGerDMv44vRSZmXZPktpruLF4KAAXH0bqSfpR/ovTIwTnWqs+GQrJqZHeirfmr22uhms6gmsqgnx7HQyGC+7OGpZ1/A4YP7kEp0kE6GanSr7naN+VtBy+hwbswTAy7Jus81qtjtNzGWW0YqV4KXjqHdy8IPfcTJxEm0sVmrot3oI9/JoFluaC8gi0VqLSXyEoD2tC+ROU+wR0Fv3TbiVPX4DM0xj1k/0UUhTSZjKDltu+8jKI6iiTRCeQs32PtzYT9M8WbIRBfpHAHBECE9ECNvRM0+ym9TuDy7jNXNDtr9ATRGHsHogdcjt/EKhsNLyPvLSCQJdYdm79DnWEigS8/WONmVfXjdOBIdrlM271poYHAwhXinIYsBj0AE2vAo29a+xi2QB9o0Oj2ydVg/cL80EoKYQk7WzXqi22gibBC4DJFieIGCdniqTGKTVj5+H5m8j3q7hFiih3SKoXFMG24jmaQfPcFoY82xJuq0Yzo/KHjG7cm9vvnGiQTGG8yCOiR5gWM3gZDvkwTIbk+gpwEyHN8thD0261nzWg2UTHMsmWUFQl6XuIDaMKS1gm+2OwQ0uK8n40jlKeUPUW1WkYilUFshKEJ2aAPZJFn6DGilVLYlFVOLoAR8dGNUXBgTUj6MPPv02Epirc/1gUcrF/K65UlqNQjrB/PXs4fJIq2S4Lpp51crXMwWwMAmKjTEVGLD45aAri27NbG1qPzpKuiTfuTygZNkkgCHryR51iZkTcaTaTWV2BjKDhQs/FM/y2vPBjUJFLwnls7M1yw1WlrnmR5ebvawUeug0goRxn0Mj41ifHIco2NDGBrIy/KGazgDEQlCkazb7TCUNKMk+xjPFK4xICxO18H+FbGhTAZtwKNIRVsNjQgcMTDHfENj5gntiDiG720DfFug4hZr0eyiIrbnNvjo3s1WmrJOSU4ubMClkbBukbE7mFP2agLC3DxxP2dIgIEoDha4Fc209HYH5oqPu2Wh56wtIpm4Ay0jlqixxyN8YLvZo++r/rXPb6PM6F4CjPVadn0s+Nc+H8cd/2Mty4DIesPSyBmqyRqcZ1pajVEtZUxYstrbjoBVRbPelEqQKfG33bYf0zsmMTo0oHWbfrd8zlqdtnYllKslraW0hiPLlzYGXbGLrU1DywUyrRXcrBo+VKI4GZf9Vhlhq6RHr12m7kQJ5GSbE/cxD2ibm3aecVn0bg80L4cI0DV29BZ2FYXPiFjFr3NORcAlA7m6SHq0aOE5ggQYAy95GqBCgcSnfpv7J0lLBC55rXh2c68TEoh1rEuCl2oY2dlEe5zIoYY78T4YA9d5oFLNsgVcGnjJ2aJzzJbHJRsTZsPBUoIPpVwKuLQ5xuXGSG0ELckMtZA9Yzy7gK7IgkFrkIGEtwLzW9drKxzK9lRjP1rQtg1XUwdHGTVixLs4c9mrROMzspx0vxs91xZ4uZUkHmXmRGuG4YPCCR2YKT6oTVIXRuY8OkWcNNxLfp5u9tyaxxt7/A33Gd/zlj8RU1Kb35YZ5/a/dcikhFMJueZ9EwGZ0dNEQGZ0MeT3GE3AqOtxS2iPJac5Lx9rh7nFx9mTbhn7ckAZeBl1Zfm8kW5f9GcavPu+mFhBQF8SXwi9UXuNbRmxHCM2mxiXROMlB6Afmm9hIKK2WkoxN2UCEvzDzy+a/HdQZ+06mHTGBgIXXEp9CCrJr0GJ0/ST9C1Yx4WiiLrd6Qo0UrEWBOYzIETczVkOCvnEUE5iBq5C0WMx1Ctl1Mgmor9OGCqlmcWHZe4SyGsrmZuLD+WzBDRZ+LHIZfFMFpWYVOmM/AcJXBYLOQGXZDXxmhLcI9uNDFQBzG4iSp68saGuDtltPJxyY5efRqOJIcpxR0f1O/waQU4y8PgeaCBMZiyvLcE3gpcEaQic8L0QtOSisFneUGgNTYkpHxLbkqlqg0PYz6CRbE5DxmjnCXkzsmNEgJasFXb4KLFgKjv/ZrDI9Rszup/GUDMZVaFAMCyDQi4luSLTxMkIFIjC60Z2CUOOJLvtCFjh5xsYNsYlgRXrVPWxuLAgUJeddgKr9A9sNWhUzsUulIyHslSCe5xLfP8ElebmZmUrQIm8mJgKViLgHRN4SpCUBwl+bWFxWUFDvM58LwSPCbLz+u7ZtRP79+7R9V0UK3NDSwY/D7dSytYLDC9KsVuLrdR7jid2YQl4cYzztTiP6AtJUItgGOcIAYwcGc3JJM6eP4/l1RUFbBFwJ+OSH4hScd5jfi6ynxnU8853fz/Wl1dw7swZXL1yRfODG65KQB6mKY2mnYQCsDI6yM3Nz8lXkQAcx0aRQJtvBY3YDp6H8dFxJSkzbImbtiO/a7Fv1JtiFr788suYvTmnbuNdd96FN73pu7B//36BlteuXcPs7Iw2/ci7hPeK152kjEKyh1SCawRbn5RyddFgt07NAAPTuAmTDar5TcaqmNtxSbqZZEkzfDKDyU7huEzSLqBYFMMglcvj7d/7To1ZbqRkXHJp3Vhb05ggqC3zeII59DqN+856IHTJfJ55m/R4HT2MDI/IrJvANK89QedGo6XPSWsHgmH1Vk0ScQZkERgfHR6zoKVkoHXs/PlzePLJr2uj5trDOc9ChutjVvLIUOOKY8K6yix6E9gxNYXbbz+GNBn1vi+AWcnx3MC7nDdkm5psgOtxtH9o02VXUb45ZpHBr8mY2wVibclGXIeRayCvrdZeyqnkkWxMFv4em1bRHGcXV6HicZrSd+Rt+e2TL6sYCzJ53HXXCTz86KMYKA4KMGcDbG7mJl556Xm8/K1vSKLD68kbQ/Ynf25gqCjAtlotIZfh2MyqYRBIQpvH3NwiitkGRgop3LbjEA5M34tmLYFXTr+Mem8G3/jW3+HosWl5VU2MHEE7OYBKzJf/5tLiukB/jumd0+MorS+hkPMFXCYpN+Q+5wf40he+hOP3P4zVXhF/87kn5PlYXb+Jw/sncPjQTly+MSMfXtJpRjIBdrAp4mXl4/Oux96Jky++iBde+LZsMR5712M4e/4sXnzpJa3pd564GxOjE3jpm8+jsrEpYOz4PXdjeW0Zz3/red2/yakp3P+6B7C2soZvf+vbmk9kGk9OjKnQoufrwvy81pMHH3xQc4735pVXXtGcLOaKKPgZUmSkmlAwj9KRQwFJv/6bv4FXzr6KazMzqNSrmLs6h3gbSDGEgAUdx0Ahgwff/DCm9+3CJz/+MbRW11CEh9HAx+7JESTSWdzcKOHlaxex6VUwciCNjd4qssMJMXN44OaeWmty5UhgeX5dzMcd07R6AGbnZtUU37+jiLv2H8QKgd/lHkZQwJhfRK4T0McBzV4cieEhdApZlMMO4mRekvUWz7uwtjhizSZ253O4+vyzmIj3kQ8pzLbANcqd42RcWTkuECvRIbYbwyqB+SO3obhvH/7yb/47htMFFBP0j7NwEzYouVYzoPDRhx7E/LUraJZLGM7lLb2XB1QxkfsIKMeuN/QZVfrH4thoNbBcKRtrIBFHo9/H4MSEvKI31jbQWt/ErpER+VX1Oy2kggQJA+a3SDZQjGmhPT2YrMv96Mb1GVnG+JStDhe172c8D831dRzZuxcxeqRSTKrwwLbJ+bgPxGNYbnSw0mxjo1rHYDGPdKyLXTunUO52MFOp48CJ+1BdmEchl8HwkQN2AujQz47+VD0k1jdw89lvodDvoRzrY84r4Oi9R1HbOAW/cwm9jTrmL65ieiKBE/dMizWv9SjeRcg0UYbn0B4hEaDNg33PE4BJppmFYyRVUzTIFvQJCnHN6qDe7qMTT2F2fl3MtRzl414L+6YGEXRriEuGSZZHKFCbVZoks2STcD9hsz+eRDvJ0KgA5WYF8VRCzLlcIaPDa0zgBz1Be/JQ9HsGeskXmTJcgikOFOW4lopItSN3f9YkSbH4236AUphEzRvFajuP+Y0QTz71LRw5fBBZP4Y8P5PPA7MjDbhwSK63sllytaABByZBZhMy36hj2qtjLLMk4BIp6hcH0G8RnuEorAtk6dQ9FBtZtEp1k7+z8cu5L7CV3mKe2eA0mxbiFkIhaGT1ErRsCXRkAEsbmVQPuVwcjWYFfUracwW040m0WoSyKAAkS7CrYEcyjEixoTe5MDSP/qycB5bMTr/BHgJcubmMlfUmGt0C6sNvwMj+B5AvncFo/zKKqSUBl2RBoc17aezjnk9rB8Ez8DsJpPqBksJpblnt06InoQYSmcABGedeHHXOduFBJESwYU2/S6o+YmjUmmoyEcClMoe1OFHEZJqgbAzdWhfxsIdCOqFguGari0YrkMtcPOB8qqGDVWSzGl2o1yyQkcoiNmJV08hr38Y893AeZq3+MbRXvnR91iXO65Bsyz7HHFcPXwd9pfLaocgO4Y7Rw/EqBpy6MO6wSvCjRyYqVSUMs0miF/potLnm9wRwBrkA6RzvAxU5VWQzgygvMeiDa1YdhUwMmVQXrfYG2t0agjRZvGyc0F0vhW6fwTUpJDzW8Aw+IpurglhYUXq92OGyXLBDdWQDZedeq2ckcWfwk6yTCFKY56VdB5tnlnXrmKgupIeyWtpIEPAQy0vIVARWKQ7Fal7J9hngQWJHX41Urh+JIIdUbgAJ+rTGYmjKMiiAn8ooNZ07A1mXXK48j/ZcVMglML/ew+r6BtbKNXRZRxcHMTyxAxPT0xgdH0UmS1VdgIDWCfLXEwQlxmusT1UMfZt53QiYsrnORPP/Uf9o7NtIJmoNkS2ALgIbIpamk63yy+JFyufdyDgRYyxiZG3hDg5M2GLafSeMaGPsFgal9ixZ1LlwEmIOAkqc56vx8uydaRkJhV+wljWPze2v/2v/NqiW4CV/3gGMt8i9DTCKGJ3bOSHmB0zJt/mb8iHg29lhSGXkpLr2rFHAkAHkEbFKNhpSSrCfbEnNtMcgcGYWWW20XUI5gUwSCkhG4lqxleRN1WmrjVq5pjWAeAPr/5HhIezePY1du3dgZHQAuXwajVYdlXoJGyWz/aLdUpNzsxOiFQHmHDNcq7i0c91QaFhP8nAClt36Olq1VbRqK/D6DSRirBl81ShcX/nT5qvrGlWOTa7QdrK9rXtr89LJ5yPsx4h4Jg83Shc9LK0xQbDSj7OZFSLphUjEuaeQYiIevZqbVI8TvGw3qEgwW4QtFjmbkgRW1YAw4NLARMtj4F7KN6ewNVk4WJo510c+lKKtUCGXoeIIfhF4KQzJ2fH5ZOAH/HyOdiuczOFIYlhug5f/knFJYC9ab/n+tEYpPG+beLg9beziGpgfAbBR7oILxCMoSvWv22e3gOOIMR7B65H9gc5SBuRGgO42HhgJYA14jwiD7pZuKYft/RjAy3OhAPvIKmErMHybnSko88e/6yGtSLfyISPg0joPDp3VwNmmgUegoX3fDSqXsCRvCAfeRd0EUeRdn0Zfc8WOdPbuoElwkQ8tblsUVsdcdKivtTkcUOruiIo8hxjbTWaX2dK/lWQt6beTXDoA1XoW7kbLX8Tk2mb2SpaiddG0jDiGJz3tKHFWIq42Z9edcQu4mKi2mlvhGZoPCA/OBrKYyayA0cA3SjeZae666Fq0za9O9GLebKZPinFE1iV9qO292kS2AoOFaItdeaaMOTo8k4TpvcbNk8A5gUs+WBBQDqUBQkapwNmEdQi8uA7rBMeyGaa+B3bI74dixJEpU6/RR4Oy245uBQtKgn8KROqFYiLp89KXRuCuh9GxMT04ZvizlGmvbWzoWprEld1KA1B5aDBwmT5AHsbHx5DOpFBv1bGxvo7lxUUUslkMUqofpJAjuJnLocAH/WBcgjbHD7tElLbymjFlkO+PwRxtlyRblTGxUdB5sOK9Ilibp6dPOpCsiMCTTLklV/JUMKvs73blG0mwlwebRJDU2DVmmBXaZDfymvH3CFoOFIoyU+ZmYYnTVaUc8/dsMWZNROktD46haP2U3nIc8XVoV1Ct1uU5xDHN8cB7KvcPMlaCpIWZVOsCf8kSZdgQAWw+Jw+G/DcluBzrZL3yD7/OxSqSd0TBSJQVU54lJisZMO5QLBCa17JLqrwZ8hO05GdnijvlpqVKWQva2MQ49h0wkILMUjI8bzt8SCFFlMRfvXpFCz432kiWxOdlEUwvQ74XflD6TnLC0jCcIBm7y7xgkoQ7z1h6ftKrkp/HFlNPDF8WdFyAb9yYkZ/j+fMXtS488sgj8n4ho5Tj7IUXX8B5sguLBQX1EGjje+M96DZrSHltpBKR3JtPycM6pbMc82kFJ/Az8LNyHoiZ6tsYopGKpWvHEHBuk2VBxofvoxn2cGX2JsZ27MADDz0qGTYLDfPHsjVKTGoBiiZF5/VuNtoKsYk2cl4r3luOPWOuWGOEayMLg2ajhZWVVdkG0Odybm5GaZtDg0WNZwYZ0NKBHK+RoSF1A9nFXV9fVbIo1wPzFe2bR3E+i17Lx8bGulhyXBf52SnhF2BKxip98xYW5L0rqVUiod8dHBoSOMrCiuOMc4lrF5seEdBK0F/2H7Xa1trM3yUIy24gC7IoYIpzhyxk3juuG9Uaf8860bw+9O2kLQJB+5nr1xXOtVmq4vS5C7gxu4CJHdM4c/4i0hmy9PNIkyXm2OV6z34MS7PXJGFeXl3T+x4ZG8HAwLA2bb4uWT2lzXWsryzjhx7/QUxOTqPWimPmxgx2TaeR6LUwc34Gm8vAwkIVb33rm7CweRaLa6/i/tffgYXZJYwOHUC8MIqp2w4j4edw6pUzOHXqjIDFTqeBE3cfw9HDey3NMWQgQgIn7jqOL3/xCTz+4z+HP/n0F/G5rzyHbK6Ifn0V7/juBxH4If727/9O6z3DH27fvxvv+u634dSrZ7GytKp1h0AXmRe8v2TE0zuJTQ2u2zNzN9WlZ0L23XfcifXyBi5fvSI55dDwEKZ3TosFfeXSZfn20eJibHQUQ7k8zp09o/lJAFtzbXhYjJMrZDw3GUCSwdj4OEYGhxFT3HAokJbNFB6WOAFYH+w/eECHfgaZ0TbgxuXrSIZ06SNTqI92P0QrAbzpse/BvoN78fH/8hEBlwNxH8V4HzsmCkxaw3y5jDPz19DJ97Dn7mnc3LiEHQeGEI+bh2+3TQlgGouLFayvtLBzRw5HDt+GpaV5XL26iJ07shgqJhDvdVFI5ZCsxeEvd1Aox5Ff76M9X0OnEqIZT2I1FqKS9lFK9FGL9VCoxsUC6Hb7yNLbqdPFziCGLCW+9NpjSR1LqaBnSjDFrqwOxDyjpKkfQzlIYt8jD2Jgz158/h+/gKmRSYSBJz8+3jsx6lOB1oFmrY4gSAjcYhOXkluGQ3GvpXCA61C7XiPSpcYc5fDxTIAw6SPe6iDJwwPtHdIpVJtMd2bOUR/puIe0GgkGNFqwGiWtIXoK32DACdngtH/oGsuc7AGGuFHqzpqhVkOajYtmCxmtj+Y/LLagO+g12g30aCMS9zG7vCJpXJCI48DB/egmPCy3uth97HaU5xdx7NhRvPHx70eVcmKyQuhJHnjYuHwVX/izP4fPEIPAw81eHrffcwy10ikMZZfRXq3i7IuXsXdnBifunZanpVJ7KaytdcQijbNrJZm9h0aTdjMpxGMpJJPGZp9jEF42g+GhPNptMs4Z/hii3omj1qIUrYtcNoHJ4SymhlLol5cQJwOQNSZl7TwMEVDrcgzQuY7/7qLvJVGO0+svodCuTr+D1c0VTE6NypOQoANTln0leRMXpASuj0azLQsDsi3p90lGP32hGeZBaxLt5awyk0ybjqGfTKOdyKPhDWC9ncbCRhdf//rzuP3IYWR8yOYiTJq9TaSUsoORFeACuwRMGHDJa0dQttBoYBI1jKaWkc6XECY7SGXHSUoVu7bVqaLc6KK01sFgO49+jQdNAlgGWEYApmx1UinbA1gn6UVbWheatBXgZ0kAfjJEJh1DsZDExsYyQkqg01n4ubwl8PY6Av667Ray6TQqpU29X+4p/H2eU5nl3eFAJ8hBr9YwgWuzK1hab6HVzaMx8hCG9j6AgfoljIQXMBAsIxGwEe2AS9blySSDtkHDDtkWdIBUyDRaT+FE1T492GNiSHq1ClI9oOMFqAnA9pBMZSU9bjS455Pd65ukkbWMmvasy1mPdeV57dHPsEn2dANJvytgoNsjWSGFZoselmRal4H4Cgo5YzbXqzXdOwIIbBwbe8i898mO5B6sukPMXgtlklVLPBSjlXuP77HGD1CtWpBZ4DNHgHUOLQo8neG4PvD3ZR9Ff/mwiaDAdY6HTibc08OUMDb99gP0KPPu09uzItAsX8whnSYgasnk+VQKlZUyqqUGglROQGU2S5/zDbG6EkkCx2RbJtHus6lAMXkSnpdB0ktpfqFXRb9bEutSc5BnVcmuI+aivXfzfiNZgcCg8eFMFmpp7PTQY6NU3n+cezpPsV6nhNbYp5Sg8jWo5hLjk76frJkVEsTmB+1A3GmU4AgSaLD5wOYX/TozBa0DbYI4PDc69jrfLl+XbG62AeqNNqoEojpd3Fi2c2g6n8cw2ZVTUxgcG1U2gc7DvD885xIU4wBjSJVCWcgwMyBKahFHiUokXXjOFjvSCUCd1jPiXhpLyg6zETgYMcC45/PrRsIJEScF3dmdRUrULea20dJu5XRunZG3QRg7Z29xGaPwEH7FvY4OJJJR2js02zsHlIpsYB7BOoOyESSWuw68Wz/P96rfoG9plGhskXmOn+l0rLewNe0729Z4Yng6Nhvfs8Bwh0nIZ/qWECgx21woTJSMHmEpbGIq0MY1EkyhyUArWkLZ8xITEAbCc36zgUatofOgQEyeV8WodhJsybDZxGiiWq7q3MrAs7GxAYxNDGF0fAiFYg6JgGOBfvtt1BotVBu05+OZrYdmo4c2/Yc5Pnn2IXno/2XrvYMlO+8rsXM73c79+uUwGTMYEJEASEIgQRIkCIIBICmB5IrK65JWu7ZcsrxVW+t1lcte17p27XL5D7tW0mod5FCK1IpaUoREAiSSSAQiDTAYzAwmz7z8Onffzq5zft/XrwFqqNEM3rzXffveL/y+8zuBawQ3pH4dw84eOo1NtOubCEZNBKOWGN9slpBNHKfFgfetdPC5JV6Z36TSza2bs+8VK6/G/eBnen0y5Zw2AQInY1SCGXAZJsdIpwKEJJzETaU0InYxGMlmiEof+vlynorlCoaxEodgnWbWD8YD5ZpgMm1lTZBYRjUYX8+Bx/q7iBNUlBHcdOQ+YgZ+nXHYF5+pQE3WFzoX2ji10eQYl7oN5pPs39tIdG5ca8zvS8U9Q1P2JI7Y5/oC+4C6A9fF7Z0CMNUAEPHDcCuJp/k+zgpgklw+sYZwCPMUcD8hG05ATccuto6NPoPmgW9YTNiWDkdzAT0aDw7M9CCn7ooL7NO1/6ePPTI2iukUBXx/Lr4HufUo7sS/wn1IP4g0oTyYOAVc+q6I76TYs7HVxRBi99uBie5qproXjvLtlhN7i6nkcwdWWjfDmIAT5qR8Ks1nwNifBnxShsZffMgCLZ1M26cmiubvFmYykQjGEbghg0CLiysVq80hAAAgAElEQVTaRNn1/p0TU1bSoJ2/jdJ9zdDZg7xiXCZoam2FgsxmSSeedK7t86oTqJFqEnaekEUVnqLWk2nEu86kLpr0mm8Kw3RC/TargsBSwHnQ7/XUORFoqYQuYw1oEhHsZWgPvSzTKWNTaNG20A/+pjF3rzdQKroWQHaL+Zqdth4pJzVlowRAaSDPzZwyUx6CTcZKZmVNgCJlu2IteqqwY1QZMBugNFPCnXfehUIxj+29bVy6eAHnzp6RXxAP4AQuS/kcFmfnUKJfZCbjqM5M77LnSvaj5OGUqRNoI9A1HKJF/02CmvI9NQCEz4gBIpRQpWUgPlRyOT0h6bnJz8TCV3LdsXWtvTSc7yM/HZd6z/GnbpcS0FOYnZmR9JfsS7+RVep1FXYe7PbLEH0zCLyvrq6K7Soj4OFQwCU3IAF2Mku2cct7TJ9E3nuFMHUisVPJHiVQyedJ4IjvSxuAIlPWnQ+iZ7HRA6vdpg9iUoU8GYlkHpIhqiApNzZ5OCZwxM4uPUz5GXkv+PlplkzZFf1kCVySeXn85uM4cfMJsfRa7aaKQRbLen0GBm1v6/0U6sTNgJ1+pcvR78vY0cbEpEkyvX36Yu2KrSw7Bk/X5yZnz1gNA7dwc45xfrHoJyv40sVLOH/uXWSzGdx++x3aAOnfeejQYTFKTUpvvp6cP2RS8BqYGEuD6QwNldVt43wJlShOBrQkhMOxxj4/GwtVgj8S/9APdmidbf7Zl7E2j44BAgYv9HpY39nB4aPHcO+H78PMrCW6t1odW5sGI9TrDVT27KDFTZxegZ5pLj8myeo5b807mOsL/1Qn07Fm+XxZxFy5chUvvPAiGvUq7rn3Thw6dECvz+5zlqyoXl/jlUzRfD6HSmVXCfD9AUFAps4bMEKQsVkfiqnL9UDroEszF1sxHWrsCBBSYID94lonv1wySwf0OGvZGHPMSr6utzPg+PL/zp9VOFXWpE20xOC/61DK4AquO7S6yFHmFEez2ZBfIl9bDFHaCtDyIZNFtdpAO+rirbcZVHQGB48cwZUb65JassBfXlqRbyzHAwv8Vm0P5WIGhw4eEOi2sbkh03zOA94TGtxHUUvNDh6Iv/zYFzG/sIRREOLN06dw64kFjLstvPDMi7hxqYXNzQZ++3d+C5fW30C1dQF33nVCoYeDXgbxXBkrR28Cxins7Nbxyitv4Ht/8zeS3R07vILHH39MyY00OQ8TCRw+eATPP/8CvvjVX8F/+d/9r3jz3XUkU2lkRk381j/6JZx75w18+4nv4tCRo7hx5Soe//wj+M9/8zfx//3ff6y5wIO89oxkSveTYDXvH9nS9LBlABjnTznMYXlpUexnMpvpLZTOZ7U3ci1nQ4bjltYgZKozjMh3gH2x7u1cqvRBlVVJH0uLiwJgY6I7WdHNZywjQal+yR7qIk3rlHRC6arNPZnOibVCmRxnU60f4c4HPozPfO6z+L1/+79h49y7KI4D3HHsIObm4jh34xz2CJYke6gELWRXSuiTGQV6RPVxx20rCnnoRSHOnrmBbneMO+44pubFhlivCWQz9MzNq1DOZ9JYjuWQr45Q6oZI74yR72SQaqcQH2cEKEQ8/aVSaPUitOfbGve5MItesw10OkjTl200Rjoge5oYIhu3lNI2ECT76MkHLyBnSKzgViaJRi6NdiKBa1duYKEwhwYTrtkoISNHPtJkZPWMyc+6xTcHyQoU54CHH4bo0COvS5E7ciEZFhFi6RA7zQZmwhBJyo5ZnBO0kOKAfps8nPAQQZBxKPsK1S4AmvSEzmWw16iLYcpmHUFLycDJgqJFRCpEvxOJHUbiVS5kU2mouax9jZIoNjACIIMxmmyaca9Q8ywur0bK0BP5LLajDkacz7kCjt9zBz7xtS8JrOMhk3tjrV3DD//yW2hdvopeZQ/tZBzXmxl87osPY2vrRcwXdnDqxdfQ3I4ESN977yGBkbxfSmyt08N6iDFDPZTsm0WjE8f6ehthagZrqwdVC/HfkC6jUa9gNGgqYK7eiORR2HJexZSzzuSA1XIC5dgOhhFD3sgK5XlljGHUM+YJmz8EeKJIKdK9zDwQpnU45Q1jgEwiESCiLQbflqAkgZFkiNz8CXQoKZZRl6Vam8hnZAx3d+AWO4fhM/SXZMOWTbdcGc1RCjtNYLvaxdPP/h3uvO0DyMSBbCqAZTrtHxg9cMmv+ZAHBSSoNqVUc4RS1MfKqIWl7DayxQaGSQbElJFEiNhohEarLu/GenWI8U4HQXcgixaOAZPemecpa3SOMQZqcl8Ve56HbjJKqYAhCi8whiDTEAuzeXSaVWRyaYEbBMqbnRoKxZS829WkHY4EhBM4ktdyklLsAH2GXHEhJjWQITWjGC7e2MXWXge9YQGduQdQvumjKNTfwezgDEqpdSRDanUDhISf2SBkncn74vy5mEAfipkUoj1kfj2pzzEB94mohUSnh2p9gFEgvaBqCdV08rskQ5YgE5mWnEN9gZes+9ngpSfuOBEiHc+LSTQaNgQg0wIlmSijXutiKKZTA5mwhnSqh2wiIZ941kVshBqhgPs061Vbs+fn51T7cC/g+JG0k82VJP3uOWbJME4jhhDtJv3zCVhS6j2SSovfRwBbdQ6tFRIEbgN0B20k82OFISViGcRGSQwHKUniu2QMk+UXS6BGz8oxE+IzAmIxJCN9iBx7CIMWNjd2Ec+soT+iUiWNfq+J2IBScu4YOQyZpJ1IOxsBC+Vh0FyWdTIDsvpshFvNoZBAZ0nmxKpOHWeN4wmRx+k3jXFlHrps3gillGV5SpYSHDdk19JOqh/RnsAaB6zFJMcXOGzetEk2wumtKgainEklc0eCwTwlxFI5dAYj1Fo0ExgjHoZI54tIZ+nbz/Wlj+2dCjbWt+W3TnDp4MkHFJK5fGAVhXIJiUwodjJfPxYQcEmJexyINU6ZLtmWxvCSJykrUyclFamJFgGu7jRujjv8OpzA2d+9J4xXgKL/hwngaSCU2I0Taa0HazxX01eJPvJmUjZavezxBU8cMijAgZxkyJlNm0/C0E846Tr/7kN4NZdcwBDXFA95ONx18qITQpeTxxPgZL03uZD9yzP2p4eeHIOSt8DLaT2eYKEm7pOQpOWATTVsnMcg0+gTMa9mdZJ7p2IWCMbZRSsGBpopzNhuhNiYrMHlyUgQl2sCwcWeyCJULPLcSlUL/2STqy9/R7Nx49hknT8a95DJpjBTLmBxedGa9LP0a2ZQXRzdHkNPSX7poFnviFlMtmePjcNhH+kErTM6mpP99q5Yl4mgg2QQaf2gpy7X7ZHzf+T12w5luxRBUDbyzO/ShQ3x36bsSnjG5l7XZYNzQMWeAZcetCSASeAym7YmA1mXwbiPPtc0ekKzRTiKO6k4z5gpBFQ59Ihx8DeDsAw/sfAt8zqXmteRajgetE+NrOFDCw7+KTl8IoaUY5fKLtAh6h6gJyZl/pdOPu1MTg1AdBCZI1aJOawGCf/Rh/IYkdD2Yn7NA51TAN5kZHt/V0GI+2/gxu9k9rmmA99fy5rC8JzHpyPlKV9lH+lz09yNQDE6uUbsEx39/NN3OMzVOIH2OvZ1t8r6lHE3v43s6Oetx75GCH7zcw/Z8uK8FHynxPs8eLDSaKBOnq0ksX2jW//1yWT0yK1Yk1OAqOuKWFPDeSY6xfu+7t37htgl23phN0XPnf9z5qSckDJxdXJrH3DD97SDMdPQjM026awRFHO0VDEu/c964JLSQrlXM7DOOgnGamLH0aWEq4NmRP/9bvP+oVyFvANl+VXPxPQApzEKrOATKCJKsflITp6ha11NaPJO828Maso2mLbFDoKl30naKsq4say4uVryuDRkAi0JXoruzUOA5PP8XCZv1SQiwJGaAi5TXDytMcYFQnJxAZdkb1KOa2xQXgtlPLw/7ACQXcoDEw/1BEZL8nEs2j1UAE1dv5kuLs86J8nnfeKBh5+F4MLK6gruv/9+eRlubG/gzNun8cbrr2HcoyxmjGI2i7mZGawtLKOYzyFD+rmTyhOY5vVE/a5YljzI0KicxTrr4na3K8ajzIs7kcAXFrFMYufrMPGRn5fgKOXolHqzyyLLA+ddqnHn7A0YxkPArqvFyxiMfE3eKzIuPfjJg4nGBp+h+1k/bnXIdwxCbnYMZ/KMO/5F9gCUIQmQtVR3AdtiONN7hKb0xgqOXDI2gVgCTfycvG7OBwO0LMmZY9XLdZXGnqK/J2U/VmRp/Do5mAUnmKk2wTsCavwcBCIForLjJBligHqzLvn8nXfdiY9+7GNa0A2kt4nMOUYGLT1ACTCRsUvATONd12byeH9veN28ToKW8lFikjc3bWdezTGkg59j3PI1JCMfEwBl4E9aY/TixUs4ffptAZME6QiQrK0dkKfn5cuXJUe/9957JNOXTINnDM0TrkMDpMgYYuAV5yv9NIcGxO9s7QpM5PMSaKd5ZGxIFkZkW8puQh1SHuxss/HZgjyEMX397ns/JGYak/90MNNn7qNSqcmnk2OXvwgq99g80DpgHitimYfWdOCBxPv78t6Rzby9tYPt7V2cPXsWTz/9DHZ3t/GpBx/EygpBNwvLSiVSAgLJkODrdplSqiRUFuZcV8kg56HK0lwpv/JSb5O1uIOy29y0vjkZmvfe9A0uW9ssfElyHbeuqRvpxuUkudIxTz04agzhfQaQX/dcRp1ei3Jjrmt+jfb+t+xkc03n87t05Rq+/9TTut9cE5k2zmdjHsVWYPLQQcNvyj05Ny5cviSPzDBD1hUPZGOtG/zI3U5TwPSXHnsMKyur8tx759zbuO3mVbQrO3jx+ZcQH5VQq/fw+Uc/hxs755DMtrG8XEaYSKOy08PKoaNIF0to1ulX1MWpU2fECKfEq9ep45aTR5FRQi673EA+W8Trp97EzXd+BP/m9/4M716rWNOjX8OvfP0xvHnqJbz86mt49EtfwdNPPoXf/ke/jp/94hfwrT//K/zwqR/Kh3VMuSvtHZx9C8cOw9p4OOY9YLNi1GZSpNVNZH2zSUMZN+8v13zaAfB1BDRTAtrvTtKHOS58U1FMZLLYNS5tjvNr8XHCgnaGFtJB7zV+nYU62eQK0aMvKlkSUQ+JcRwpgllkabKATQDzR9fw+S8/in/3u/8W7fVtHF9cwu/8k1/Hjc1TeOf6m7hUvYR365dxpVVHajaHsDQj248AEeqVNhZm4qhvj9Buj5ErUqaYxl6lgU6T1M8h7rjtIDa2biBXCpHNp9DYbmAhlUS+lcToUhvH0itYSy4g1iE7r4+APoLBCLudOs6kNnDgQAkzhRl0Gx3U9yrIh1nUKhE+cPNxVKtDnDu7jlx2DlliMWEM42RclhEZJOTX20rFcb3XFsOvtl1BgfPP+QmzUZKi7ChFltFYz/PYiVvw2htvKrxBbC4kpd4g4suYntigD0Xp0QuLaxXXSXKfWOuxqReMSEqQLxmfTbfRVgOO4HE06KHT62ovZnOuz9oqm8bKwUM4fvwmbK5vYHdrC83dilifuWEMpeYIhWQSs8Ui2o0akpxfCXrcEY7kcmA+mYkYwbwWxom4ni3ZQ3zOBLjlDTweIVksKHW4lCmh0e2hcPwQbr3rLiwtLIpJeG37Ol588insnr+IcdRBLT7GdriEr3zjZxGGNzA/V8Pe+g4KKXq9xXHgAOcB9xkLEAsGXJP6GMQjjImIxLPY2OyiUgmwvHxcoAubddwLmn2OwwjBmPvsAJlsEfFkEYlkTv/da1WQGNXx8rN/hRPzPYQBJW2BUpXpj0smLD3vmNVBGIHAkkJGkjOIhQTskwqPIctZwTGUhxP04J8BPQzncdOnfhnv7nRdsJ6dBQjCcl9Q6ApBXWdxFB+0kRq1NF95YMsUyrh0YwevvPUOdhttPP30D3HL8WOYLWaQTZAx51Uh0xI0Y//4eS3AUmeQscDbcm+EpUELJVxBMrOHRI5Mq5IAq267K7AmXVzF7MptGCXmnWxwLLCs3490uOL7ylqEB/VBTwoG1ibUdAdkuSVTsjDhYWzQ72DU6yAXxnDj4lmMB20MogZy6QQqzR2MYl0pUAiOMsyK9Z3C78h+Sxl4yVE4CEby9uN+QA7sJQGXbXSHRUTzD2Dm6AMoNt9BuXcahfg1xJKR1sQUfdEY4hQk0SbhSMyYmIKQKCEnm7o9TiK7fAixTAZRqwF0GujXG5J1J9MzAiVN4cK9iw1PC0lgTZqU/6U1bdmlJZA7TJHpPEYmPYNcJo12Z1cBdLQKyWeX0Gsz8buKQbSJlbkBYv0qclx3yfoT0OHVcVZLigiRTCBNa60RAQ97TtzbGB7EPTSVNj9bSmZJVaUn4pCek47xRQdDguqsF+Q7x0ReecPznvQwjpPFyXHO9T4pmTjZTYQmB0ggYm3rbGKIH5PdKJ9TKsxiI9Q3r6PXjyNVPIJomFHzLB4fIjHsyA5jNAwxiuUwoC9tnAJSMrIiWSqk2HxxZAw769s5k80pAUemTdX+wxpHZyvXTCNTy9cdiYRJ55PxkeaHKh+epcI8xrEQnXZPwUEZepcOWLMO6CSAPqX1sZTV0ASC6V0bDBAb941sQfg5RgVXDslMXs2SaAjU2x0gRen7WM0fqnyi/gDXN7Zw+dI15PMlHD9xs9QOq8fulWonlU3L+oDEMgVBptiiCjHs0YYhgdiYegUv1SU4wLWlh1HQVbOGz09BlLH0hAhgR3FLGTE7OMfQUpgc2dysc81uwGMEfNY+UMTAOZ7Bea6wey02pAcXXULyBNBwoKeHATwe4KEZj43qVbxs1vv9TTE3VW8r0dl5arpr59cJ3Crw1gcQi9Vt//NS9gko6QFJN04kALVVzyXEu/XRSWdVSw5s3Ex/JmEmU4CqVfUO63ASac8cdeiHs68wQNdAbpMUS3TvMkboIa+5xYaMC0ki8YgApiVp99X8oxqJZwiyLcnW7XZJQBoomyDqNNBu19GOeH7tyIuRZJfllWUsLa9icWkVmQyDf7NaA2ib0m520GCOwNYWWrUKxv0O0G8j6DfQo1y8uYPYiGG3HXDuyPEuEyIW0kfYGl6865xxqtM1j11Ij7NxkI8mgXYRwcwuz+wsHOOSDadxX17TDK+MKcByhFwmoeBO9j/YrKVtl8LqaCjOCTLi2kRGpQnJ6XNNR0DaNhCg5X/L7lFNJTa6kkhTfUaVpRQMbK4zO4XznMAvswh4huG+aZkpBDKtk0gymlM48vnHef5xodSOlWnApc0tzRuR4PaBy4kSeAq0lBpaIJ6NDx9y6kHS6SaCrXo+j8Y3bWz4Of6m7r/qEaqL3bwSYXEfoLIfkF2DBx/dSHXApQVImxpnQlq0xCwDHCevZ+Ckbo+fBn4+eAWzCzYy0t4QwW9/+Qv77+a+2cBQb1C7X6h4AM6Dm2IwOrbhNGhp828qvcsvdg5FdbfYJvykpeWsTSddC4fgutnuOz3Tnhp8D8/mfM/7+ev3tNYp01IdhNzX+TOTg5Preggc0gGcA8y2NRURBADdgzJQkAi6gRH8NTEtdxNKnpFkETjgx98fXbO7vuk/95+TQ6Hd9+lz2U/YA9fgdgEcTt5rY8FwaUvhYlqgbQYc5NxECNSxG9fnZ3aDgAuGD4/y6VAMHRJwFyaR5oRTEIiWcJMs04dTAKaBlvxcPEhGPR5U6bNhIAqvlQAPAZBiacbCZBSixNCSruR+DAeRxySLX9f1ZKAJX58H5YOHDuOBjz8gQPDCpXeVckvwMs4wgFhcEnEG3qwsLCJHNqTzDRGgQRkak2bZCSJAyAWOXT5KiBM8BA5AqTi9AukJSXYVP182k9bnZjeUHVNK0ZfmF8QOYqp4RBacMzxWcBKvXamQxvIcuw3JS6vNVoDFV1LFF/UXsjUQcMmfMZ8XFtBKVBPDzjYfY8zaHCOw44FuGw4cfzGT5A3tMM9nQB9TMi7pBUnZO8NdCoXcZD7u2yrY3CGA6Nm9fH0BSATLaInggE11ttx45EJqXmQMQooryTyXz0zYn5QyEMTY3N2Wf+eRY0dw7NhRMTI5LlXYxKj6pEQro+fM76eP3+bmFpqNpj4ex428YWO+G2rStGmwy98beb06LxGbl9zgLMmtH3XFDuQvAir0Z+UzF3s6iozxikDv+9bp0wIyH3zwk5JMmy+tBe2wsGUCnPcG0fzSRmHPxzNptdA7z00BypQOSPJtBRrHOeFd7+HB20owv8vE8yw9PXNifg44xsO0edG6e2DBYaHGtQBxNiT0nBjIYAAm2TTe78avbWwC8OcUWBR1sbG+iVOnTin1nOFY9EDlZxForVR0SvYY3zC0YDFXCNEPi4Fd/E3WuJg9ziPKN4d4n/VcWALIC02Ir/MMNRm9P+z6jplvinkA3XdVPYA5eU0WN+71VIS6Pcb8gfwv6/iZfNUfysyM3b6fTAnXVInHcebcu3jib7+nQz3vPQs33vNDhw9LVs97RssRBqcwEMJkjJQlpnXIJVBMhifvRSRD9Ajz5Rk88MDHsLa2po7t5SsXcfLYCgrpBLav7SAVL+H0OxewuLqI8mIWvWEF9fouCpkiansRDhw6jLnlJQz7lAPSW3ETK6sHcGBtGZcvn8fezg3EYzxUxJBJpRWMQwuEu+5/EP/XX/wAr711ST6Sa+UUTh5ZwNkzb+Anb5zCV37u63ji29/Bv/id/wInDx3C6dfexLf+4i8FFMiPlWwnFiuOvcrmQ981w5h0HydjzxVLDEFgsBuLMA9Acm7wmngo1j7Eg5mKNls/fNK9WR4YcMm/W0NkjFTS2FBk37HZY+A1Japx+anSVkOha+y6syiXxNbSW3vjIVpk1cyW8PAXP4v/89//AQZ7NXziznvwC195FO9ceBEN7GB7tIGfXHkVW6MWaoM4Aj7H4RDlfBozubgAw+p6B/XmEP14HM1eXT6+ywsrePOVC+i2+lhYoudBgLAQIDuXx9aNKmbHBXTfrQPrAe45tIzGVlUga351HhtRFaQKdefqWJpbwLA7kAyq144UoLa9U8N4RHuWZcQwg3SsjEGTrCkCIH3dj6BLYDlCaW0ZZ7auYRSLIarUsRjSloFNjgi9fkeJ7yyECSjTtqNFgGhE9jFDeELEh9ZwMfkcZcpDZncgarbNfoRMLnrvjmNIK22caRoEKuICThZnZrXusEnFr2eKBYWzUeJN0DNbKGJrt6Iais9b1AEVwAPEKb/aaaAv+5EIG9euoFbZM7/GiQiHbElyjghSxHRoIjOPFgOc8wJfU+ZbXWnXdPBBa4AwlcMWIh0uCOxw70hmQyR7fcRrLfSbTQxLWbTzK/jUI59EKr2BW29PIxWkEMazGAxaQGwPUXuMMGWe1qMeDzMRegH9AQkssHFZxtYm9+gcfvjk87o21ie5chndTl1ABukr43ECrQ5QnFlQgFZU38LDn7oPZ195Eh8+EiITM0/zTrMt0Jf7hoAcMlpjZOszvCaFqMdk66T8dIMwJSm+HLWclEq+jwzRK5Sx/MFH8Ad/8m0XZNPE/Oyc9hzWsfRdZnOGvsx8/tXKnuq82JgN9BFuOXk7jt1yC15/+y1s1/bw9NNP4QMnjmG2kJEfKb/Xr9NGVLD11q/B1mB0wKUObUCq2sSBoI+jpRYy+Qr6iTYGyIilV9+rYzCKI8yt4vYHHscTb20hilkYpRiQXFsVImOerWI5cT1J8C4BxVhGMnsCK7RDGPY7YteMew0cXZvFS8/8NWob53FgjtdPVcsQbaaeOyIBWeYEh32NTlBYXXqeqBMxA/fJ5gySuLyxi+ubLfRHWQGXpaMPoNQ6j9n+acyEm0hnh2IQhkgIlI0GCSWZd4f0EExZgFh3hGiYQBs53Paxz2Lx8HH5sBcYiT3ooh3LoZc0mxc1yljjs0bp9hWcx7qkkCVQQFZyX/8moHbYwKDXBk01ia13hzV0ugwZY4hPiFw4g05lA08/8UdIjzfQq11DTo2BmOyTTEVGBYj5tLFxSe+1fCYjFiuBbbF16SXapQJkgBjHohqNLlV4nJS8lfeWnA/9TnIMuDGhsCBj9ek8lGS92nfhDwzGJEhAkT7RjCTq3QhxMsh5ffR2ZzOYZxKuQ6zpm22MkAMyh1Hp0Mc1QKEQopik92kCYwKX4wz69KVlyS3gkoE+AzAAngdxHwCmRHcqyug7LyKA7X9au1iHcrzx2kUCNqBNXsR6IRJnIqSY+56MIZYIMYqzoZeUzH/QrKLIQMcRQ1l5DqF9QAp9psNznBMwH/Nnx8ikCGwwQIf2QyESqQyQSGMQkGkcoMMsAs5VJxHfrdVw7cY6Wi0GrcxKTULlEJlg6cQsZmZnUem00SFznOc1riskk1DtRyYfP8WI7FmCkmSKprSm0HKky7CRJM9JRtAJemwYEfhJ2bpIz0t5oRozXQxNnTMdnCiSowG/nLckOXjlj8aICAGU9Lq/uya+Jzl50o9vHJMcwOei847wBgPttP5oPluQB99LVmFT52uzljMPRREIpAKMT8J39V4EyHzdKmDJE4EIWBkxRKrHSS1r4Sv+zMx3VB6FjudW87L25FolLEFexjLnmFjSsVY3P1n7PD64iN8vD2JR7my+6DzDe8hzAFWXItSbH6DCdyX/tzpdjE09D1N3ETQdUkotJRoTv80TUmcEhnaKdNQXeEn2JQlJbBBRUSI126CLZpP+7Q00Wi0pNfO5IhYXV7B24DBOHD+Jo0ePI5/Nq4ar7OyiurOD6u4mWtUddOq7aNW20axsYthtYNynRYWF5cQI/KXo1WrQBms6ywFISKkhbIeAnbxB+V32HA1rcWAYVy0llHN8DPW6JBlg3FVAEJsCmTBAmLKcAgGXXa79PfTaQ3n0s9kUi1OyzkYVaxv7LfCSoYj8rYY96yA2ylhDOV9GMaaJR/KMSLzHEtqNmWvgJX+but+dAx1uZb6QBHH5mf1n8vuqz0pxjROn4J2wLgWUO+vGKUIhz8tSpnhCgA+hlhrO3zM3d7wdoxAKt9YAACAASURBVMtREWPXic8ZXqRmtlLFbTwZcdDt+W4tNwxyioHs/upcFh1sZdjVBLx8H3Cp73WgpUDZyevZPTYA1AGbgi1GCP6rn398onu2roXvZewfBafBQnvN/UOj/673MzOnFw+9pjMbnS529mem0Vcli2TxM5Uo5l/f4tenur2+crIXnDq4ugfvv+4A2Gng0DPeeEjyYJAAIxmm+yXRuWIIyLTup0eKPUjJt/Dg3Xu9f6wg4G++rw+WmL5Ifz3v/9PD1xPpvgdddUNt4urIIQNVk8TyuYp9w01YaWkyy3GINjcaTKTimtqU3HLB6hGEtHRLgkdkE00k0Uku7lxICFzaywmnd0wkvb9AWfMOpbyZBytKDb0JK6WgBE0oE6dsWB4HDMjp9xXEQ3abfC5VLBjQzQWVL8yfoXz37nvvEfPnjbfexLWrV7G1tYlMPIksAdFsVsyNxfKcZI5c9LixqsglhVtSe8rELeWUXk/szicoVxsNJY0j0Kcwm+0dPS/dAxaPlNN0uvo7g0vo+8l7LSaEuovGUOWYUNKfpB7cT5zJ7H5l75q4zmjYebXyGcl7Uxgkma40YjeGnfjZbtcixV+dcAGMjoLN93BSJhZdpPgTlObn4UGGrEt2g8mkmykxLdqekW8yaBx6z1gPlroFTiErkg7Z2BUrxBVykmuLbW0SNPlqEpBNsWtmIKwA6GCMRquhjTVfoNRgSQxcbuxkCXCc+E6mnhXLKHbVuWGx063Nyca6XxgFEk5kKrbSvWc9cHxlv7Dy/iooJpkQ85VACQs7Bg1R/suAKP7J62IIFMFJAlV8fgyWEUNAbDuziWDXjIdUOVtyDLmun3PcMhsI18iQVbs5LduzVFfXPDc5WXnw8EWOl9KqQw3g7LnzeOKJ72FzuzJJfnOOFRbM49Zejhmy7XjffNHkNzUDmclWIfOb7DEWzrZGMq2ZZtwscJnGzuctW4fA3XvXkJEc3vn0cAPm98/Nz8j7ksw/3/Qh2OHXelvLHMN+Shbhtju3cXn/IvMUsgAGa/yogeHGIV9Labh+rXMsTN5XFXy+neM75c6mxNg/nO0GVPprm6gCxrToMJk+PzsDup76wdNY39zG4tIi7rjzTrHDySB+9tnnNc/ZWe12OvIq5frGMWJFFDC/tIh7Pni3isI//dNvKtn2g3fejvvvu0/vTebV6dOncfzoqgIpCBTEQAljEu1BF0GSh4qW2G80Cw/GCRw8fAjluVlEnREajQ7OnLmAza1txJMB0mEMy8tzsixgYcGwJXa6CZDPrR3Gm5dreP3MFTz4yU9ipRBDctzEq6/8CJVGGw988iE884Nn8ODPfFg5GdvXN7CzsS1gQMmBZKSom5zWQaFJ+5EeZYw1MYgX80Un6SUrJwl6PnMd4jrPdYd3hUx130ykDIggBOcKf3mZOJ/FNOOSX+dzSyZStj9Q2h+YB5c68bGYmhxszERMHHZFqxhTY2PPdocDtGNjLN90CB+6/z58+y//A8698joeuvcj+MaXHkOrvYsmqvjB60/iUucKrnW2xM68dGMT3SjA2lwO6PYxT+/kcQFb1T3MHlrEu5ubePvcLsp5CPQr0Y4gG6BQTiAaRYi6bOjFkM8UkIllcWjpILr1FrbXtxGPRSgv5rHX2kE8k8K419LBYdgJMJOTOycWlhaxs1NFOj2Lys4Q1y830G8lEHTSSGUZLEL5awwZwlrxGO740N149dJZJX7OpbPID4Gbbl1Dd9RBf9TBMMbGCJuHllIbhjkw96xUnAMYLNOypuKAXn4CD/oCLhn+walIdk6zFyFLbXC7i86AoX70bIwkr0JvKMZlmAkFcHJvbXba2Nqp4MKlqzh85DC+8NiXcftdHzT7j1Qof+zNzXUFxkli1u5gdq6E6u4Wzrz9pvY+H7SmJqDqsjGSQUp1DVlblLixmO40yV6x/bY36KLWqiIXS6HVjrA1bCObyctKhgetEcGzaIB8f4hBY4BYOYOVIx/Ao195GOn8Nk7exoC/EnoRx2YLiXQLo0GIZCKjQ10YMG06wiDW5N1S0EfUKaJRC3H00N34y//w1wKfxuij2a0jn42j06ig2ahjcX4NlUqEi5duIE5ZfXsPv/lrX0V9/QxuzrWRGJkCgv6XiVjK/C3p2yzgkmF1PVAuyPnNA+uAtQH32nweIwKaPFQk07K7UFh8mMWDP/9b+KNvP4Wrly+j1ahpfWANtzC3oDBCOxTEMDc/j5+88boUJ9kwh1E3wN13fwgPfe4RvHrqVezWd/Hssz/AbSePYyaXQSaZlLfoNHBp66qrtSdhlBZ0qCCXYRu5Zherwz4OZKtI5ypAJgKSeYTJPGp7TdQaPQTJZXzkoW/gu69exEtvndX6Sk9zrgdsFos9rAa5HbyYhD0O4mi0h3jn7HlZZRBvJOummA4xUwzxP/z3/wLPf+eP0N44i7lUhFI8QjaTwJCR4hr+HOj0SO6JecPDs+o3gZf0E2UoiR3jCBZd267i3cs18hoRzX8UpZs+gdnoEgqdNzCncJ4eT8QoJLMC8AbDBHojAn9F0OwyzqCH4RjNbgy1YQ5H7n4Iw+w8/ujP/gwZBmuhg2QhA6Q59kwRI0WA6iCTi1rIJvdvNtHMRkfM9FHXwLpRiGabNVcXCTK1CXB1k3jgIx9XINRf/+nvoxTbRB5N5C0SVwC4V6tNwhNETOjLUkUAMsEEZg/EGHgUCUgEmwK5vJi6vYjAQWDhH4M+0iHBFLL1KNskuaGHoeTnBmob1VshBmpOZZJp2YN0ewOtJbz/XZ5rsvS7DNRk5jWSlczGP20EqntNpLIruPmDj2Dlpg9KcprNMvBrQD65AmaGozS5jogk/SfAG8mXmEFixOW6DqziHOwN++iRddZn+jnPVbQqyWn8sR4lQ5dnC0vXNQbsED2Q3jkcthEMyCSjbJfqGO5Xzof8ygX0dq4C7QoGvY6a09Eohl6QNpLDoCPLF27ltKZiTSeLAPqBUlrP1yGAMgwEnET0/HNkAQJX3H+5xtOayJq9luVQ32liFMSwvrONNpsjgyHatIOJ2Wfj+CeAIzWdGhvKSkfUBzYrLVy8tol6NBB4I1JDvyc/5EOrSzh8YEVy2/iYZyWebemvz2XFwmJldSDGov3dfC/JjjZMR+CmyBhm6WQAhyojpb9PoBMFdNjertyJSSCtAYj7IIgbVgIv+LoEkwlUG9nAKyrVTHc5G1Y6Ug6/7w9Iko3dP1NXitWnz2Pgia13tOHgsmokBH3NASkiJLja1SeW8715nbwOAd4Ep2T7YHYt/uw/IVvoXGfgq9j0xI6c7YfAqCFLlCFqjTbaPOMNBBlrzJjdnYFMPKvkcxlk0ylkQjYVmKg9VKI2fxP81xlFQUni3mkc8TkZDmI+jfY9dh08R8jjst1Bo8HQHxJkupidm8fS0gpuu+0OHD54GBmqEnm+39tBo0LQchdRs4qegoPJguy7MB2z+vJsS34SgZa0PnEhclLQOVWshTvrjk/k4j70yBpmPO9xn6C+uW/gJYFLcJxqyUKSViLBCEPiHt0Bum36gBIRoUQ8lLVPPJm2+TYMFMZHr1ndMXrJ8vnTqsSp7ZQTwudEq1iNtwHGlEwIRLXr8biM9hzxZC0fReQW46E5fIV1nj17HS/c/io8xwXm6Lm4wDqzIPDWLQTLjTkt9apTS8pCYIKN+aya6fwZOyuJ+OFwJinrnC0sA4xIDuC6p99OKTohijhpu5HkXDiqrwkck93bPnqsyMheU1kwHgz17GF/vY6NrLnu5oWaiUaDQfDf/uovyONSX5jyTpwcQP3hz60P7icn/2WD+u8BOx2d0nfZJAFzrLppVwttyhNE1YSTjsj6UyDiPnAxfTHv/fv0Z/H/8n42qGdqTTZtJwFXgeSp3w713U83soktEMJJq/lstLBMBpFDldlTcCEzWnQdy8jfC996nIAxNkz9/73nWfA/JrlE+h7nXeS6f9ZBNmecfaKt4/x6xiU7fZQqUC4kP8KR5NFkPsrPaQSBGdyo8zn6ORKk4+ek6Tu3Ekoo3N10yLeXKAtIYBHUZ5p1U2CQUi37PeTz9EizMBhKCz1gzGWTjMutzU20nA/kdOeek4hgQbk8i7WDB+SPeOHqZQV1kB2UTYb2m9+TLwi4ZMo4u4LmbUipUs9kDLwHXKC5CXDZ4M1iyvNgqM9PT0QWR/Tw44ajRT+dkSSNfh2U6emgRt9AgrQO0PPWAx4o02pDUIpSIweIa9K5DoYlpHHhdP6nfOKSONm8MA8h8wEj2KYJzjAm5/3nJalaAByox4eiVHh2xhx4TEadyakHCiShp5OSSuUBlTDWp+8eOxDawoLMu5UejQJJ+VnINhxa+A0Pr7yHlMTLf05m3lbYCExz/ivm90Ej567Acj7Hm28+Kbm/l3vy/ti8t/kkQNWxegmeeJ9WC9xy4VyT4ecZya4xMx0a5g2J1RW29D7Oz16PPmwsQMnciE18F/el8BYitc8EdMw8J2E2JmBPYLiXd9h6SV9NCwPzhZEHFk0SY80PMdUdAMyCwJiuVhTx3kpun8lonjD5+2+/96TCTnxxJsmAW2Inc2hiU2IsAM8E1LIlIrA9H3qz8NCTShEct8IsDDMKkykUiiDD2iwi6Itp7DhaIpD1wSKYgJFkifLQZLfaOu7WSSdjziXJ/hSQ7FQEznjcs3S4wZuVhaXHkekhqbEDgv06wPvrmZd+b/LrOMcqr8O5aUwkapo/DqD3z9IKgMnipcM739c3XLhePfnUD3Dp8lXcdNNRgYbrGxu4ePkKqpWG1gweOuVVqg5qTKFR8rGSpYV5s5JRRkZKuZhX2NHBtVVJNlfWDitV+ejBFUnDbC6m5ItKRkmQJMOMsjI7/NF3qlSiRIxd4gKq1RbeOHUGb755Wr6T3V4LjzzyacyVi/JQJbihELo4GT3Auc0uTr1zFXfecQdSgyrKGSbDv45Kq4P7PvZJ/Pj5H+PTH7tf8kSClgRkyTYmA5pF52x5RgdXAjKtiIz0toApgtvFZErApQIIVOQS2E+bBHUMrZlkoxizmksEAy7s/nv7FP/sPSj9Hha5ZGYWFkZmJ+V6srdwjALZiLj6gNA153aKkTaJFNr0YE7EUek28IUvP4oXn3se3e1d/Mt/+s+xeugIzv/oJaweP4CL1cv4/W/9Ad6unEd91EZrwENZgBzBj0YWX/z0x5FBCu9cfhcvnT+NXibAkBYJ8RClVBEFWtCk6O3YkO/i9k5XrPDl5QUFXmQSSdQ2K7jtxDIy6YFkpP2gifJCHsU58xjt1fl9KYz6XR36EkmuuQVZCMzlD6MQLmDr+iYyxTw6ZEWOxyiFGfP/TIzRThCwbuHgzByGe3UMuabRID6gzpgJ6/QujHDmnfM4cugEXn/1NFqNLka9AMEwjQTZNWQLkUXOAlpSoJjAgyAVYqdeU7DWkCDRxM9rrHAeuqORAcE9KKStSoFBeUXERgT406gRaH/nnGoKsQQ5zp20mYV1KpbFgeVVVKp7WFycw+bGdRWiPKh5qxkdxMZxZHJFee6tLM4r8OrA8gH02gwIiLQHrW9eQ7aQVZAQPZUXTh7F7vYe2tUaSgReUkmsFWZQefcS8qkQVYazLK7gE5+9H7NLHaweYVhLSqCPDtKxGgb9FLLpku29nSEQ7wKJNoYxBmpkgNEctjYCfOiDD+Nvnvghrl67InDm3PnzOHRgEefPvInNGzdw7wd/BoXSMp595gXkKYkbtfEPf+HL2H73Bdy70kOs39TzJNOMLFKWkWS5s9Qi45L7ONfcXrut8T+MJ9DlvScrOcxikEiJkdXuk30ZxyBI4oGf+8c4s17Dj557Bv1OC1cuXhB8QA/Zl158UXsyA/8e/NSn8cyPnsN2dRsJpgcP4rjrjrvxhccexYuvvIRKYw/PPPMk7vjAB1DMZJFjUzjcbxROMy5Vn7r6eV8qToueOhaGCRwEUMY68oUasgsx7NU7SobutIbYq3bRGy3go5/9ZdSy8/jTv/qugt5Yg129egVLC/M4d/asZOcchqyL+G+Hjx1DvDSD73z/KTED1fDtDZHjtaZD/N7/8bt48v/9PfQ3z+NQcYQy/WwzI3SZFM8VnXW+PNTM/ogKHAJJshHiusV1iPWYwlLiuL5bx4XLNQyDLKK5+1E89gnM96+i0CJwuYF4SFl/gEIig7gDMHpDsoJLwCAhOwQ+4GY3gd1+Hicf+CrC+Zvwh3/8Z6jurSPo19QMYbIsm0j03jTmlNlm6EwTMKynoz2F6g4qVDY2t5AJC+j3YpJOy982HqE37BrDZZjGr/yDX8HXvvBpPPFnv49Y8yzmkx3kOOPoszjJGDH2mFlQUU1Fy6Bw0phXsEycATg9NdsRhsjMzCKTm8GgP0LU7qOjhOIIuVwKySTHCn0RqQIhm7MrQoKUW7Q/GMXEOKdqil7IXOuVlkxgh+Fr3Y4sJ1in89zi6wN5EY543kih1glx8OSDKB+8DafOnsfu3g7S8SFyqQSSZPXGMgDXTIKvCUscpoxcTCLOI5NlWBq4U2wIVHMe3VITJenzz/RtKlHY2DX2Ja9jEAzRjJoYMmwoNkRq7P0BgeWVNY3Lt17+O1QvnwZau2J/qY4kWz3O4DkSNiOMBxzb3OPk3WE+mfQzpXJhFBNgOSTw7ZhgfSq23KnCZKspeYnbudWdP8dxbFcquLa+iT5rYlpRsA4ekOnelZyWDqwMWuL6IGVhQJZ+HJt7ES5c30E9YvvL0pRZ96TjYxxaXcTRg8uIjXqIjSOBQnwNy+q269K9VdFlwKX3mtRJaELIJCBmP8OzaIxy+EFMoURklyZSOQRxKiHIOrZGliyq9POmWHPFtUN4rMZwxwkh02LxCxjyEnDnNekaK6oIJ7AFzyBOkeNSmTXnnDLOmh12Rhcg6wBdvae75x6L8e/H87MnZdg5RtQZe02FrVIlRZDN7BpICjEgyvikSrwnW5iMSRfCRB/ZZruLTdpSVRpodXjus3VZ4VCxBHK5JIpFqjBmUC7lMZPPIc4QKp5MhwTzCBwS2DMVBP3DyXW2sN73EkZ41u2zyS/yBcE/k0argeQISARTWecVizMihnCPZ93GENtsOkQxl0Wa9ns8H/Z7GPYidNstU/k4FqGd9wik04eSfpTWLDD/VUeSc8pDQcas38madXWhnp1wGAMOZU/hgMtgRE/gkUBLTjHaqhiLkx60bFiabcKIQY/pApJpqq7Ys2VDg4F4XJOyCLNFWS1wryUrmg/H9ghiDFRQGthLlIFtDQMuDVC11HOOX7P48IxYg5h8mrcF2nk8x0DOfcm3AfCWj2Fjk3PIgEoftiWQ3AP0bk8WEM7n6saWcAb3PRqTziLDCcwdgcGASgGXA4KXJtCRys0BjDqn6dqNeGINCAP0J6RJB6bphOrmop8fvo6fNCAcDiKGszszKGB3KojJi44FXP7XP/9z+7DjlB/l+wFAz8T8+1gs7wU8DcicZkP5Bev93zf9PXYTnE2pl4v7w/oEzvRI9AQC/CkE8z0g6vvYlv6bJ9fhCy5vgKqD5b5E3mTszu/MZoxLK3ZhOlMBRB799p/JH8imgcvpi50GU98PrE5fpwGXBqRoY3AeIH7w+sVQ1HKX6qjXc4xLrvcGQLEwY9lmaXRkGZKlwAWIr1vI5wRaFnJ5FRNc+AWGkoatVGK/eNvGREaSBwU8YEBgsVqtqkAmIEMfQRZa+UJeh3vKmeWLF6eMqo3dnR3XxTXpiy+ayNjkgs4uGMNeyGhsdpkqaBOXJtvpeFKL42yhiOW5BTEj1X0nqMcU9C6dusby6xnT71J+bAP9JmuHwC1BUy66BP3YQRKzJZPR6+sAzoCDMK00cMkknC+pc7xXt0i+YJTYCRg1AEmyaDKIkuaJp3AWyeXMK9AzxlioDcbGfJFJr6T0fV2DDu0CYrgYWnq8ADK+Z9z8Ufl3FjlKhRyP0Wi3BMAyhIXXQRk2Cy+OaAUu6bcBsPx8vJcMyKlVayqKWUgWy+55pdMCdeutJqr1OurNhu4lGZTyh0znXRK8FZaSbxKgp6fgaIRWp6NnzM+gsA4Bl6Hmjzwe3bj2hx7NH7eQ+4Jier3wzYZpYGv63/fXHG8KbJ1CNXicX6LCpJzXjDFYjb3H+8pfnKsEYXyYi5ey2jMYI5Wmn+F+Z9XmuqffmyfLBLh0G4tvWghwFNjI9+vZ3HLWC7xQyuoJNPMaLl2+rCAhyaQUvEDWha0KvIc8vLHry64hxyTHGT1UjOX5Xt9d+zfzhOGf/G8y5MiG8iE5vLdhKu0APh6e6Idn7EkeGtXQEYPTvLF4D+bmZmxOu9NPrVYVW8Z7VXJT5HXyewh+0qSa9gUcZ/xtLBoD0cWOjcU0XnkPeJ38XqaK0z+U94Hjl/eb/zY3NyumqZjeCpVqicWrhof7Pt5vSd91AKMcra9uMZsVLPDkXxUYs5s9BzJY+JyZqE12I4tKsgo5lgnO5bMMEqCkjWnw9JAl04nXbZIg3hv67LJRUC4VVITxDu7s1bC1sY2bj9GXko7kJn0exEyGK181rhVkuLEKHIyR4eEv5PWFqNe7eP2N0zh9+h0lrDZaVdx+2804ceImFPN5sYbajZYkZ0E8xE4vg41KhIMH1pDq1zBboP9YBxeur2N+aQ27u1UcIgN6NNJhk7LaTrujrm+r0dB6wHuXzVOa3cM7589qnSyXipgTQGVM2ahLsIlrYgpx8lwYACMpAMF8A6b5Bc51FWPOC4/32Rec/Pqk8UeZuvYwroP0/iKcY2sUnyN/hnuY9kKJjUzWl4mHepaUFw7DFBKFLB763Gfw9JNPIt3q4Z/9xn+GZHeMfscY8clyGt9/64f4wx/8PxgUm7i8uY2lhQCxdhKzwRIOFQ6h3+yhRil5solaqoeX36IfYhxphMgFcayuFNDp7uGmk3M4804drUYchVwGtco2Th49hCOrDGphMnsV5YUsSgt5bFe2kEjkUNluobHXwmwpjWI+I6YQ/YdzmTLymUPIJQ6iVSHbeIRUluwb+sgxqdNY+RysbQEBPQT9EeK812ECe7VdEA8P4rSdoGQpgRdeeB0L8wdQr0a4cuUa2o0eMvGimpKjYIBkmuvFEO1mE4V8WQm1zRaBC8q+uSB2tKbzwJQJsyoFyEzi3/n+ZMDGFLIRYGd7D3Nz81hdPYgKw/dqNa1FnBsMlhGQ3e9hqTSL40dOID87h82dHbx26jX0hpGKi3RIGTHBcUumzhVTqFeruOvW23Ht4mXcc+fdqoPOnD2HlcMHcfbiBSysLiCMhsiNY9jrVNFpj1AqsOlZwO52Gx++8yZUbmwhHYRoDjqopBK462fuw+xCgIPHKcfmYSetynqEOjDimM44/3CrjcZxMpu4DqaBWB7vnqvhEw/8Ina263j62aeVuvraa6/j4OoKXn/5ZVy/chX33vMRLCyu4dnnf4RCJo1uYwe/9LUvYefCS7hzbhfpUUfScDbmwkSogASy0QTUx+JKf+UhI5nyQTSU9qYw4O9EGsMwgz4Zb0gglcuLDXr7Q99AIyjgye89gUE3wqXzZ5FNJSUZf+7ZZ7Xurh44gM9//ov4zhPfwm59UyzvVJDFB07chi9+6Ut4461TqDareObpp3DrLSeRjafFiguL3sNwf58xcoML2NTB0kvFOdc6yLd6WBuOsZKuIpevIlXsozXgcy6g342hUhmgFhVw30O/hNSJu/Dn3/0bbKzf0MH1tVdewZHDh/DSiy8IEFMdpT0uwH0/cx/ycyX88Tf/XGsgOewkAjKhtjwzi//l3/wrPP2db6J26RRumgHmEi1kkj0M05T7990aZkotBUDwT/JmuR/zM4kOw8LBAPSNvQYuXq1iGOTQmf0oikc/jtn+FRSar6Oc3kAi1VW9zWZ6qNeniiiDEWYw7hH4oVdbF7vNIa7WQ9zzyH+CpZvvx3eeegZnzryKZCzCxo0ddNp9zJXLeOutU+4Qa4dXqiT4uVkP33PP3QLtr1y9IrBcAYKcl13u7ZSSRuiNOJ8oT0/i53/2H+AXv/IIfvBX/zvG1dNYSHVQIHhC6SibkJOgUf59PyiE9abnlQkmkoSWzaIAAx7cQwsfYxKvkrODGDrtlsYr7YjjcbpU0veNbEeTUBp7K4UhnR/J1OwxoIZgIt+A+20MKTLTSUFkTZtkai8b85OuNRM9MBqH2KwBJ+59DIdu/Ri+99yP8JPXX0W7to1xN0IYZJCMMSleNCvEUqyTLfQqTh/SZIB4iqAEASTHBFUz0xh/PGRvbe2gVq3bgV9SYavXWBfQooBjBZSzE3DhLJQ8dYxcYRZf/srP4hMf/SjOvfES1s+8jHFjU3JyiYvYlImzJhlTNC7wjypDsj6lvxqzhibDi2AunwmZh0mNbaZ+CxgUQcqa4cawsua42k+xAJ3uAJevX8f1zW2kCgWUaLPBdbxvdiICdUaUBNM+xAgKAi6HBDwjXLy+i1qHwKWxHhNkV8bGWFuaw02HV/V56R9o/pyig7h4Ebsunql4Hz3jUh/bKaKII5CF5gNuKGHX++61cG2zis3dJgYjxzTtGxDKJnqYMLsIG0M8dxlY6RtrHgDReu1BTp9i7gBDv1YJbBHqYUooy4JwMnOXzv0e9ats2By3SO9PWy/zzDSFpE9i9sCZ5U1MFLFu+OranQe/U7DL3zmbCZHLkTTE4MgQySTPFNx77LzCK+Vc6w3GaHf6WN/Yxs5uVc95SAUPG8ryQCR7L0Aum8HsbBGzpYJ+8xnFgr7WoIB1okwZCFqbwpXJ6Qxv4nlWRBlZW8XsvKjzoymjJCN3QUBS0qhmM6KO2HDuAxPgpP3U4twCVpeWUSoURYYadvuqNfa2trG1vqFakfG/BFDltezjqahoE8vOcRNEZjFZvapPx+6VTN7Z+mkvckAc7z0bkQQtY2P6GJPNOVaDmsoBepoqRK0zQKdFyzCe+YAwW0I6N4PeKC72cTzMI5WbQXl+sREeMQAAIABJREFUBUtrh5EtlhUcNiRwK8s9/uas5RrFczCbm451qb3QWWUQ0OQ16bospFVAoWO5DkYMLWOt7CXV/OzePsdAWQGX8krdBy8l33btAs0JXg8tRLi2O+a4rbsGkHpQnK8hr1NZOvFP2mI4oN/hj5qzYlwGWp/FoRbpw0u+PZfNiDNTXQDXVHBzxhENDCtyz9OdoWkDYw0HO9wq/NmNL2/FIHWzfEQNNNXcJbP2nz3+2E/RJX8KtNxH0gxddfItT9n2oML7gbkJIOeTiqZ8L6cBUPs+VwRN/Mr2Jdt6T3vnyf/3Fz251p+CMO0L/hqM0WW/poHLSfy7K8C8/6b9sHMs4KKglcauYDowwgMmE49LR9/1UnHPGppGlifdGweMeubl+z+CPqObrAZje/mso+W6xDB5jojJZQCAvN1c/LwYeQNOLB4FdPEymq03mkotJljIzYY+bUwQLmTzWmQslMfkg9yY7FK58CZ0L3gg1T1xXUr+e71hISsEHfj5aRQ9OzdrCVxkeYiqz1kQiD1JYMI8LXvmRUnpYdzAiQxZj5TMJJNoRh0llXJD4r1K0iVJMpMU5oolLC8sKGWc3RoBlwJceiZdVtAcl2qg1Y1Qb7dQbVCm1NA9IHuK3i/sZCrtOpeV1IwlAic4Q3noo0kgkXddXkBaFIz6z3vCgs4auYFAJiaX81AnoIgMNvoLctGn1E5hEzaD6R9HeQonLMcPNwXeg0K+ICacXyRYPPG1eL0EnCnLJAOSGwZlzPMLC5LiE5zh5yLQwA2oVCrrdfk81N3OZrWJ0LdTIGyvj3qthr3dPbFl+bn4WuW5ssy9+bkIhvI3/SHpV6dkZnlGWtDSpAPkOps2NljgGaCpYnfIdMic+SJOwAo7LPjAK5MF7B+Opufu9FqhrqebyO8nek/PdZtLBuZPN1L8/Ddm3j5Dmj9rgIoBbPwZH4DlgRNKE32Hyd7LfvN7+Zk5vnnAIphs3TDns9lncr15abJzz81TeiUA+UIRC4vzYu4pOCmdtmdBYInpd/RZ4knANW84T3lwIXDNUBaym2XPIA8dv17YGscxZOnfZFXSo4p+NTTltrR73eM4w43bmJ2dU0AR5z8l5FwXrl27hs2Ndfnd8lpYVHE9KBRzCt+QNCiw0CMyRTn3LUTJfKI49tgMWVld1mdg4cbrJptGwMbYGkBeYrOwsIATx48L6ObmyyYIg4T29vb0uv6a+e8HDtAgnJJ16DMxGIlriknNbZckg7w8O4t5gqGUNrcj7FVr2Nja1j0gA5X3kkDj6uqK1j9+TgLuO7t72KvU1DThmAjjCRRzOcmyQjZ2griCSZqNhhUKkqfQbmALIf2uAiDHhHYCne0IC+UyBlwXuzQ7j8sPnN5cLIA6HRZukOdhr9PG/EIJxXIB7RYtBUJcvrKB8+9eFFg0CHoKPlhbWRIgQfYs5zM989QhTi9iq8owqhDj5iaCfgVHjqwpzTaWyaMb9XH+rbcwItDnutgM1SkWChqbJm+yImJ7bxc31m8oXC2fz2KoFHOCuUC71UUhX2JqC2LyOhvp3wgw86SpAB0FrZm0juOxS6k3AWayp+gVJAKCNXi4tvBn2AjwgWZa7x1YzXnBFEwf4qcDbXeAUiqNMBmi2utgXEjj5ttvx8HbTuL7Tz6J+/KH8clb7tbzGqSAtmS7fbRmR/jl//m3kbgphe1OHwdXslgK5xC908DR8bLAxdhCCoOlAS5G1xDMFNRl371Rx6gV4cjBEj70kQM4c+5tvPFqTwV+uZjGoFfHbbccxgfvPIp3L7yF/jBCYb4oRsPla5uYTQVYXVlTAAx96/Z2N9BpVXHw4CoIi95y/AHMl27FMMrJJ45yRO6d5ms3BMOgFPDl5rrAdRZ89LRmmEKiixvrFyWTTiQz+Na3votUoogLl6+KzXdw5RAund0y71AKKRM8GNOrOEC73UM2wzE3sGc7k5VvZpI+azRWE8vEGnCa346yQnYDU3FtDjMNm0m9ga5bTPAxFQR8pjwkj5HhGOuPcPjQTXj88cdx9twZfOev/6NSrnmoZ7pwENBziunxARp7Fdxx8224cvESjh06omf5xpkzSOay2GnW8MnPfBqNK+vIa89torrXxdx8BnOzOVw+t4M7Ti6iSeZ0NEZ/3EFnYQa3f+QBzMymceBEE7FES4xLjNn8a2osU2qqQ+64bf/GX7EWhkxAHgW4dqOFj9//G4gnc3j2x8+h1qzh1ddewYGVNbz52hu4duk67rvvPszNz+H5Hz+HQjZEr1HF1770RWyffwW3lTYREkDo8eDGphJ9vmLmxU27Gh4ayRSLA+0UD6SM0EghGFIuGGCUDjFkEylMS3qKeAbjeB4f+MRXkZg/jBd//CPUahWcOf0W8lkeinN45umnVR8sLi7j8ce/ir/+7l/i6rXzJsdHAidOnMRnP/8FnL9wBbV2Gz948m8lFSfDOEdWaorroPEyCJCpWTnZhz3T3YX5kYUyilDqDbA0HmApuYdCoYbMzBidMb0RE1TxoVEfY69VxD0P/SLSt38EPzp1Gm+88bo8xt968xRWV5bxk5dfRLvBRGwy3xJaGz714CcxX5zDN//kz+VvqQNNjPMAKJZL+Nf/6r/Bmy8+hfW3f4S1dBOr2R5SQYQew2Jc0cDDmOpRpxiQKgcx9IMRBmJL0VaIzyWO9Z063r1cQX+cQad8HwpiXF5DvmXAZTJFGS5tbEOkxl3EB9yHshgMixh2Y0iMKU2sot4NcKOTx10P/wYOffAzksb/3Y+fRBjvorrVQrs2wNrKGr7/1PeMCU0wRf6SXFIp3Yzjoc8+ogbfhQuXcOqt15FIu8C/nqkpyBAeqBEQw7ATx6Of/QJ+/Rtfxo++/0fo776GxTBCjowrHrKV7OwPoPYwWdN5VryYfUxp9gE1Ai4ZXhRHwPo0FqqZwbWD8B4P7vk8k8a5HrGm5ZpAQI9rhAVuDMc8P9C+gqFBPcm3U/IfVAyO5OvJUhYBw6gUlsSDKv0jDVQkw3PYD9Ae5rBy68M4evdDeO38Zfzw+efkpRcj8741lAyUNX2HoZCjDgKCbGMG4nB9GQEpkjlYzzH4La36NJszggV9/K5eu471G+sTxYzqOSeZJWNrwODEINSYY4pyiknlwzES6Sx+8Zd/FT/3pcdw7tTLuH76BaCxoTAuWUYw4Ixb4miAJMNDCF6ya6gALfN6JljIsUhMlWAyFQ5cz3kfuG8q4djhrfKc51xUuWt/36ns4cr1G9ipNVCYn8fC6ppIBwxT68sXlTYVBC97BlzyfBvQ3iCB7SqByx3UeP+Y80wlktojQ6wslHHiyJoBlmMK8fmZqAiw/cDO1SY7NtjCAR30JvZcGgdpGt/SPttgnMTGTgMXr+3gxkYbwyAuJmksntGYHxPQEevQvyrfw4AWgaQEMcX08sCPqZkUVPI+dGO6bndggOpFrWzT+Rrv/zkHwOgYPmFWELx0ZlGODUrwSCdtAo9UQDgWmt5X9Q798AkkEmSkAo+2DEmUZ3JYXppBeSYrkM0Dl3ZtJCdk5LXY6vRw7cYW1rf30Iw4O+JIUPHjrPh418l0nJ+dwdxMAXMzeST4jEDgMhJgzflJxivfX4w7eSY72NA8MhAMDQmRr7TIUvuYA+89/5MEGt57rSPWnUYmlxPzcmVlDQvzSygVZpBOsTHI8+ZAjc9WrY7mHuXjLdWUAesYJ02XjQHP0ZwTjklpfqAEBV1uis6KDv7bB3Us9MaBnGQ30gZH5ywnlSfbkqxLnuVZq5byJZ2h6BPbbHINZ0BnBu0+0OwyBCuPTHEe86uHcejYSZTmltAP4gpda9MflBZ76RSSaSNHGEOQEIt5WyofRDiKu9e8vkHPAFYxcAUX6vUiJ003isg+VmW2S3a29DaAPiDYs4Q9bqiaxYUHe5CfAKCUlgT/1ODgMOdaZd6gBC7laeoBUWFJBpZSmRDz1nXykzArRbN6MMmf/nQMTgOP3X9zTXDNTP8nx9HEYk1T1WygZHfmyFhmFejmuasxhQ6SjBa1FTrcjdoI/ulXXDjPFKj3fgDNYXjv+bJ1DxwvZzqIx33XBJn1DNIpwNC/0DSgYODEvi+Zs3z7qUsxgupPY7zT32jU6f1woH0A1VajCXvLeZb4lPIJQOJ3cy+LnvKZNMrrtDks/fnIuDFWiGdeEiTwAMj7GZXvAVNd9Tf9Pf469u+TjRd1s/QRXGE1MRQmUGCeFF7my04gDzb0P+QGLi8J4uZkEY2hkJJmiwCXeUryAE9gi0CdvIU48WRsSRbqFHBJ9qCTlEj670BsFli1eg2VWlWfm4dWpiPPzpadZ48xCP0kbDQbAiQUzICR5OBkCnJm8X7y4KNCLIB8nBqt9oS5I+CSPpeUNhZLWCjPmpSDk8Alc5EtyG4cO40dysG7XbTI+KIZOVl3zvA4nctpT9ze2dXkJWszS0ktRqK0z1CKPjsnFoSgNW8U7Dz3WGwQ7OD18z3JUOHnJ2DBIohAB4EWD3OxeBOAM+rLO46TkSCrJPfqqgzBIAymkJNJaQWTBVXw+wgSCbykHJyLFMZYO3BAz48ADkEXSt/ZHSvOzGhD4X3lYk2AYqZYRIZhIwTbGNZCBhxDahxLlkVxJpudeFKq7yeZiW0c3ouQqYk2Dq048Z032zwMtDLWlR26KRPXvHUNAvneyf/FFmSBuVO/3g9CWmdmn+1hjL39n/HrjS9MrBXCBX/gOqomxfc+kBawZd579L0kYCLgy72uBwd57whWMxSErEFPXd+/PmNEEgDPZLhp01aART2fJz0KbZxTksz7R2A9TjZgPMBsuawQmJWVFW14BIcJqDW5obtDrHncMKyILKIZsQ0ZdMU1iCDB5uYmdnbMn9X/YkeY38/GAceeUmX7PYGFBPj4PgSWydJMpMyTbHFhWeOO443rTKPeUEgQAXeypsjso1Sc60Eun8XS0pIxbEYZAVLb25sTxqW/DkkYEnGBp+zAqqM2YOCAsSn7LOCmvCk9gMl7z3nD8cP7x3vCX94rkdJ/ArhsNNAPh/eIvnndPosCayzxEMH34a9yaRa5YkFzgOBAvdlCr9tRURFFHW3I7HgT7KNnK9fNTo+dSx6jrCCjv9+IoTFiQziPU8n9jeHKNyYrk0USD9MMf1BoEufNaIxSlgUk7y2ZFT1U2w0kMmkdGBiekk3mjK046JksMxFDq9lDs91Hs9HVYYqfO1OgjN+8kNjcURnN+UXWdiKNxiiHVkS/HGAcVZFJDpBOx1HrdJErzWktCPoDgQMKa1PIFiVJvuiz5hfHtD6rSCIuJCdutgu8Z5SyEvBmIUGJJsEoBfvwIMf9kXLyAQtzk9ZpT+ahWEV7XKA6C1kCpWpS0T+0FekwwvvOOWRzNKmxnQhTmkfcF/hatUZTvqzZUUwy914CaKdZLCZwxyc+qtClTxWO42RpDQvLK6gNO+heXUdlZx2FOxbxz7/5P2ErX0NQGGFQj5BtpLDSm0V62zzqhjPA2eoZdOcH6CYCVOpj8Eg+7o7w0Kdux9JSgO3qDbz44i5SySIKeSYVV/GJj92B8kwSZ955Q1KueBhHcTaJw0ePYvf6JvZ2qzh25AiWlxZw7cpFrCzPo16tyWsRwzwefOBR5LOLwIjhR1wvjC2tZF9Kwul5TJalngmLAiZjMsSljf6oguG4hlpjS1L/3/3dP8TS4oLSmhcWF3D18iY6dTLXuN5Zgq55JVmQDuVT/Dd+rdd1TH9KkwU8cz0bqJlIS4Qxw6Eo5exF8n0+sHZArGcyejn3OIe5ppGJzYYH189SKYdqcw9hPCU5/drsAv7xP/w1NGp7+JNvfhM79YqSwuvRCKXyojLQGYZ3dO0gbly+hpkSbQxGuExWXjGPUSqOBz/zEOo3NjCo7CAMY+jUR5jJx1DIxLF1eRd3nFxFrDtA0B1jEO/jcmqAEx/6KMqzWRw80USQaIAOosl4FoixAcSiKqkDfX/YBMiy1E7CNTOlWmFjq4f77v4VJNMlXL5xBZevX8Gzzz+Nxfl5nH3zDG5cXceHPvRhrB5Ywd/87Xdl6zBsN/Dlzz2M9dMv4O6ZXWTHXfQj1mxUhCTQ6g/QYr1GrywGhPGQxfonzWCcHHq1jhAPAkTxbBqpUoFFG7rjJPojcreyuPvzv4qgvIbr16/h5Z+8iHqt6ixoRnj2mWfUOCVw+Qvf+EU8+f3v4sL5M2LxUXFy9NhRfOozn8GFK1uoNyI8/cMnceetx9QQmc3l0Yp6ariwviKAyMOr7FOc75VqO8keTc2RJms3qmE21sJCYhNz5QFSxQAt0oJHMYSsQXe6qHRnceuDv4Tk8Q9hvRHh2Wd+II/LN157FQvzs3jppRfQqFXVAKYdEPfnhz/zMJbLy/iLP/2mGkZjgkIEx/tjZLJ5/I//+l/ihaf/Autnn8HRUgfHZuIYdZoYpWxs83nSfsEObtTBWfIp60WuznJAlgEZZc1xrO8RuKxhhDSi2ftRvOmTmO1dRb7xGsqZTQGXpKznEhmkx12Ewzb6Xfr+ZtFvjxCScdmvoTmMo4oFnPjYL+Pg3Y/g3Po2nnn+bzEa7KJRiVDbaePg6gF8+9v/UenpIcP4pLwxfzeeHR999FHk8gVcvHQFL7/2MoI02X8EpMxvPBbj+sB9L0C/E+Dhj38a/+TXvo5XnvsmmhsvYCEdIRwwfdvCeOw04c4ThgSZNRX3IhZRHrikrN6l21K9FGPQS5xNDTL1GXLERmsbYUh7Gfp0koDAxcURH9yZbMjGRLyAQS+m4MRxZMxxkSRceGZYyCFGD+AwiX6MoTSuUeLAH2rc690QS7c8hMN3P4xLlRaefO45ye7jrC/qERp7TQsB7TTRjGqIJ/jMAyTHVKAQdBmi24+sBownkCsUcez4zap7+bWr167h4qWLqhl9c5V1szxWNWYSiCULBsQyTEhS0TGiURxf/frX8fWvfQ2X3n4d106/gFhzCzmSP5NmJdUZsGboITnuIc1EcQK2Q4al8DV4OUlJUQUS87Amn9EMUumMGpXKLOia16+vaU1GT4/NHi5cPI/dShWt/hDlpSUsrK5ak1TWSdzz2xj2mbzMYFQLvCQHj0yz7QrVGTuotpkwbpLYZIyi8QGW5oq4+ehBpGJ0xCR4yWun0sKkxNaocmfzSWPfcjOMO2nf44EIApz0FBwjxNZeExeubuLajZok6vIbTDBU1EAzCQjtAGGvQpag/nSSVXcW0NHdKXk8aDkNXto5wROA9v3+9lVe/kyxD7zuF9YefRBEY6D/iI0uHxpkAAt529SEKFmB16lrs88hK5we6yLWKrRfaSMTjjFXzuDwoTksL5GN3sB42BWwwxqHyd0xsM5lUFMM1ze2BVy2B2P06GVrQnD9j88iQ5b9DM/FRSzNFPTs6C2p16Q/KTXAlDHLE9RL7y3IV/adI2tY8K4LtCQ469PeHdmKH4c1gABrWiip+ZxCeX4Os3MLWFxeQbm8gGSctQY9nGmFBLGzW7UGGrt7aO9tIarsID6ijQPtqMSrsmwND1yKndd3TDw777J+NHDfRpNPrfa4jolN6ZEtDYMBc/TzZiAUg//I7E7GkZakned1CycaIYVxPI1OP0AjGiFIFQRczi4dxIFjJ1GYXUQjGqDajHBjawdbexUkaRWVZaOV10TswsJ4aH1DNi3VKPK61JWabNzc6tx5ljU2AxHHAQZK4OZNcDJ5Fybla0D53yp8xyTif99vEk5EDvDkwulsGGcrqBFuB2RnqWYNPLM3s6wUe8zmgyqelWM7GzPZzuE+yNr/t9nnOY9UBUN5kpf9aYCkWSHwoKB0cMd+5tfkOc2mPK0eHMgqTIeWWhijVqmgXq2gVttD8NuPftagsCkQYP8A/F5gYBpYMGnne1mM7wcefJdhcp/+HoDT/4wKHxfRPvma/0H3Bfue/UXDlsH9X8ZqtB/al577b5pEIhmA5h6SIYIGqPgXs5dwr0VwxfVY1HmcConwjFP5wqXT+xK4IBDA5CWR7wci/z5QZvreWefHfk0+MwsKJTobK00AkmOvKdmNE4Jhp6JPc5oYm02m1zyU8tAs7SylW2N5TFIeTWBzAlxmMpLekHGpND2CUgROHDNHUnkypGhoTY8cgVTGPGQBbMBlTZ+dh0+CGwQsrKAy41/PWCMrhCAKw1r4Ou1uJGkiPwS7q7Fk3AChdAadVge1Sl0dW4KHBCBYxBazeZTyBYGLBB3IduNmTlCGn4seFJR7krEpc+pEHGE2h1J5FgQsmQxMv6ydnT28e+GiKOu5NF3TWFn0MIgizJVmlARLb0h59Ay9LMAmOUFCshwJrhDc4/2hlJT3h0wHAkdifHGh4c/LrJCdUYKpBhoSDOAvAmQ8pDMMiCAypbbykuQG4hY6gip8T3VqaLoddbC0uKSFZWdv18KmKDlnR4fSZ/mYDBVAQ7ZlMU8Zq4WgEGjw3Q11AulNR0aM8+mUj6m01uyUj60jLGa0dWn3u5cWgmREfps77wekBMy6zpGYhwRltdDZZi+fKe8L6dcWbZZ+Jnim5X5Tws+D99s0uJljJr5MbXMyat/M4LV7VgEBPs4PFnycUzPlsj4Dv0agj3PYPBGtZWzhWPbZeYinbJ5MxRmycpM0eY7p5wgoEpwjSGjsFM4d2hiMVVSsLC3Ke4zdSU7LdoeJ5w19P+cPD04CkJy8mx6DWYFrPEgTWOhhl7YA9Jai56PumTE8GfJA30PJwZXovA84+WYKu1zcI1nI8voYosXr571hYcBDLq/DzMoNHGPYD8FHVpC8b3yteJA1KTY7iU6ebeuWyag5HvnnoUOHBGKSRcl5wT+5yfq0b4Ezks5bUIv/JQaEO/R4pjsPzASrdE/dGvn/M/aeQZJd15ngly/fS+/Km66q9o0G0CAAwhE0IDwJUQRFkSIl0UkjUhJld2PWx8bu/pgJxWhnZxWciN0NLXd2JI1EylCiJIqgFQQ6OMI0Gu1tVZc36f3L93LjO+fezOwWRtpmFBtodGVlvnffved85zP2DOM6VpaCGqFzbyHLkO9D7wENtQmqc5qsfjME8cga46SX4QdkS7OA47vgVJXfS1ZIjGxzM/SwYQZ8TTbVZIpzeCLm28Zgm8UR116jXke5VJUJJk3T07mUyLaYki2CHYZ4OqTYcdKprbM45QR9VKoMyAmwuLR/wGAcFuKmgOF9l4qT3l0qJROP14CTVE2Q5NCj21UWtC0gxLPIDBhs+Jcditnn1157luOOQ08lerIScOFzyLOFxbDu7T0/QIfplDxXOvSOjAvAKQEYjifPPJnfwhDuUoimAUcEuri3E8AlsMnrTnsBCUaIxbFv34KweSU8LRbD7Ow8Kq0G6rUG+nX6hAVMN0Aj4qPNIK7JMbz2xpv4vU/9N0i3HIxPzsElc7HTwY/feAHFXAN/s/IcVqPbuLx5CbE6cDQ5D283RKKbRrsfRc2pwZ0OEZ9zkR7PYXOziJ3VIkpbbeybT+C2t+VRa1ewvMZQNErZQhlIPPHYPWg29qgixNbWOpwYPVHj2C0GOHbkANbWVsRvLZeJo1mrIBaNodPs4fjRW7C+so7bjt+O22+9C6nYYfi+su4tYG/3OVt38F7SxqBTj6DTrWFr9wJiyQ72KmvCkP2jP/xTkR/NTi8Is+Xq1Q0EfgYumwnQX5arTxNWGX4jBbXrCiDF+0lAWZjwYpAeleEL7yHZkfSkY1Mmw8teFOOFSW0AmmR16BnA986zLZGMocPwpngU1ZCgiQNUO0gHQMFz8bGPfEC8B5959lm8du4KMlN5RLwsHCclr8U05b2tHQnIK0xO4dzFiwjjHiqtlkh6U24c0W4H2ZSHaC+Oe04cwnjGxe7VXdx/5wH06y1EfQetXh1XU30cvPt+TExmsP9YG45bp5EKXIcy8JYwyIKe2e/7TQNcsqFrwO9xkOpg+XodD9z9GcSSYxKG1O618MX/5/9APpfD2ZOnsb6ygfc+/AhuPXEcf/RH/1EsAdBp4Kc+8H7snnsFt3vriPfqcN042mQnux5mjx5Bem4KTeOVJ+x93otGC14QwfVzl+E2A/FQZCCAm04K45JBHxEni0h8HEcf/Rg6mWmpLb73/Wexu7MjnnasDV566SW5p+P5cXzkpz+KZ5/9NtbWrgqDi38+MzeLd737PbiyvIFqrYnnnvsH3H78MJygiwl6maZz0sFQhthq1ZAfyxn2A2tItQ/ha8l99/tI9SLIoI2CW8NYsIzJQggv46BMj7iwj0Q/QKPYQaU3hVsf/Qy8g/ehCQ8vvPAjtNsNnD9/GoV8Bj/8wfdRr1bUY5kDV0TwxBPvw775JfzZl/4UzXYNsTjRHjaFKcSdAv7V//Q/C1C3e/lZLGSaWMpl4FMxkvTEk4/7Vp9dNM8oMrzJLuGkh0N97nERel2ydiCz1MVmsY7L1xmWl0E3dzdyhx9C0t9FpnkG04nriMdaIrtOe0kkwh5i3Q46zRgaVT5XHWQSPBc6qHWBRnQa++/7OBbv+YAAtS+/+n1UqmS5NrC6uSfDxm8/8ww8NyLAJetd2hTx83PQ91Mf+mlkcnmsXF/DD3/4fThuFz2mVnfIIqLNAeWlHakZe20H77rvnfi1X/o4zr7yDHav/gMm0w243QbiEvplkqBHnldhqRmGpZwoHFjwT6yXt4Ta0AqEtUkcDoNmAspzI6hWCbj0kEhycMo6nkCKEhP0rObAngybtOwZ/Y4Pv9FF0KSsk+cv48jJ5ozCScYEvAxjZDYSIKFBpUp7CeNsl0NMHHsUB+77CewELp59/nlsba7Ieu3V2qjuVaWWqjYqqLeqA+CSzGWeQY7DHqajQRv0BszmcOTYMcQT9AR0sba+hkuXLg5snFj30E6r3eEg25e6qE9muBMT9mrQbgjgSA7lk099EB//2MdQ2VnH1Teeh19aRSbG/TBQ5RsTjFlv9NpwgxaiQRcBeyaqcjjo88j8ov0UrxfrGe3bkukr9DUlAAAgAElEQVQs0pmcsDEZjELrFFE3iT99RHoJ1pBrVy6h2ekidD0UZmYxNj0j5A1hJ0b4uQmsNyRlmYCxhvMo43K73MC19T0U6774+xFIIePS6XcxVcjilkNLnKUgRl9OqZ80DGXQM7NPtciIATMtWKnBJJZ2pHIfSWLve9gpNXFlZQurGyXx2qTHJcX06uxk+l0pwXUNCNHB5BcI+DrgQRIQVMalZSEOFJajXpUjFk9DkpMx6h9Un0MbKPkjQXOspZ2ymwhcKrNTpbqKYnDN65d4fxrpvNgQBA5bS13HpFUHDSRjASbGYti/NI59s/R15nOkdlI0zCEjPtLnPh2VwJjVrSLWd4poEcDmkNFqywg4hYEofqbyBC1zmB/Lw+X9EX9L7gtU6bFOZC3H+lNl/hJExB6PMdp8bxKKROs1VcKwRpPPa0KgFB8xTMsIkM3lkaGd0OSUBPZkcwUkE2n0erT74fPGp5aBhC7q5Qr2NjcEtPQrClx6sqcYlqIkcavikcN/PqfsL4R1yPPP1COakWACpFj3GvBNmOqmLuezLuFgxBbI6gx6SMZ4ljgKyHOv79GijUA9ecUemr6DOltyL4NEdgqFmQXM7z+CdGEae7UWtkt1nLlwCWcvXZFeghiD9HYCXCooSvCVv0sPwL6C/ZaAruorq24k7MF0LXOwoGRXAwaPAFsDO7IbwmnNgrTx3QaQF2CT6lAJgVJykCFHGoBXe0oSAxSX0VBUcWs1KkGrFJWcDWOdIExJ6ZsUd7LPgxFLD3j7Fnezf0WGFeZ9K8ZmQFEhPCnuKJC+9Hiq4JTeOsZ+wRWiAmsO9rPF4p6QF3a3NhD5rQ880b+ZuWSbQPu7lTaPgmvDlG/FFgaghflY/wgHNZNOaWrtC9npiRD7jIGtTaEwAIgObgw5+ybgcvA6FkAVYE4v61t54t2Qbm5+9iCMx4C3Zs7ylsClTU2+uYHQhUBvCgVj+OutgMv/HGB5I9vSXKEhjjqgu9tQO1mUAkhQNtYVg3EWq/z4NLW170EARgJZ2skPfFMY0tNoNNVfkjTtCH02yLhMIptOiyxHGIySBmc9PDQdme9VmJz0hJMJHlOWyQph6nJd5OIEMAkELS4uYGpyygRxmIRlgwnTw29za1PSSgn4BZz+EJyLEVhgsURGiHq40Hg96PSEwRNh+ibZRkyJzmSRzxK4zAloyQNLQDuCdZQCayeGNv0z+T7jcaTpozc1jWSanosJCUFZXVvDhfMXZIMpZDNIkLpM/5s2vd0KIhWXw1LsFUzClgFMCCKyWBDpPG+dExHWI0EdAkcEpsYLY2qeTXBPJMrGE8YhK4yAQkeeiS7Dgjod5PMFSXcXnyE5bJWuz39WU2QWOEz+7qLeaom3GB87gsbS1IppcASlRlXSdjkNImDJxoqAqPhs8jCSiYhJlhT6Or2A1KOSzQjviywqKRDYvKlshwcaN0hhS5rkKO6fmnCvzAVbDPB5Ek9NA0xZVh3/3bIvednIqLJsyGGKn77OYJ8cnR7d9M+jf0+eTx5+As7R40+TMi1IZu0b+Dm4WQ9NniGgC4FHfhGw4nNG9pAFDHkvRvcB/rkGJ2HAtBW5sn1uzHrnz+TPIWV/emJM/BCtHyMBY/4s/lK/HZ3g3vhryFbm37WG9bxmNliIn4/gDpsI6xPJ1yDjkubv1stHWbIaHcepsHpM8kBSpqImQqrflc66NZSGnjYExIwiR9Yfm5fR/VYn2rpsLADJ76Ws+8iRI4Zp6Qt4ubq6Lt/L98r9Uph14j2qJtM3rxnrhUnWakB/PQGlNbWavpU6QbSFpQaA8o1wrfJqssDvCjiv/otqea8+nnJ0E4Al65pMRjPokckuG1yayJvptPwsM7Hkq6hPqppmWwY6nznJD3IgyY4cwFB+wffAAoaApkotzGEuB7pOlMkEYbNGIJn7dKVaw9y+RXm26CtJYFLCuDq+BqF1CMzqfbTnnr0OLABEbiwFpxqax2IayESWqt4vmxypZ4880/LLSg+0mCK4K4CVaUC4j3EwIiwwYy7PPZINtg5FQrTIbu0qo1wSXJmCHBDgbGn4SIdS+oZImYOeNsBcCzn6IiXTaDfbUvRyn+Ka2dvdU7lJOoFI1EMyJCMtwcBsBGS10MvUoc8w8OTM3dg/th/HT9yLcrmGWruG85tn8cW/+yIuYwX+bASVbgnHMtN414F7kAqy+Pb3XkIHLtrRJg6emEaxtSGNyOWLZUwV4iI1vO/+W/Dex+7Ev//9L+LiisrVxvMR5FIulhamsHxtC/e+fQmvn7wqybyTU5R6JoUp1WoWkcnQwJ7MAx9+M8D0xCQ6dXqVtvD0Bx/CvrlZ7Jt+JyLh+IBtZQFkXsvh/eqL/xev587eKkqVZRQmomi2y9ja2saPfngS6VQB6dQkLl5cQbvJfYlhGAk4ZOp16fuURCqWEmlxMkUZL4HpLgr0aSWYE/SRzY/JoLNcVUY6Azq0gdBVEnXiaLaosghMA0QmJs8o4sk25CNEvdtFzemjUW1iPjuO6toGEkEP+SR9C+/BfQ/ej7//wQ/wvR+9iPz0nHrpySCGjG/dG9LZPE6fP48W96Z4HNVWG9lEDg5B2EgP3XqAd9x9FPPjKWxf3sSDbz+ECNkUTXr6+VhJOlg6cR8mp7I4eIxMZjJ3KUmklQU9r7kHKhDvRNqIICVFfRBSUaEgx9VrNTz0jl9Grx+Dm4zBTbj4v774BQkLPPP6Gawur+Lxx5/Aux96N/7dF/4tUrEo0G7i6afeh93zr+C4s4pouwo3Fket66Mbj2HpztuRXpxHyyFri4NmIM7E4NCDv1fF+RdfQY6MMbIxo310EKIZRFDvRuHEC8iMLeHEBz+Ddn5ehnXFnU28+NILMiBi8/Tqq69Jg81Atp//2Z/Fc889i6vXLkqdx2d7fGwC9977AJavXxfG/3e/+yxO3HYbsvRfS5JVHyDOoS73XgI1tBhwIuLJOFBOUJpLgDqIIMpgvnYV88kOJoJVpKNFRJMRdOMZGXy4vo9muY2mt4QTT/4LRBbvQi+ewbUrl3Bt+QrOnz+DTDqB1175Mfb2dmRwzJqIi+qxRx/H4tIhfOlLX0a9XkbUpd8wz4M0Es44/sd/+d/izI+/hubmC1jItTAdjcNvtNGLEOChFE7ly1zeYl/DOpepzrE4gij5UgF6joaQcV1sFhu4tLKNfphB0zuMzOIDSCVcZIJrWHQvIYo9xBjAFDhIU5bHmqoRRbNBkCqUNcLZdKsbIkxMY/L2D2DuridRiQDnzpzCzvWrqLUaWN7cEOLAd77zbW3ieU6bvACX3qb9AB/7mZ9FfnwCG5vb+MYzz8CJcLfy0e8wHI0e4ty/6e0G+O0I7r3zPvz6534Ol974DjaufAdTqRai3SqSAlpp0J4qzozc1oSoDigphk0mIYkCDLAmCERyKWxvECxlQF1GfZ/FD5xScdYUKkcUFYt4PiurS5LFQwf9doCg2UPY7CHiq6Qx6sXRY1AXZwQcRKRiiBIp80gEI0OnDy9kYnYXhSMP4+ADT6OZGscPXnsN165dBPwmIm0fld2SrP1qvYx6syQel1zobj+BmKNBnqyjIy79w6PI5Ao4dvxW2aMd18P6xibOnTuHRrMm94LDv2yWntIkZeja517Ac54pH0G7LntHsxfFI0+8Hz//iU+iXSviyqkX0NpZFuCS56movTyev7xMTTidBqLdFiKttkhbJUVeQAJP0u7JbCVo2Wh34CUzkjhOhlbXkFJEPh+GqFbr2NnTxr6zs6XJ3rEkxmbnMD4ziyZT6AXsI1O6g267oZL+iFpRMHTEhysA4rWNPZQavgjEBbgUa4EOJrIpHD98CEmyyQxwSYmvevMMqnQDwFigj+vKBJIIvGj+2fR2fXqk9j3sVVq4dn1bgMsuWbluCq5LdQVrTtZuCmhI6I21UzSkCrV0MxiBgJs6ELXApVQypqSxv4/23KPvXf77DaX3kLw1kM2Jltqw/UYZl4Z8FQhYPwJcqsOr+qcyXEoI2gpmIagj4fUwXojhwNIEFhcKCHp1s0fxO9SKJxIOgcu17RJWt/bQIsOXwCWJKCaAlvsb1VxT+Sxm8jnM53MSHCXAJX2xyWyMsUcLhd1vhOJS8VsmrALF2hvx/pOUwudfgS0G4+h/U7s02hh40oNOT89IoK4lcXD/5CCab07WNavtvoNaqYzdjQ20q0WEjYoA4GTxsn9kryBAl6NEGu3dyCgnwUmBS0sDlD5UFKCaAyL2RL76/jMEl5iAkJnE85HrVOXPqXgU6XgU0X4bTr8l7D/eTQ55ufYYFNWgz7abRjw3ifzUPswfOIrC9D5UWj3sVVt47dQZnDxzTkBL9q60lCLmwP1RAnjIlqWLC88YsQXg7qep7rKnW/zJsBkFQ5G+xICXomSwNme6nmWHHnhMDriLJv9EASOVYnuDnoyALFVWHChb+0K+zqBnMn2MYDny/tkTKTlM1p5AGlrf84v9h/Q2XAcDMFPBUlkzNpNhlBFqgp+0T9TPNfpZLFZo1ZwSkMzMlUxKVIlTExOYGJ9ArVaV4Xm5uIvIb/3k4+YxHXrHCUBlgbyBlNlcOP3thl8DQE7fzuA//+PmW0EY++fDSYcBGkUrPwz2GSC1AlwatuWoT+Zgr1RwZXBTjXzPNpPag+mNtQwd+bsm+n3YvA1TwuyH0CmVMa42i4k3R5KCzXUShJpsEhP4wQvK5otfcrlG5OCj71H/fHjFbtxcDSXeMkJNE2nNaQkGCctFzFUpM1CDVTa7fB8ib5CQGk4rGA2lqeghD71eIAAjpV0E3NgYUH5KeTKLVAEuuRDFxFZPAAmWIdOMzb0EVGijwu8XhN+NSvgFvyhZJriysLAgjEtlgxmpAKnE/QC7e3tYX19Xj0dOQgisxF0tAI23jV4BTYyksW+v3RW5Jr1qEl4cY7kcCjSfzubkM1gPPW4gwt4jcOXSRaavjEFeSz58DO1I0NsyLpPLne0dXL1yRQAeCdiISc6nTEAnx8blS0yc6fdhksEtSNfptAWoVDBLG3zK9CjVJjCVS2cEXJWNSnfYQaHfpf8ODXLNlIGsFDamuWweyTil8gRj7PNg/ABDNUnmPWDhxSAGTrh4/cm+lOXCNRuNoNqmfFBl8ZT/02hZJCWGbSngJUEEsmdNCBDfM2+WsN/IUuMkyQChg+dZ1r12rfos6LTJMoXt37NTdpkuEag0CeEynRyZbMgUT3yzDBA68ryM7iH2ny1YNbqXjA4TFBANoAXE0OOSoA0HDPyMmiqtzGGuVwKVtE9o1DVQiIAkAUtOpiyYJjYGIn+37GGCVboJcb3ztShfHvx94/mhEyT6p6ZFBpdOctqle4gtrgScNslvdlsTEMowdPXPlGo/5J0LzGSmZdoU6PeoHIa/Bt4rNkHUCCzsbFgACGNHIL4xJq1cyj8xptfPZi0BlFlDoND8rIgC3xaE5u98jqQAMb/4PSw8CFzyHpCNSpbq1pYyUtX/Uw9dfr9lXerhqkFU9hmRnxv0dK+1xdbgSBKRiJ4xOk0zwCXhSb1RwiY2aZEaGqeHqL2+Zq5spuv657zmdNuil5P+if1sw7A0C7aqD4++mrwL7q+UjPCzyHOgqYlsxPnMSQCHJKzbCXMIv8+gMj7jPUn13t7ZRSbDPU6LeBYOnITrwEhDBVhAcg8Y2JhY8FlY8Ya5L6xo/Tz8gWRe6zPHBsYWJxxMWb8nbfaklJIGR+MFZS9nY2R9rYxPnBQlssfpIJJAJ3+Xgkc+ry+yYvVpJEM3RLlUloKEzEHKDRn2wGfRjbgCpnSaHXRaPg7sPyAy6zpZPfQrZjqqE0HeywjY3ug2wdjYORY8c1O4+4F3YvO5S7jj2D3Yd+A4mu0QVaeFSrCNL/zH38GZ7ZPwxyMIvQC3ZCbx2Q99BlfXSthxPSweuQU7e+s4ff4FbGxdRKNWQZIAhx8ROXAYaSKW6mCnUkaRAcCRBNIJF+M5St6BcrGIB+4/gfMXzkgzW6sHmJxMYXenjJnZHGamKa1vIej00SiFiCOLpfn9aFT3kMv1cdutR3DbwScQi07K/VEbCD5XBJ1jmsgpwW1aKDM1d7e8ivXNi9grLyOR9FCvt7G328Spk1vyrDD0gdeXrLi4m0QymkWnESCXKgiQKAwH+Ign+kikXGSTSfgtX6STuewYNrZp7cD9kvfVQ5PSYY+ADH1XfcQSngzFaD/D4lL2eHJ1ul2pSbj+u0EfGzUfqVRO/FyLO1s4OD+FSFBH32/i3rvuEsbpytVVfP/FlxCmKJmE1CYcmpD1SWDj0vIK6h0f8UwGe8UqYm4Soc/BWwuOH8X0eBRLMzm4XRf3v/0A+u0OyrsleIkIisk0Fo/ejempPA4cYaJvHVEyOxmKEWmIryGbS9ZVZMkRDJOBDhro+izMPaytt/HgPb+EWjNAbnwMEQ/4D3/0fwoYcunsBVy/tooH3/EgHnn8Ufzu//ZvUMgmEO118f5H3ouVU8/jzmwFmWhPwIiAnyuXwfjhA4jPTaNOvjX7WWHz9JHtuWht7uLii69ggmysZg3ZTAKtbht0w2wEUbjJaRQmD+Hwkx9HOzcnAzsyu3/0o+9LKjf3zFdfeVWAJzaYv/Hrv4GXXnwB3/7ON+F6BGhpI5PHXXfcjZ2dDTSaVXzvez/E3Xffj2QqixitLzoM7EoLS4gNxdrGmrDDOWjN5XMyVODrlClPpxqkXkd7exVHxx0cTlaQ6G4jkYoC+TEdtLcaqBTr6CT34/b3fxaRxbchiGfQataxcv0anvuHv0c2k8KZ029gb3dHBn6sifgsPPzwozh48Bj++E++hGa9DC/B86GFSD8Or5/Df/Ubv42188+htf0SZpNVpGh70AmQSCfQIyOPe0eo3oJsFlnLEtRxEjFmv6AX6SGgCSble4GDvXoX19arcKMFRHK3YvqWx0RmWV17GQe980h6dXgJT/xKPUos+by2XQTdKLpOV4A4el7SlakZJpE//gSW3vEBtFIxbK2tY/v8VVTrVVzfWJca4Zvf/MYgUEHOUg7eRCoe4iMf/RnM71vEyvVVfOs730bYayJJZmOHfqx0jciK2sgxXs+3HT+B3/y1z2L98o+xevJrmE+3xEIkFuXZRA84PfClojN+gXx2NShNhJl6jpqhmAwU0UPM+gqGlChzf08I41oGd1QYE4hwDYtGvO3VL08aew7JKbfuhOg3Q6AFRHoc9MUQ4SCU1jZuH/24Ay8Xh5dioA09nOkT30XUB3bKIXKH3ouj7/kIwsklvHbpMi5cPINeswqXFj17JezubKFU2UOtUULU1brI5RphoFyEz7j2LtyjyRC79fYTyI9NyFm6ubmFU6dOoVwuydCXYDDtZDjkZLCFnGvizcalwDjsllRi9DF98KFH8alPfxrRsIsrp15CY+sq0p4Onju8jhzE0Weu20CkXYPXbSHe6cITdgPXnLL0vGQSKfYObgxVqhSElcVwEJWX0mKCYSG0fKH6ZpO2QcUSUq2GyE3hxZCfmsX0wiIhSvgMAuXQIVBPbidC0FoDyMiEbfZCkYhfWd1BqcFnIC6MNrL/vEiIfCqBxelpZOIuErTlJBDDfp2DXWs3YCwXhOwgDbcJjZU6Sxma/JJKTcg0/AxxlGtdLK/t4trqLupNhs6QBJSA6yVk/SsjTAEgla7aJGPDEDZ4o6gKTZ8/2nvbimxQlI78g+1FpBY3tdKwdh2lvumjIKCz1JjKuLRScS38TMI0VXsDWJDPkwYW8WzhY0ceJXuAvl9DzPUFuCTj8uD+SSBkD8Jnk9dWe61I6Anj0g8i2NgpY2VzD82gDyIMPhl7ErjHebwGXpElP53PYo4BrbxP9HO1wKVHX9A+OuyPhI2j/qgCUkldp5W1BQRNEtJAoq1MR/0sPJsJVI7xa2xc8hkyqawGtVK5xec85COt95C1X61Swc7GGhrFXXQrRamt41QRkOHp0opJdx5rnca9iF9yJwxqzX7TtkYyFBEiD7EQIzN2hsAla84uw31JtvK7SMc9pJMeEm6IWMSHa9RW9PJud/qSKE6peC8SQywzjuzEPBaPHMfUvoPoyHAigtffPI3XTp1GrdUU+zk+VyQ9qMcmnzbr1amycM8A7rSAUeKuDa8xxD9jBaj5F6azUbBKP7cJAlZQeRRI1OHJoP814LKQ2kxmBpnwrMkkGLVNj1vW5Ao02v5B8HrTH7BWF6CSd4zrzyiStX/XPkCsLQdqN+2K5DWssNko31QBZ8gk5lESgNKQsXj+iuWXgJVklGfEWqxQyIs1GvvEubl5sVMTS75GHbVqFZHf/MnHRoiLQ0TyBrBtBHyzm8GAUTUKyg3gDNMGDlBl87qivh6yJ6VttDH3I8Ci/RmDm/gWwKX8fHvhDCvs/y9waTelQRKbQbHtvw9AFcP2VBanyiqsTFRBB70hikRrky0gZ6jhMGQljoKitmkcvk8rdTQ3XlfooPmWxWoXjQHGRKouITRDVpSAWMbPjfI/NhtscvioixciG26ZytDnRMFMpkRTxsfXI2WYGw4bDwKXlKZQusjDXd6hmJirjwkPDAJdfABkwiCFCqn9BC6b8lWrNwTQnKPPBdmKZNwNmFhqqszJ4Nb2tpiOc3CboAw2m0I6lxHgkrJxshHpjUVDX7/VEb+rXotToz7SsYQAl2O5PMaYdmvWoQU5BNU3slD1kAhRaTREGt5s06+QnjH0UXPFz49BJGSrZtMpZNMJmShzk5uZnMLkGKXenHzRUISHtK5jgsf09yPLQK+FFhx8uHiNeA+Y0s5iVJia5kAVkKMfok1wgsCz8VUk0M01kydwaQKN1NhWTBQErBB/0aAn0juyaXmP+bBzsxevSoK7vE+UXvMzGMDGgmmU/BDolvdvGFj8GcJU9TXxVxgUNGIXCbdSybV2NQwxkWpoMps8KwbA0INbByAykTH2ACJPNXRwWVEjoKV8NlsoG+8Z+bvWR2NkU7bfJxYFBuwVEIcUdkcZnASDCLiK7D0akYGClVvzs2n4hy9gJTdzylbJshS2UJSbqAKbQ/a0kaWI7JEglD7nAz8VMWS2jFiyH/U66eRN5X4MTuK0ngEolE3yuZKj2Tzvw4HF0JfXsi5HGeFyTwy7jy/heHqf+KMEvGKBJ4WbsnOHYJxJURRDc32Pek95vOpEjbJkmYySTSj7PV+PMuZA/TBlsqleunLwmH2J6cS87lbOKvfFygDMhI2fle+P1+DQoUNYW1uX7+HhdPnyZRnw8PDi3yHDkOxM/tmwiBquPQvwWobIYH81YNzNoPjNxasEQg1M2I1FiDnfbh60DQdynELq9FTKZGPIPnpGyvlgnw9z5TXJb5jyLoFFAjJG4ZE1nlSZvXrE2DNSnNG16BXSeQTlckUmxxYAH95je5Nl1KrFg7nxUhaZAAplGus9VSCSz6zxLTYApEzQ5TyzoVV2LWrzaecuypyxU2ED3Mvn1te3agA+k61WXYAr+ndxr+T+KgMmyaaiLUZH2Oo8uxhQ0m5z/4nL+VOvNbEwv4BIP4rzZ87j8KHDWF1ZR6lYkb2PYU8cCFEntbm5Q1tCJNMuppNxtKKBgCAH3EXc+8Dj8OMFNP0+1upraPirePH5r6EZbGClvIFaq4vpaBo/8cjDWO2EWHrsIYT9hBjZf+PrX8LVC+dFXpRP09g9jomJPGb2TUi4y9lLy3jzzC4mxj0k4kyC7mBiLCXhW/lcEuVKSZ8Nz0Gp6OOO2xbEbymVDrB+vY5swoEXpuCGebQqbQEu5/dl8PBDD2I2ewxOwJAeV6W45owgk98ytXntojwr0UYYaWG3tIJGZweValGsCZKJAi5cXEchNyFrlob0k2NZBAQfA4+EH8RA2TibePoyN+VzOVFai2TRawaYmpoV6SK9Jemz1vPpzTuD9Y0d8bOUgK5YQDtAGfZcu3YNKyvLssZSqQyKxRLyuYIGjvU9XF9vYXJuQcCJS8sXkcknyG9FMhoiGQKFaA4/+diTaPoBvva979LODmPjYyo/jLoYm5rGi6++Dp9BVIiiUmnKzxXgCh2k3DTuvfcoFudzuHZxBT/94YdQrRQRc2PYLW2i0okjk9+PudkJHDzcRsxtC5uFDNQwUhMQg3I2YaPzAvUZZEdf8Dp6QVyuxekzm3jPA78MN55HPJ1E6PTxB3/8+7KbXr1wGedPn8eT73sKjz7+CH733/6OWIP0uw2875GHcP6V53DnTIhEpCMsVqYnxwoFjB1cRGJ6EnV64LKo5yCCz1MnRHe3jLM/fAnTPK9bDWSTHtp+C34khlaPHpcppHL7cMcHfwHdsUUJU0ul4jhz+k289NILsne8/trrsoYEuPyN38KPf/xjfOObfwcnypRZB6lYFnfedgfKxXXU67s4e/YynnjqY6CILz+Zx9Glo6jUKjpwCH1UG1VUyiU0m3UBpllHMYSBKo18NoP11WV0dlYx6zSwGGwg1dmG5wTwxqcF2Or7LRSLNdTiCzjyyCeRvfUd6ESVicZh8Fe/+ufCkrl06bxI3uP0JIvxXOjgsceewG0n7sIf/MF/Qqm4iUSSbJEWIqELp5fEf/Ern0d14xWUVr6PMWcHbq2BONtjApEGOCPzRQE2Ryx7KFF2U54M0CWZMUZmEWuhGNb26jh/bRf9Xhyt2CHkD7xLlDSV1Zfw9pktTOa1hkUvIsxOv1lFv+nCQwqIa+CMg7wE2dWDGNJHHsWBdz6NSsJBs1bH2umL2NraxMrGmniQf/3rXxdwTxpUBlWIBJygRYAPf/inMTu3IIzq7/z936PZrCBGyaNfkzO5l5qQEA96ufHc3re4hM/+0i9h68opLD//FRzKB/DCtjC+paYnaCmgxTDpmWEbDv0lKQo3RBL+3dDvyc9QSaeCHQL0BBxwqo2KngPsiaj04EBbujRTP9LqirLwHpg802+r1tXpEOwls4/X20XAobIbgZN2EcvS65K4cxtNvyHfT6ZmrfRD6w0AACAASURBVJVA5vBDuO3RTyAycxCXdnZx9vybaFb2EAtClLd3sLmximJxB9VmUZLE+V69Pof3HKSoUoJ1LPfGXG4ct93xNkxMTguhgUPV1157Xby7JXAOVGLE4fttYXCRBUbgktfBIQgekqkeQa0bwdvuuR+f+vRnkEu4uPjaj7Bz7TSyMQ6mhcAugKLoFjoNRDo1xP02Unw9+tsaSyb2BHwfBC4dL45qsyUscw5/CFw6iSQSqYwAkqVaHds7e9jZ2xXv53Gy01jTOS4y45OYWdwPJ5mQnykpyMKyJYhjwiYJAkGZZgQuL69uYq/eQU/k2lH0e+RiMljNQZq2aE4EcYrZmKjOtWPwSWHokR0vRBkrJVbmLRmIibiLqUlmHqhUX7Z0YZAmUGv2cH1jD1dWdlCpUyWoQ6KYR7UIQ+HUbkAltsbXUBsxZRsOneAGZI8BjmBZarYiHgApWj+NKpy0BhpBNYfoyGCAy/U9AC77lHHrwH8AXCpVRkNQaKeiuL+yLm8CLoNuDZ7TwVjew4GlcRw6OC0sarrtymBd5wfiu8xQMz90sLVbxcrGLuq9AC0yq6MRGbzQGo22BRyzjWfSmMplMJvPIUVbCFo5BV159lwDXHbF7kUT2jX4ltsgAUdNmtdcRe3vCfBrb6egJf+d/ShDPefnF4TJz+EVgxL5paJ+tRRjzSn9lFgahagb4LJKX/zijtg7kCWqfRrPXlXtaW+jQcBifWZ4P4ZVZ9RWsokb4NJiLlo3s46M08udgB2zH6gypWUI1y+991MxFNJJUW9KMGWPQaUMUuX2FEXA4LpEDunCJBaO3ILpxQNoM40cEbxx9hxOnjmD3XIJ5XpNrL6IVYjvswlLtgxL+nXKPmECmYSAYgY/ijnx/avijWCvqt8MAcPkMgieIWtRA4AtCYc4gaj+4jHpXW8ACkPau/maZ1KjNSCvQ0uuq7wG2ebm2kkfbjAMwWuEeKLECz5c0ttIoA/PBFVn6jOnxDvl8el90DCnIQBryTmWuMR7yv7cBoES1ObnyeWyKOTzcrbyi/88PTWFffvmsW9+n/QSjSYtogxwOdqw3cCEupkpOPo83xR+M2wgh3/J4BimER5hRAqAo2belqkz5LboolNAxNw8S5814MlADjdImRoyLkfe4gBYlM9nfuYoDVx+jlkgOkQZ/rtuempKqlp/y2YypsADJpxFm7UhtnRbnRqo1xq/LBptG2+5yeZ/emMtaKmL0/6/ySwboQrrG5MhiQFIOEkg80EaW7Ib5Ms1jEuVg0tqonxF0O52FYHnxJ+prq6HTDojDDMy8wS4FMSdzEPDvh3SiIQlSZBMgUxjbB6JoFqvSzFONicPr9mZORRyeXlIlLmpYRzcoGjaT88CLxFDMpMUU98Cg0cKNLwOsVvaE1kpA0KCbg99P0S70RAAkxt6Op7ARK4goGWBwKU01KSLKztLQESREnCe05ewjb0KpSN1kVcnEikkU2lJcW41W9je2pLAD5HwcmTVDwS4nJuewRTTe/kZeI96xoeBlGoCouKnqSEXKqWOiGSe8m8W9AzEIZN1wLg064bnEXk08r0mfZfsKrKsCPZSJskG1d5jYUaZqQsPErIWCJJS2s37ShYmQeNmq60cMu6UGg2vrDNZb4Z5xcPITNgH08bRQ10hEH198xyOQCTGy0MTwpW1Nnzdwbo1m5h9vpV1OwJaGnsJsznI2pV1Ynw1bn7Nm/coK321ICLvu8ikhfGnzCT6nroxTaOWaQ3DixrqK0qGsjDIeMAxmTiREB8NAp2WrWhBVd1wpcRRINf4cVifXFnTQsJTUF5KFCeCRJz3Py0TJL4XYaKIP5wNIVOZt4LKQ4aiFFL2fvM440Em8wM9QGSfMpIfDTQzYJSYaBNo0tcS9oM1gZY/UosCTf3WzyQG6SLjMM+yhL2Y0K2BDxBZVuw2FYAewZ0HgWpvdYbYoQ4/jwXFCVzyPW5sbGB8YkyYTcvLywOWKgFLa4b/VmeRHRapYfiNLHv97DeyeW3xas8FvQJDOcboeWGvmf2zwc+X50XvrbIVOfkf/ny7DnTOdSMwLwe0Cayye7/8HCOv4jPB6TS9HFm0iazfpaqHIVx1mTqyIOHt4/5A0E6mruZN6ntk0qvu77Z4kCJPitHhBF2ZojbgTati+/362c2ZN/hs+mf2/bPxF2P0gWpCAxWkILXTWDkn9MsysYf7jjbK5hLKP+uEWp9DK2/3ojHZ/wq5goCFF85dQrVUlen97s6eSoebLSzOzOLy+WuS0pqfKsAjW7BVQy8bQ3xmHol6DpMH7kTVy+L1c2dR7e1gfqKP4rVXMD/j4szlUzhyy1FMxAu4vl5CY2Icx55+Cv0ggd3rK7h++Q2cfPGHCNo+FuaSUrBt77bFwy1f0CFAsdTH+FhaAB21AeAQJYJCIS5gphdzkUgm0O2EyHg+trb2MD+fhRPG0aq2MZWfxfLlPcyNz2L1+jJisR72zU7h0Pwx7J/dL89CpVrVYSWLaxajflfCqwhcekxbD/qoNkpod/awvXcViYyer1xTTMqdnZ0RL9uQe0+rgUwig14zxOH9x1AvN9BtU4bNYWELsSSHr774XGvQkoLdrF8JLFNeXqt1kMkUxCaCjRgD/yQYi4yibgeVckX87jpd/n3eX8r/Kc/1sLZCsC6NttPHhfV1LB2ehOsGCNtNzGey2L1cwvH5edz3jodQ7Ph47dSbuL6xgcJkAZnCOI7cejv+7pt/L6EprQ7Z4EA85aDXr6HXa6DV6OKzv/RR5MeieOn5V/H0h9+J1Y0VJJNZFEubSCbmEccUZqbGsXSggQjq8JCEQymewwAWPi9kd0YQM76JbJx7YQ1ByPMhiZMnV/DuBz6HdG4avUiIRCaB//cPf1/OtyvnLuHC2fN4/Mn34ZHHHsG//p1/hUzSk3CYD77vCVw78zIW8k1kYkyXpY9ciORYFrOHDyI5NYaWJLZH4TJgApSu9dAuVXHhxVcw48XhMZ2doV9BR0Is+l4GrbaLaHwC93/kV4Cpg7Lnk3F55syb+PGPXxbLijfeOCXrZWF+EZ///Ofx5pun8fWv/y36Tk3kfEmvgF/8uU/iH777l6hX1/H6yUt47P2fQs8rIDWeQMbNSACONO39AGMTBQEuuRYZ5idS/qiHcqVqwr5acJp7yNY3MVY8j/FeBf1uE82IJ17N8Rh91psoefPY9+6PYPrOR9FiejIZ6QkP3/7WM7i+cg3L165gd3dbQHcqRnjOf+hDH8EDD74Hv//7/wEr1y7Ai1OiXCP1CP1ODL/5uc+hvXcamxe/hal4EV69gVjgyh7ZpYcumXb8H/3FBIkjgOLAoZ8iz1WyyyV8Iiq+Z+vicVlDFHE0vUNIzN0rQ7jm9uu4e2oTE3kyxJiM6yDKupA+guUenF4MEY+BKZTmxhGGLuq9OLLHHsexRz+OXU9VBtXrW7h27SrePHdagMtnKAFnZEksZgIStIdodbr46Ec/ivl9S3Kdn/nGN1Ctl5BOOnA7FUHFOKTp+H3xjeOevLC4H7/6+V9Ba3cZyz/6KpaSDUSFncrAIFU3dJpNCaLkXswGmIETfdeR60CfdBlO0JuRlFEJi+GA3ibIKissykAVG54obCLdH+mHGRAk4/uRA0blp5T+9lo+It0+XJ8ZPhFEBQA1yhECtqk44tkEnHgErV4T7W5Lhvxkjjd7aWQPPIi3PfkJRKYPYq3awJnzb6KyuylswMr2Dtaur2C3uI1qvSghhNzDxOOS8k5PlQa8xzx+yCq//Y67MT03L973DOt85ZVXsbGxJkNVhpmJaoAgpRlOG5kE+r0OYuwX+hB/vKO3nsAnP/UpTBeyuPTaD7F+4VVkaWPCYQj7wXhCh/1+E1G/jnjQhsvAnBZZs1qfqGe8GWC4MfXalmxo4uNUjSURS2XR6HSxtVfETrGEar0pBIRkuy7vhS6JidwYZpcOID0+TjdKtbQSuwT6vBJsVQuwkCSMwEGx4ePS9U3sVJroOXFheCao5BB/Gh8O1wDluAwi5TCLwjbWkMbKigSANoMNKUM2iicCZfxi4vyRw4vI56lkIigPxJNJBIih2vCxsr6L85fXhcke9dLyvJDOzv1XmIesNWTQbteRYT5ygxsAJTqIH61/bd1le5HR37VGHtbeN9eDg1rQuHOKr6MJtVIWMYf46nP5VsClKFVkWE6yigUuTVAULdH8ukiWC1kX+5fGcPTIDFyHrEFmTxjFleTo0Y7KlcCkrWIVywQuuz00+TywB6QqjgxO2hiEPYxnUpjKpTEnwGUErsilFVQj4E7GJRm4bGo1GFWJNXyGWePyOWNfIdfOsPN04E+Ju1ofEaycnJySBHFazdH3VVWaVniuQdSsQQfELgKX1Sq211dR3d5Cc28H8DvCEmUNIn9PvrTO5C/21VRJWeDS4HfD+t+Ab7YPV1Kb7p/80t6wKz0g7ZF4t3nOiIIqDJBg8BuZvRy+MEQo5DCDao8EnFgaiew4Fg4fw+yBQ+hEHXQcB6cvXsSb589jr1JChSzAehX1elWsJJheLkkRxlOTQxyRjTO4hwMTqipYuIjVlapReOAQAFeU24BHpocToM+QA7SnUqCPHuTsLUlc4hlMPEPDcUzomrEco6qNX8K4bLXUZiyqCmELO3HvtwGd1suS4LtNdNdgNpWTW7s3q+QSIHtAYjJ9kcHVlGRhMQINfdNEc9pJqTcugznZ9xCopPUM5eG0tWNQ8NTkJBYIXO7bJz27+BaTcfkbH3zM9Jz66haIuLlp1H83cnLTFGkTrRuFGnwO5eb6asMm0jZ0WggP6a8CXppQDvmEYsc4bAoHnpUmsUwkoMaEVZlo2m0NgE7zPgZSb5N2qB/SjmUsNDhsNC0TzAYOGbxGG3+5KQoa3MAQtcCqgQQUH7VCTgu8KgtlAE7ewFA1yLR50AZv0YCEkqxkgVU2/0zMM7JKm/KkBwYnmZRzcgLI5GNFzAlYiqSbxbDq++SL4TGlckUaYQJlfBBsqjhDQDgxoVScX0IbviGIqS/hFZxgiEzYhLlwYVcbDWFbEkDjL/pbcnMTD0G5L0agGoYolYoCXBbGCxibHMf8wjwmpqYQz6RQbzVwfW0V11evY3VtFQ6ZYP0IOk3K69S/J51ISqI4peIM5xFGpEmwloeLO6aZFNVbTQEs96oVNFpMH/YlAZqfmQ87mZ3FUlH8PVNJTlWZnNtEu1nH/MyMsC6zqYwkjtP5gWwhLiUBWOSBV9BMN3agWqvKdECk4tmssC7lF0cUJgmcgomeE0FLgEtNCOT38PuzGSZTq6zbglwi3WbRbdAFu/Z7hhLOjVCZhirz4XPBkCPKvDWZ3Fg4mPVnvStsSjavGT+D9bJQOYBlUxomlzHTtVR2C/oPgYwbGWx2ECDPu0kTF7DQADzWc08KSaaxc1Js2JmjoJT+8/BZHb6WSsL5a/S1eHPER89MaGrNBmrVurA1LLA5lIITMGJhalLdjezZ+kbqZ+Pn4sRc4igN44wHkwFijD+hsigZmEHrBQXBuaYkYIZFK6dV9KBJxNWvxYKQAvyYdGrzWcQU37wXy+azgKMeLHxP6vszZPvxStjExGEJJse/RjK+RV02ZNmP7v83g3c3gpV6L2RJm/s5Clza+zt6D22ByAnhiRMnhJlVq1dw9OhRnKdnnTlQR9/gAKQcYeDaPXgUuLQ/zxaro2fX6H+T/y5+SMryfatfo5/jhs9k1jBfW7wrDagvvxsdgWV9281evt/UxLpm9UuT4k3oitkzVKqtzEuSfsbH81JsCYslDKVp5yLxJC5ch356Fqo/ai8aylDKWjjoZzMyPxUCmntmi3Tdi0e9OUcL/Le+hxZcvPE5t9dycL1EHsZPSK8dUwnIb0LPUV8iKcSUrcvPI2JCYzvAdGtNI2ch7KBRbYkvJxM2ywx/azTRLJbQrdLaoYdmEOLI7cfgd0uIVnaRWpiEMzuPXimJ+MIJvHB9G2evXMbb7zyAYPccDo8FcPt7aLfLmqSNFBpI4Ier13H3hz+IdLyAneVlVLeXUd9aluRPJjVnx3Liv7yxUcHRw2NiMt9shpicHEOjQcmxhiakki4KY3lN4Y7FsLe3i3a7j+MH89jZqaFWYfJ1FH6bqaJJ9DoBju7fj0sXVxH6Xdx++2EJnFmYW5Bijs8Gz3YqKXjd+M9kN0gjzX3JTePa6hWUqxtwPB/F8rZIGinVzxVY2BJYrElYE6WsDGgJ2iFmxmdR3C7K3pPOpOCHvjCb6m0yDQk0ciBH+wtP9jPuX8kEQSoWvmSBeQIwNxsh4vGUFM0ETFkAc08nsz0WS0mgIAeFMS+FTjOCeruHnWoVF9euw00BqYyHsNvG4uQU/EoLxdUSWo0Qx255O6ZmZ3FldUVk+akx1gkH8ed/9XX4AddQXIJ1WmELfr8Gxw0ksfXRx+/B/L4cTr1xFvc+eEi88Xj+J5Iu0tEZxDCFxbkZHDzUEnm42ydwyWCWqsg0yZwiqNVuVeX+8DkKQvpYxxGLJ7C20cR9d34a6ew00oUMumEXX/7Kl+A5Hi6cPYdL5y7i8cefxDvf80787v/6bzCWT6HXqOGpR9+LC2+8iFR0F7lEFOkk/Ul9YW0eOH4E2ckxdAImyWuqOQt7mhHube3i4sunkIt6iNG+hYFqZPLwLIqm0OkSaM3ing9+Fs70IbGm4P16882TeOXHL8s6eeONN1Cv1TAzPYdf/ZXP4/KlS/jqX/8V3HhN/Giz7gT++9/6l/jW1/8ArcYarlwrYnrpHfDjU4gWYphIcThMn2YyqqiGaUqzQZCRTzrDtoTBbzyvO906+tVtpKubmKtdRba1DTfsouMmENIfM+JLMEfRncH0A09j/p4nUSc0GKPXVwTP/+gHuHD+LFaWr2Jrc0MC1FgP0ergqZ/4AN7z3ifwR//pT3Dq5MtIJfmzG4g5cQQtB7/w8Z9FWL+ElTNfx1K+gQRTVru8p2px0O0QAjIeXVHWSSGiZMTFGZKgTTL3UtbKYTSG9VITF67toR/E0YnT4/JBCfHr187icOwCUl5VGcG9PlKyT3eZuYFIi2oV+g/7aFVp1UAf3jFkjj6O409+AhtMQ+e+1vSxurKM537wnAw7v/WtbwnbVAAz+iGbmp4+ZZ/89Kdx5MgtMnz9i6/8Ja6tXkU64cD1GV7ZRxAbR4cp3QziCPuYnZ3F5375c3DaRVz/0Vcx7ZSATl2k8hzSSkvEUMgOZdi+KmlizIwGfAEuOUiLScowLZu0fuWZwxpf7SBkr5YwCDN4NmtA2JYC3GhIiZK1KDQnqSIqQZchfT+pEuoQCOsjZhKhlenlwmNIT8xDt+9L3U7grh26qIYJeLO34o5HPozc0nGUOwGuXr2M3c1VAW13Nzdw7epVlKsVlKtFqZdENSFKqQgcj7eLwA1reCCTG8Mdd9yN2X0LAlzulUp45ZVXsLKyIvckQjBJ5NBMrk8Y9RND0XroNprwOEzo9eS9LR44jE998pPYNzWGldMvY/vSSWTcHqKipCBqwn28h6BTg9OtIUaLjoiPTp0WG+q7SqCO4WnCeCXj0MqqjVScgCI9+YrVOrZ2iyjXGB6m+27Er6HXj6BLpls6J1LxqX2L6HLoxUGqJKCzj1I7JRVxO2gHEew1urh8fRObpQYCJym9pCcSiQD9LoHLHqIBfUb78AIgRt9Qh3kIlAJzzzJKMkmCppVVGxEmp7t9AS6PHz+MyckcEnHWJj7cRBz9SBz1ViAswrMXVoVxGfV4npB9R9ILg124eBQQFy6GFijqvz9Qq6iak/58MmyT+lp9+8XiyQBBN9c8N/cvto65sY60ihitu22fPwAuuTqkptTwKsu4FOCSXwa4pNy731Wwn1JxMi4jYQu5jIOlxTEcPzaLmKtBiNwDGLqos16yfukHGsVOuY7ljR1UO100GSxqgEvWJjzjybocS6cxlU1jvpBHhgof0gkZSEbgMqpScVq08XfpEUewH1HqmCGDKOdMHy3gGSIiD8/l8piamhZ5ODMZ2ENpDgMLbCXJSMdppO4DpRrzNao1bG+sobK9iVZxV4aWwoAX9ZqCnEwpt6o78zKaym6BGeYaCYim38d+1dp1WYyGfRf7PNuHSPgte2wJZaOioovQ7wieQIVphBYxPokb9H9ggBZt6zKIpcew79ARzO0/BJ82FlSLrKxITblXLqHebIgaoVopSbAc2e4SoifAKHMSNEFelHkuyStdYfnz+hPsJRDsOjG4EU/vd0/7ZaFiyZxQLdSElSn9p15dgpUTk5Mi1ad6lGGxamuoXvlKlusroanZUMZpqymDO5J0COpKj2VyLmT4zvpCyC58lnQtc7iheSYKWrK+ExWXtYYyQ4NBjzFC3rgRuDRkRfFL1t6FH5DPK0FUgrDj47QdKIjXM/vnyYlJHFhawtLSgmAkDDplHRP5zacfN3ZgQw9I3V2HzBHLDLRMCcvmsE2rMIJu8pjUABLLQDKggwGX5KJaMEMugNJgVfc/1O9bNh/fjRqzaqOlJqjKCpK0OeOxJ4DnCPXV/oxBQ2WaJAtyDlhnluo6WBKyxZmD2QImVjo31Ovr59CH3Or9hfxkN1VLmTV+Efo+DJtSbu7Qk01RgBHmGg9uCzhJ2IgzkKrb68dX4meQZp5hCIY1JVRfl5PEvkmu5aRP5b78WwQsi6Wy0G7ZXHCjsMAlJycELsm4lAVljFitnJHXjoBDqVwaWDbKRInei5ze0meCoSY07B2fECaneimo7MUCZDu729jZoe9RSryTJqYnJJWMhQoTxhmaQ78kousON25KnDu+SEwYzkPGZT6dVY/LTFY9OSUtW2XCBPGilDB5noTWlKpVlGpVAbMI5HJilEimkclm5RqUSjSxZ4pVHJNTYwJKVatlTI9PiiQ96SljjlWOZevxWojPp/GHJGDIn8vAHgLJ/NyUvTI8QnwBxWgZ6jVDwDFCAYoccQP3aAX7hhNAC9QIG8msSAFBxPfDgJRW+mrS6xTIN2t4hCU2wK1MOp8FKgSMMb4TIkc2VHAJ5LiJ1abFABsYgn03gl52P7gB9LBszJHQFGUyD70xlStr2YGGwXwTsHTzz7JFiAUsrVSZjD2uGVohSCo4JccMz5KUbUOrj2maspXH2jASvR5DduOwgBGYVxIOhc1qJgzc3FkEi4ch17er/oVku9BcOJmIy9+1ABQLebLrLCOYy0mHIjYFUYsU+xwPvUHUH4lfOhrhwatWBaPg3s1g0yjw9lbXT/7+W+N3ZhMbApT2tQf/wfzDzT/f/vdREMyuIf437g133HGH7Dlnz53GzMyM/PPa2prcNxuUNFpc8vtsEWNB65uBS/tz5cC/aV3e8O+GmTj6vg2kr9fWSIUsS9CeBHrlDcPTMhWFiakeNjpk0sAD9Qyz54K+n1Hg0p5RcoYZpiMLDtnP5fcAMRahTIiMecqA5/BH5CamiSDDx/hKsRhiE9btsfAgmK3+pKpftM/wyATbDP5EkmOeM8u2lLPWTmwNm3NUAaBn57AJsPuSXZf2d7J+6VmmbGDLMNarqeee4b4OqNy0iTeNnXjrcG0aywP6Q5nQHy2EaXLZQKNcRcePYr1YxvTCNBqlVUz2uyiiDXd+Ef3OJNJH78MbpTaurl3HO47NwS1dxLF5B2OFENcunUXEZ3rvOJAexxf/+m8R5HJot3t41733IKxtI+l00Krtoh3UJbSjRXZA1MNYJg2/2ZT9gIxKBiixAO102zKs4+WnbHZ3t4QGGSSOi6lxT86QapnSsDnMTk3IdJ4FLkPgGrU2WnUf+/cfkSZXfP1SSTQ4DGw0kEgmZU1wwMWzlWf8/v2HKAJAGHZRLO8gmaakLJBzdXdvB/VGGR2/jG6vJimN9VJLPN6mChPiE13I5KXx5JlbblTVaJ5Bb6VdtBju1iVoTAYglRl8eHwBl2ivwTNt39w8mvRQKpdkWRBo5dmn1iYxOnlJUneCtggRst/ZNKvLGSVW1UYZqRwHO5psmnBTcg3K2w3Ud5pYPHBAErTPXbuG7VIVuck5nDvPAJk+isUWXCeFkMFXbgRdymVDF7fdPo/HHr8f3/3u9zC3EAMJMYv7DyCV9VAvhsgnl7BvahIHD/D728K2dJEAXDb8PI2Z7Es2DCmdbHwYgFERCwEG+q2u1fD2O34emdyMpE8zUPDP/+oriLlxnD11GlcuXMbDjz6Kd77rQfzvv/fvMDmeg1+v4In3vgtnX38J/dYqMnEH49kMovSMjQKT89NIUm3CpHg3jqQ0gkCQ6GN3awer568jFYkjRn9lPusELzkXcXnGsM7J486nPgN35ogAXolEDG+ePonXXn1F1iX9+iiZmxibxOc+9ytYXbmOr/7ln8NLksncQ7yXx//yX/8P+Pbf/t8IfLKe4ih35tFJziMyEcN0KodEwhPbB64jSmbpP8VzlHs3f7GO4vlJhmHYb6Nf20G2to2F5hrSjU30Ow10vSTg0IeNrKoY9twpTN/3U9h335PCxuRrk3nzwovfx/mzp4V1ubG+LsAlATJ6Tj/66ON4+NH34St/9Td44YV/QCZFr/cKEtEEwlYEP/P0hzCequDy63+D2XQFiXYXkY6yB8m563Z4h2NSB8eSZK8xqT1AlCxYsmFkMySwSQAvirViHRdWipLS3U0eReHgu8WPK9q+hMXIaSTdCrx4THxbk0w+jwaIhXE4LdbgyvDpNWJo1Hw0egnEDrwXtz71aVQycQEuJ2NZlMt7+OrXviqM+meffZbpiQIMU25I+ww2uByK/MK/+EXcftvbhMLz5S//Gd489yZSKQdet0qLX4TJMZbIcCgN7QUiv/v0pz4Jz6/i6vf+AlMoIoEuok4XfYd+wybRm/UEZaL0Io+6wuRj2nqvz7PEk6Y+8PvCjBSM1qSyCxPO+KDZfkUSimWnV0iMVgp6bFCq4KLLfT3iqh1VSHl9C51GC1HuE5RRi1+t2i5RORQlwEoGw6VTagAAIABJREFUKMNIuOhTeZTCOMKx/bjt3U8hv3Qc9V4E6xvrWF++jEjQRqW4i/MXLkigWKlUkrMzQcmmDGQCOImE2GYRyqRvbtRL4tYTbxOGKiXaVI2dfO01LK8sC6hCFRbXoN8lYM8146EfjUkIXLvVhkPiQLcnFhaLC4v4xM/+PA4tzOLa6ZexevZlZFz2LWQYKeuSklK/VUHYqQpomUkygIwiVO37pCUQMiSJI+ImKYw9SChmFG2/j0q1gd1STUBLshy5ZrlWhH1Otjb3h0QaE3P7sHDoKNoM9iRJQpQzfEUytxnQwnUfQYdAaMPHlbUt7JRbQCwjgaaUxgedNoJOV4DLWN9BghnR9AylpyuZxgLcaY1M9rFSJwJ06OUcthmBKN7Lx44exNR0Hqk01zbZf0SU42h0gOubJZw+t4xStYOom5I1Qs9rXgMN3LGQjfH9t8EJAlwq0UJCQglRW4s1UyuLiskED1oCgK1LRxmXN9SFI3XkAK8wXZgWzqxT+DkkJ1pN8IQ0QnBYpeKWcSky8T5rOnpcMuCVA2plXEbCJnKZKBYXxnDL0VkkYlTzKSNN1E8iSOGAiNnbLvaqTQEuy+0O6n4PXfbVfLYo+zIA5Vg6iYkMgcsC8pQRsyblM8sQXyGIhga4VM90uYKDcMuh8kaCeAzhSfzT3RgKhYL4j09Nz4jFHPcm7ZuGCdbS18iakOpdwUiSQyhvr9cVuNzZQqu0i6DdRJTPpPFOZ49E/EB8Mk0Qpva+ircoeKmkCet9L9kb8gwSMFfVpZVTy8+24bC0qBC8iQQTBwmPa6uP0A/hdwK0m1SJEAhlTULGZQZeMof5g0fkq+d56MU8XF1bw8XlZWwXd1GpV8UWqFwqotWoDYFLPlW0U6D40eUXiV7cx3podppihyd7pkMbn4R8qaDBEPhYLUpiveJCSpEwhCKyqUnempjE+PgkvERcvga2boacwWeRYXsELwn48YvKIAYx0xpQhXgaFjTaYypRUm0lONwQcgRxFZ8EJ4YgKXhpewXrg2oJRrY/155q5N4JUVG/1KRUg4C4hqhOpdp0fKwgSsVMOoXJiXHs378fB/YvyfPVqOtniPz200/0b2g+DQ9Xm70BZGk4JYaxaMAIWZIGNLR/XxnTlplojF8tQ8XIFi0v0aK9auhvb5aCB5owpEi6bEiGmSJAjgEs9a1aLf1bMbIMuGlBEPP7YAM0wKBp7wyOrZ2kvYki5WNAiQA4Q/aITJdNCIxNGTZ6y8F7EmDEdr4DEHO09bcsViOJNzfUglXWS1EmHpI4pQk3Av5ZhqVIOO3CNqCHAZsk/dvvgaw80xWLDwYXMQ9zAmycBpMVoh6XaaRTGaHuksHIjUbBXf12+/m3d7awsbkpr80pnzCb5V6RAUCQNSpN1lhhXB6OQYAEUXyTKrWzvQ2+jmbUcuoj+ktEYzTL5pHGCS3BTkcCeeivw0KMnumew1SwOLLJNPIMv8lkRcrNP+eDJpMXyhoksMKVjYWMCxYxBFb58xS4TMn0iL56Ozu7UuTNzE7j2C1HZJNhsyhVIMMnTJq4jGcN2sA1qSxHleKL7IbepvwZRoLAqQY9ptg8yPHA7+Hkgh4eHqn/No1shM1rLAkHwLsBOGRTGmwC6k8o0IcdGsgBMwLDGABFDqWB6bKuEWU6GdRkxL/SpptZAM9umvKoWaDESiusz6H1xzDIqP1ZtiCw4IgFn0aBLPs0CAgokmlrgaAyUgUVtVCx329BLRr68nDi/ea9ohdgVRLtO8ocEO+MGOK0BUgy/VsTbi34NQpYjsrDRwE/80RpARk1jTc9+7jGE3GkUgmkEnFjMEyAlJNRZcPpZM+q9Yf7xxDcUf8Xy5KU+x2avc5MkYcMb4m0HzDYZCsYTElufO7t9b0ZSL4ZdJRh0T/6wxv/4J8EAUf+6j8Hkg7Bu1D8S+68805Jj93e3sbtt98uzS9DeywL9a2YnKNAu0hQbqaBmnX9TwOXQ0/Wf3yfb7Q8GIB6YpvAZssyGPW8Gkz/6enF8tWec/Kc6PtTCHP4a5SdyH15ePYOTeXlu+z6oVWJeAoRHKetAb1AOa033q4i5TNpoSwyaGUhBd2IH6oZTFhwX0KcZPgxDHGy98e+0yGgOXyPEoQ+mKbahFh7Bht/TFNgyhonAmb4qAN5+Ijv6c2YOcErKZgMW4K+VvwcGrymgD/3Jf65x4TZEGh2HDQZRhUNUVq/hH2RLvyUg0aqAL87hdyJ9+Jso4disYLjaWD1tW+ikK3g2NsWsHzxHJI9D6GfQnZqCV/+y2cwu28/Xn79DXzoAw9jcTqHJNrY3LyM9HgS29VdJDJpMKCWARG0Kbm+voxUNi2SqTjZhy2V623v7IhXH1Mnp6YnpFbgGet3KOOdQj49gUwqib29NdTrO1LYJtw0Aj+ObGYayQzZfeojzIsiHqdORPY2XltlNHaxsLAPQcDza0POPp9sGLLa2FRS/hQF4gkH9cae7EexaAYJL4FGtY7Tp07hnrvuFj/ZsclJxIxENOK5aDY7ykpzQsRjUbSbFaRSTIFvIBn3pECnSTq9FK9eOolyadN42zGELUQmm5F7Rr/IeJyhLgxG4TDRkfRhKhiktqD0yqfBfUdYbl4ijVqzjWwsj2TgqaQq7qIT6aPRCdD0gY7volrrYWerimKxidArYKNYxaXzp4X5MzvLgj4mbNz3PHw71rc3MDkzg7bfBHwPCzO3SVLl0SMOJsbS6HfjCMm0cEpok5lKJhCDRWjH0jOMQgEuacGTxOZ2C/e87edRGJ+DHwmQzmXxh3/yx2I58uarJ3H10lW8+z0P453vfgBf+Pe/h3w2hXa1hPc9/B5cPvMaUqgin3SlaXKlOeigTXar+M+Fsq+TecZhWM/totdh8jL/jAnn9DnrIYwy3Z3sCL4GAacM7vvQ55BeukN8lMmSPXv2DF4/+aooRE6ePCmvPTk2ic985hexub6Bv/yLL8NLFHUQ2c3hv/v8b+OZv/oC/NY1IDKFPX8/uplDiM4lMR6leX5GmFqUerM+mp6eRCqVxJWrV8RHS8IXKFGlB3qrirCyjWx9FwvddRQ6e5Ki3CDjKMpQBE10rnjTmHvgpzB11+Nou5SQ67728ss/wpk3T2FtdQXXV1cEEBRPbtfDI488jvc++iT+9mvP4Ic/+A4yaRIaaohH4gjaDj76kx/Cvikfb7zwp5hJVJDs+vBCMtTYeHEgwtARys4ZqNACnA7gduCQQiYkIbVPYZOOWByrexVcvl6E3/bQTRxBZukdwjKKti9jX/gmMoma1OVexJOheSQaIBrEEfc53FVrI4/hPK0ISk0HmHsHjjz2c2gUcggiLiZjaQRBF3/9d1+VZ+r5558XAEJ94SgnpGLJFRugT3/mM7jl+Amxgvqzv/gKXj31KpKpKNxOFQ4b9lheArSivY5487IZ/OQnPomxWIAr3/sL5P1NJPpsmDuIeAxqaasEnOvO1HcMdqT3ak8s3XXQ1O+RFEAmJ/3q+e+azsBnXQQEImfVL7VtUosRQljEdRhwQz9e7i2tAPD5xxEXMQ5fOz20aw30O778u8RCyLDAhmxG4ZDpFASotrtIjM+g5qTg5xZx67ufwviBE+g6cVSqFaxcu4h2rYxaeQ+nz5xBsVIT1iVZg/FoiCiZqAgRz6TRInOI3oluHF48hRN33IX9Bw9LcGe93sQbr7+Oa1cvC/ONg5sU0+FbDfRpucHUY9aSHsMsPXSZCs5F4PfFwuoTH/0o7rzlMK5fOIXLp15CLNJGlOAd08WjfXR7ZLi2gLADl/uNEyBiZJgc7nAIQIloPJ6UNd/lzaAcP8r6knkCPnZ2y6jWmvLfBNwTkMdBJ1IVJn6bg3Y3huzkNPbfcusAuBR7F+kZ2CupUiyk9zsiKDcDXNvYwU61DS8zjgTlp2TiN+poEfSot+D2+oj3FbiM8Gf7nLCoxFUUX+xXhF0bottrIYh0BLjkOXT82GFMTxeQzVLppLVDhP7WPQdr2xWcOnMV23sNOF5KwSM5Q9iHck2YYBN2IvL6pm8WywcL6Aj1yVCQhnWX1GI2L0CsaYzlklVNDga4w6pktLzUdknJWAMViUjFSUghgUB7O7FgkO5V/eD5b1q103nSAJddyquMV2fYRqTfRNztSaL4XW87KDYaNAUg4YHAJS+mDA8iMQR9F8VaEyubu9htNFDpdMXjMmBxJoNF9qu+eFxOZjMCXBYomSYgLkMKTZLn/3wJ5yEWrp714llrPv6gXzThxLxP7JXTGbLiJlAojCOXzyMRpyJBu0O+mCGdqkWeYU/zAmg4JdmMfbSbDextbaK8s4nG3g56TYK3lMerck78F4VcogEyCjiHIl9X0oe+f/nvRlJu768QiUR9SFa/AUxFoca6xLI06a/oIx53kc+lBED2Oz46rS7qVYZB8hyIw4kmEI0rcLnv4FHMHzqKkHYlnoeVzU0BLoUMRa/2Bgcke2jUauL9SiBW9gkThCVBaFy/zJ0IAwnX4xBBe1ra0lDlSq9tCyQqk91wYc01NsClGnGI+mNiYmoAXJJ1SY9ZC+DbUCPa99EmhkrQaqUiAZmpJPtWjh+4OBVwEEIOe1bzKInRR0gsg/x77Y34fJMJzqBGYbDKkMmqngmCW79+7QfkDJAzQkka/EySVN/TFHjOUBjMyYFLLpMTxuX4GHGjhIShjY0XBLQ8cGBJmMLNRg2NRo2p4pSKD6mpttGwXlmG8KvyyMEzbZiGA6mjBQ81VXnIXFHwyVJP7U0aAJeDhCIaf5KyaqYYsiHpBRDgcsB/VBaLLGTDOhOCkpWejzSIo+DIDU31kPNoAmOULaP/M79MKrECDwpcKptTm1EFI9XoW5mgCqYOfDYG3nCGPTbwuuTUjJ9haLRqEXd5vwYIEnSblF0BFljcR2XyaN01+FASHBO2maR1mfduJIR8e+L9R2WygLxK/ZVk7bAnCHy5XBavSy5ueiXQW4fyMzIuiYAr40V9L6z0UYGkQCabq2trUkhQekA2Jx8YNmlM5OPGQ69MymnI5LTBEtLsG19Gyuf29vZkOifBMILss9DRLDZu+da0lYmhBAzppcLChpLtJH02op6AlmRdZvhzGGRA/0LKrwVMVP9HvsdytYr1zS25FpTqErQUU9tYQgCv7a0d5Ao5TM9M4fCRg7Limo06AjqdByHoAihFmQm1EUm1SeXl6/MzyOcwMnU5EIx/ocrteTgo4EHAohP20OIEQ9aO8TKxwPoI43IILQ0nF3rYqy8iny3rp6ohN7r5SEqcyFqN1YE55PX1hsEwllltA2kIvors3ciULVgkn3fEt3IU4BhMIw1ALmvagP1ypNkKQNFvXa/iHUsZgjKs+XfofaIJx0OgdcDWFfsDDcZhoA6bbb5Hyig5HScriR4nBF5zmSxS6TQS6bRsiCwqdJhiQBh5gg3zWd6gsWz4J0A8M9OVzZvrTCZC2bT6aEqas0kcN/LtQdFjmJIKFCswI4WDYfYp001fXc8sK3GxYSlKwRS2pZHKDEAgAXWH19feK/tn/xxw+c+xLUcvx1uBhHafeSsA0BYSo99nwTHeN8rF84UsXn31VUxOTkpTTOCSAxXufWzarG2AHeTw+23QEg9P+2sUdLOMy//c+x1Obm+8djesU8sStsWsYaoL0CfyDS1QlSE5vK+SwmdZyuYmce8efe0bhoQyob7JfsSwLvVnDJ4y8xr67rne1A+TQIp6KpIFN/pLBzjWo0ZBdH73YJ0yGzZQ+wMbDDRatA6GJgMva5bd5nUkONye0cZ1XFevOf9N8I9hTFova3kG5TkQZ/IBI1SDyxVFt0+lPqEK5nJPY5Ek78n4iyYTnng0d/sx9KIxJDwH8W4Z+XoR1aCNkptE0JtF/Oj96EwsYuXKGrzVS6itvIilQy7GF5OYn5hAtOFgqrCEVGEWv/5r/yWefv8H8Sdf/XP86ud+AffecRy7G1eRSvWxW91CIp+SwZfYOHQYsOKg0q6K3IoFPdkwZPSTjUMZD/cVO+mXUCYnhk6b8hiyIglMkSXYELdjhvaQmRiP5ZDJ5GWf4D0m2EclAFmdlNIzIIJ/d6+4h73dXQGoGEpEFQDT59lITIxPoVauqU+yFxfZOCU29J9sVxtIJTOyX3Lf3N7ekXPryLFDmJiZED+4rhTboZwd3GfV15CG7mTU8L2y4IaAk1xjLNzpR9RqMygnLu+Fzx8bcOG/sCCPOOp32accOIZ6vSZrt93qSgBDSOk31Qi0CwkDaVzKxbowB2UAG/hyvxk6x4Y2nRuTvZKMsEwsJ0Bso07Wwx4yuSgarQq2q2V4KQ/d/4+59wya9DqvA0/n3P3lMBmDwQSkAWYAEBkEEwiQBCnSoqi4lGTLrrLK3tWWate1Wstel8tbW7u1tS5ZVrJIipSWVBYkgoREgmACCZKIMwNMzvPl1LnffjtsnfPc290zAunSj93aYX0czMz3dXj7vvc+z3lO4LXPFjRcKgbAzXuPIlLYhg997GlsrSbwwnMn0GnH0Ist4D3vG0e8exLpfhVdrl+u9HhfadeJ+BSALHbtPIhTJ5ekWGm1W5icnsXl5Q2kUyUce+0Ezp46j4cefBj33X8v/tNv/keMF7MI6lW886EHcO7Ea5hMBZjIJ2lki067IXlf0G8L1GX9RBoXB6UcHpMVR+ldvJ9FjyAqU3h5n6SYLOzCFAgYdOK4/cmfQ2bXnchkyNCO4/Tpkzjx5nG0Gg289NJLOv9mp2bxyU9+EqvLK3jmL/4Y8fSa1nMiLOFX/8k/xwvP/hb64WXUGlmshzejkb8ZmEliRz5vwQkRMn4DMYsp37rjzjuxubEhdhtZGEyW5lBla2MV3coqstUVzDUuoxRuIBbpwESB9INsqIlpZLZh9yMfR/HQI2gn89rHCIq+/MpLOPHG61hcuCb/xwxZQ07l8ehjj+Nd73kSf/eVr+H5559FIcfztI5Yn4FTUbzvsXfj4N4cXv7mH2JHqYVEs4U4bztaUYgdlkOlZkGEGdoUKMu9il6E9go8T7knEiCyQMuFzSrOXt5AGETRyexHfteDKI2PI9Y4h+39N5BLlgXOJSJJ7VORFMMwUojT4zLS0sme7BbQ68RQbcbQnTqKPe/8OFrjE+jHExiPEZDu4q+++BfY2tzEa6+9hkatoqRVs58z0ICs7v/mk5/Evv2HNIT9y2eewUuvfE/stXibyqQOeglajPQR67YQ6/eRTWfw8R//cUxmIjj1/OeRb15DLsImug0GePPTUGI4EV32O6yxEvR7pW8sk4rZ+8SBLu0AQvlQEoKRdJg1oqxMjEHmojxVd5q1EdVN7A+MkECwNZLkECKGJmv6HgNfkkhQ1kwbqKbJNunvyoZd9SwBVdZXHNR0OtisNxEvTaCZGkNY3IFbH/4Axm+6DUEkLdLA0tVLKNPXctOAS4ba0L7KGGVt+XtG6UubyyFkLd5js51ELJ7CgUO3C7hkRgAZ5cePH8OFc2d1vqLbFqjOe5YMeXWhBEMSCfSjce1NvDEp8xzPF/CJH/sIjt56AFdOHcNr33kBmViIdLyDfIZnLvdM1qvcW7siytFnL817n/sm9zsO7ZzHJWIc4DDwlWBBT2fIBpmWm1UBB135FFg4o9iu/YYIIS1Kw2MJZMYmsOfgQbTCDgKGt8SYaB3TvkPmp1kj0NM0hs16iItL61ilPUthAlne93HadNWwtb6O+tomIkFHoGWyH0ec7F56k/ZcIgL3eYFLJLSQYNNEj+stynCjCA4duhlzc5PI5wlMWe0T5VCrn8DCWgWvHTuLxZWKLDBi8YypO+ShOqQXqV/3wKWTig/TmJnAPWqNM6yKRmsahVu6nmh0SO5rWcMPjCs02uuYpY39jWBUeRN64NLdSxHFIOlroMYkuOlYs13OHrtkVRI/NeAyGe9gx3wRdx3ei0yGr7+jgZOxA/laCFwm5O28VW/h6uo6lja3sFqpoZ9JopegBYPJk6N9S4CfLuSxZ3oGY6mUeZIyWFNsW4ehOBm7NhlHmholl7AGk9eqU4eOT0xgfGJS8t1SaVx5Guy3RniwTjVqAJXAQoV+GiAp0gjXZBBgc3VFjMvy8gKCahmgLYoLr2T9xH5UWR20otM+YFZmSg53ATGsf9nDq8b2n8mojaH6TOvTvVUA9xMqDMIOAyGhdHEyqPV3QYhGrY1Wg8Bl0sDLVAHxVEGMZX5Fsjl002ksrK3h/JUrys1odZgvQUyFFjc1ecKm1O93NIAK2020A4YZ0wqtg6ATSCreCtsWqkolAfGMOIFLA3d5TXUNnRrP3p46DFXG/GxoaTE5Na0vZjQkM2btICWVxjO0guipzqOajQpEvsZGvS41IO2ndL4Qx3M9DetwH2wu/YHzJzbFlw0RhI136Hnelv0azzyv0mRNp7Bc9v/yT3XDLUdCkmiwR6UqlYjsTwhcZpCM06+zpLXFAEESgvgai8U8du7cjp27tiOdjqPVYqh0DZF/8eTjLpfdNSJu2jVstvyda12Fb9yGHm28uclIdFjACHCp7x/4T/pNwNiMAiBduAzRWJOAuf95eeqo16XbRa4DLb1v3qC5ul7a+vdMdz0wNCAgOvNZL8k2uod5bmk646RrI4zRoZcngUB7H/ZehqEPDk8wEungtdkFEt2WG5IDJeXb4xl5/LC99FuLyQGXnCrEaBTOqUNXTEmyJm2TpV+A3YwE2eg1RDDIQnoS8j2Q/0GG/gckEHYV+kCvMAI9bArJimSIjgGXGQOoHMjGAlprwSc2hyGWlpexsroidiV3X2P+eV9ZW0d8Xvpg8LHpaycg1dxcdb2I/Fdr9I2y60EvFP49pWoEMfkehdBzAiMqdUJT9xSvFycpTk5I1gu/CFySoUDZBpt2HSz0iepD6d0ELpdWVvV6eT0oOaIHBieaTD5dWlqR1DedSaE0YY0jD8hCNociWZ25vCR1EjkKELAvAaRKCYtagy3fGMf0dQCZMekMTOSmxJ8wubibxo007AKfvCxiAKg7AFy/mfeS+V3Y+jXRpZsHujXB12mMWQcACHAfplZrGxQYaAeKfz+jB9fwxPbH9NA+wjPj3m5AoBXjksb9v3sbB/vdjjodIvLMMNYqJ0Ae1NOM0lHI/dpRmn2zpUR6TpAMiInKDiDNtZFK678JcMv7xgeR+Ot2HbTjig8HHP4woMv/CNdCMkZ6Pte1GQfL+8i9T79X8ICyvdNPqJwsx7GmeBCTXWH7ywB6GxxGbMY9qOnLI3+fW8FktAb1M2QCj0j5Rz8LfefwCd6WnfgPAS6H58H1F/FGpt7ov/Iz9QUD/96vM/4M/Uzecf+9kjASsNy3b5/WwZUrVwRGc88gu4zvQQUQwf4g0GPw2gctZ/bvgFs/IfZFqH9dN76+G0iq/hKPvOyhqmBQsI7sbzbH8aCiAzDd5+hw+QEAp3bCTVT9fTX6uYhN7mQr/jPmv8uSwLPvR0LguKwH0hglt1K6Qx9iNiJRrU8VGALS7Vw2wN4MKeweNz9eMvIohTG277A65+vwzMzRa2gVKWV2tm4VVyQvCTJRrRS2BFk+L4FLY6GqyPIWKBYH5JjenvA9ZMCSgcPn96oKv57F1HPhNBwSsdAim4GFUzY/roaM7I5MvI8MfaAJdqYKaLVTSE5uw97Dj+DNs+s4+/I3sXuihVJqE9cuvYletYl0vIRkahyxfAG/9enP4ef/8U/iDz/7efzUT/wkbtphsq1CLoHxsRyarabAP0mJY0kxP8NeE7VmTZ7M8/M7UKS35Ug9ErTaGnKwGW8FHQWa8PwtFsf0eLW6AYxkMbDgo78z2Uy0Jjl37qz+juE6cgggMCFAuo319VUx38Quj0c1dScz68zpM2hUG5idmRVoSVk72Tu8rjxDeXbxPCUIwDObQ0zZ0FDW12kKnOShwbA/NossTAmg+DOc4BXvT7Km+fmwQGXgCQPpbOhk3kgKI6MstB2KYUnwIxE3SSabBrIaOaJkMnmMzJo+mcQE7ij5aqLdplqE8sy05LNsygmSco+nLzSBB4K51WYT6Aa449B+HD58CK+//gNMTJdw6dolNOgl1QWef/ElsY/aQRcP7T6IBx78AG577GO4thrFL//Sp5FNTCNXTGBjaw1Pvn8MP/vRCeQjZ1S/tXtVROIB+r04eu1pzM8ewMLVNXR7NUxN51CvVJDKFHF1tYFEahyvvvIWThw7g3uO3otHHnkQv/Eb/ydKeZNbPvzQQzj1+g8wn2sh3gvMsD/K9U57nUBnH2sMnttisMmDtiH/q0g/g26XLDQn6ImzcUkoHKnbIcCUxp1P/SyKN91tHnkArly5jJMn3xJI/P3vfV/BiTu37cDP/dzPobK1hT/74z9EPFFGp9NCtJ3C//DL/z2+/8X/gnTnGhaqCSx2dqE3cQixyQym0zFJ0TrtQCytnbt3YnpqQvUcAalr1xZQKVcUEsi/21pbQ7S5hXxjFRO1C8i2VpGI9dFNZdDptdEPKpKsVePT2PHAP8LuB55GN8MgMgMuX3vt+3j9tVexuryE8+fPDYBLruOHHn4U737fU/jmN1/Ec19+BvkcCQYtMbz77TQee+BRHNxbwPPP/hb2b4shS+/ELice9BPn+ZpFvdLV3pnKxhFPkW3ZQDdCUIt7NkFLBiaQnBDK7+/0pRWEQRy93AFkdzygpPtY8xy29Y4hnyrLx46MSzZjkXQE0W4S8ZCgVlPsrkQnj0gvgVYnhXD8Lux56GNojk9IpjwWYX3cw18/94yGEcfeOIZGncBlUjYkSn3P5bC5WcbHP/EJHDp0uxRNz37py/jOy99FNptAvF0W47KXKCrIJRYGImDx/nn66aexczKPt776eZSCJfRbWxgfY8q0AVdk96vel1+cgYRihymcyAJIWEmS+cuQTHKgGHlJ4Et+752efOh1xjllDOtd9hes79m7sK5nECf9KqthiArTbemZyxTiSAzdVgsdhoSRbcw0dzIWIWeXAAAgAElEQVSsBiETxtIh46oedtCKJdFMF9Ed24WDDz2Fmf1H0ERK9yuZlltrK0oUP37iBOrtUL723PPEbuy0kEyYZN0CSwnG89yJ4qab92P3TXsFmBCEf/PNN+WzSq81ghD0niZzij7E9IPTYCqVVoK3AmnEryBYnMYHn3gv7j98B9aunMdbr3wH8TaT7ZtIR9pIRKiMaKHVrKPZqstTnxYJrGFJqiApgaBlqKEdmeB8rfQFZbBqF7VqU8AlWfEEETqOBcWPkIB2rtsSbEZ8rJNMIssMgZtvVko8ey31GDx2RZggyGggnBiXrQ4uLK5iabOKeK6ENGvdsYL8MNeXllBeXEav1kI8tHvKpOJMhCdoSqCdA1HvnUkAtokeAvSjHBQABw7txfzcBIoFsqysH43GM0oWX1qr4pXXT+Pq4iYi8Qzi9LmMkClnoYADvpmSsI38oPNmKGtyJuaSAF5nuWX11ciwW/YFI6jkoF4eDrS97NXXQQb3Wc8tZZgHLntWCxnI6AIw5WfqJfOW2s41JvCSZVTH9v5Ij8zoJpKJEPNzedx9eC9yOQ5OXJ3j6kAy7bknEbgsNwIBl8tM565WEc1nEUkl0fU1QidAPhHHeCaNPdPTmEhnEKN9W59Cc2fDwPfBkB5i8qwRXWiKMi5cCBrPWyoqaTtTKhUxPjkpaTJ9rqlYVB866FWHDEvWe8N9gPiEBdmqH6VcPAxRXl9DbWMNjc01BJUyugHt1Sy4VL6qLjlbtb+s6AhckoncdiQhhttYpsd1PZCYnm5tSFZNQN8peB1OJc9GEq76oVjHsvByZ24Y0JKOny2HyxzgpNCPpTG/Zx+237QPidIYkMtipVzGpYVFrGyso9pgIHEZG+vrSrzOJhJShFpNTiCS57vttRzmMGSs0qyh3moMglCziTSy7F9ZV7OvY4aGgo4sHNEDlgPgkh6pyRQmp2YwNT2DTC6LdDZjmSOOJet7FTIty9WKQEu+RrL6OfBm/6pr5diW/ncDLh19PmJDCCoW6VPOGpPeO6w76rUGavTNbDSVqG79GWtCqws5mGc95wt+QUrsbTrMZCHjkr9DapxEIoNCriQGKYFLenTTtq9YyGHHznns2DGPdDaBIKihFdQR+ZcffHff0n4t1MFQXR+j4lnRhvBqgXgmiWN7+UbMmm3zYRttwjx4OaSPDKVnQ1DPzGqN/TWSFuuaPvPss03Gy7I96DGUUjrfi7dp5O11O7aXYxAOcVbnT+bfm/fe9ImnYnPK2W6wUXoPQdvw+8a0c16HpP8KiHEyN71HtykqEdQFuSiMgezBVNrAvXRGjAACmcbOGnqOSiYei6IWtJSIvVneEvBowQ32vYN11o9oCsFGg8UNi3sehgmahruELjZOG5ubYm3yOnKR0JuKUnEClzzk9Xiihw50y1qY/FpdW8X6xoYLuvBp5ZZYzivF68GbKpPJolgoKiWK7En+8kE2ZM2xAbLENYJXIaKJmG5Avl8eRnwPZGymWcBFoqiVK2hW65rO0vOSK5XBPDRypSk6J6OcCgvbc4AqfWzYnJHSvb615RJ8zfuShzxfI/0tl1dW0aZBOSdW9L5Ip5DLZJUoTrPYUoGHtyUuq1jTcnIbf88n6Zk0ZuA9yQbbG9gSBPcbkM5V0iXs5z0epQcdke/adjV6P9h96EmwCvvQD9hoUL6RCuNxLGIZBDv4xYfe6YUPAf7rJmw3BOi4b3X3nj3A6NSSGxQbUrNS8EvFAXKONemBG5+I7aWyAscHFgyOZxXxYSGWMMfPh7cB1wqnRdx8jQHkgHlKqJIG/Eva5ZibHnByt4b7rIZFyo0Fy38NtBRMI+CS96tN+ficLPoktfEhPY6BZ2wxA2A84GcpcJZankzRPNykukbftn3PbvshuDwEHgefuhsQub1hFNRy+6N/LzeyIN/uPf5DgcsfBl5eD2UO/3T99NoaGw9MEUQ7fNcduo4nTpxQsUQvE6aNr62t6bP0gLYfQPHP/HkL+2JhMVyPowD56HV/O2B9sD5+RLDQje9JButiXbshgj/nxKL1XJMBkdfddyq5HMDD6SlZxnZ/GuuZe4IDP910n3c8gwsU4klwya8hB/hzASjgh2tSkx0WhGQ99JCOE7hk428BF/Li4tBLZAUWIN4nlQ1WFO32UBrkFqrWl/fJlDRLAxIDIwU26Xx13qp6+SY7Vzqlu8XsNwuRGTLGbZ0bu9JYRKMertpb9HjOD20wAHUp5G6x+rNcvmqyHXFDG91KEu/Ll46NXqfHfSKNHTcfwWZ7DKdPfBc7pzpIhcsowBJtW8S9ImmU20389uf+FP/4n30Un/rdP8K7Hn0ndm+fQdiuo7q1hliUCoCYGAfj41Oacmva3GujXNuSTzP3gbWNDV0jXnfu/SzSKY3iAIxpuHy1a+vrKgDlyxS29d/04C0UCwo+UTgRvTArZYyNlTA7O+OOBjIWCVhz0EQAOhAYtbS8JkkfAWlKsJVUXC5LPZHL5HVm897hL8owNUBgyniEtUtbYBPPPA6GeG7zvGy3OkjFMrZeNVBlkvqYZItkVK6tr9lZGicrNBQjcX7bHFqtJhrNmq0ZkLHJIL9AMnmpHchY6IVotMpiBvK5ySby1iTJDMMFuxpM1Mr0hUtqXZQK9J2Oql7iVL8eNOUNGaeMvF9BLBmowD134TSKYzkmNODytQU1wOcvL6BcD9AP43h0/4M4ePv9ePTH/gn+1a/9Nb71lSZ+4Rc+hpsOFvC//Pr/jXy8jn/1Kwdw922n0G2uo08mXoyy+TTQmUYusw1Li2u46aY51Kur2tNbAUNRCtiqhDj2xln84PvHcOcdd+PJp57Af/hf/x2mJ4poVMt4/PHHlVK/b4pRC4EKe5G5yHDtd+RZzD3C/mf3bbtNthgHHPSLJbOEsnCudXp4JcW2InO6H83j8BOfwPgtRyz8qtvD0uISzpw6o/OT8mP6iu/bezN+8id/Cq1mA3/yhc8iRsAPTTQaNfxPv/qv8foXfg+5jUu4EBvDpdgU+hN7UExPYWo6hc2tLdWHVNDMzc8rkIpNEAMWCdCzfiIgPjM1hfXlFVQvncJYYwGF8nkUumU1caGGrqwrA0mRK7EJbL/vacw/8EH0shPy9CVw+caxV/Hqy9/Hxtoqzp47jUwyKTYx6+oHH3wI737Pk3jxpe/hi1/8czEu6dnYa/fRDVK45/B9uOPQJP7q8/8H9s5FkG73kCFzJUaVBvffAoqFeWQZzBjW0ArXgXgN8WRoAQoKA2HIDll/IVbLNZy6uIJ2Mw4UDiG74x0YI+jYOodt3eMCLsV+5Z7D+ywZQ6SXRLQTQ48+ktEuot2sAqDavTTC0mHsvv/H0JmcQjqVw1gkLcblF7/yRaysLOP4seOoVcsgiEAZI88X1qkbm2U8/eEP44477xaQ+bd/93f49ve+g2w2jkRYdYxL7iE9eVxGCUhGYnj6wx/BntlxvPbsZzAXq4j9F7YriDHUqMvvMysksz+JIp5MokmpMmuSqJ21Cfo5NtpKAmcdRCZRN2yJOUbPedbjtHPiOc79xZ/VUqVx50/EkEwlEOVj93uok2GlMysh39YufVEp6Sf7KJbQvslBgwnZ3FnB/T2eRKXbQzWWQVjYjlvufz923fkQ2rGcwEi+rma1jHNnT+HF776E9UoFdXqZKrk3QAJt5BgoxURdWXnxMybBIYq9e/fj4MFbkS8UdQ+99dZbeOk7L6JULAgEJvAeY40qpjT9QQmyJHSdxG6kXyfZZfEoHnv0Idx31+2orizg9KsvIRZUkQ7r6NXLiHcCpGh10g2lEAu6AephQ6o6KsHYA9Fnk/UGJZld0nmZKt8KUS7XsFmuolEP5JcoT0kFuNgQkXt1gZ50kQgCquzIyJ+exA4Ohsnwp5WBsQp40LshoNWiYT+CcruDi/TUXd9ENFtAbnIC8bzZffVbLayeOY9wvYJU2Ec+mlSokuT2PFckY7dhrAaZIicQ4G2LcRlN9HDz/t2YdlLxTDIqMIo+vUxpo0T8lddP4uKVVTEuE6m8GJccskpt5eAbscTclwGXmhA7toCBlpJXa7hqDRB/N4alDZNVNThLu9Ga2fvI30gIsD7+7wOX9H4l69LX7mIi89H5+bLmkiybtwm/x8BHelySmSvgshug320ilQgxN5vHkcN7USjynrPakF/8fH20FIHLSjMUcEnwbK1eQ7yYRyyb1j0mT0IC4eghH4th18QkJrMZJHqC4hSXyPNGHpxMIufFHPQRwzBHu15GQGIOBNWTRfbBpTGzruC95okhsphgrSldosMknHWEaUbN/s8FM/PermxsoLG1gU6tjG6jhg4Zie3AlH68SrL5st5OdaRUajYY8JiPAHLhLmQGjgLOw2G8XAHUX1nd43sJBUOaE6wCt0zKHkOHwGWbGAZDu2jlRp/jBOZ275XHZWp8HNF8Hut1yvUXsbqxKSs6KmCuXr2ClaUl7RXJSARphtexP5UHvstGZqp4v6v6pdGiVV9HA7xsMo1cOi2cw2w4fMaJ86pXr+i+tJ4j2qfpM8qvLFWGtDHS0Mmpgt09orwHZnxsbmBtdVUAprzz6RvN12YOse7LMY1FHCI4Sj9f4iEELtn3mm85VQn1elM2e/wipkS7NhuuG1lHwVhmoun6GK5n84PVwIVi1m4fyRjtMIiDMaV+BlOT0wPgknJx1nXbt88iV0gjCOoIWBP9dx9+oj9s7lw+qqPbjjJ/vKTxRnaGb0Q9cOn9HzTVkYTYZMr2c74Bd23hiMTbG316tpb/eRW03hvTe106gMXTU4cb03BhDnwiHU3YZLOWdjVo6h04aMCtIzw7wo2xPm7wtBhGrjtw11h9ZBVwukhQhUxBFuv8OzaAnmAib4YRhpmlSSUlkWT0O39no8GiUFudNzDla2RQQwTYqFSwUSFTsYZKvSYZSI7gZCot2q/3RPDptgKx5BVqIJH5RBjjkguZoCXvKEprx8fH5bmlFC4ePPQkkBTEBScBAhrJEqFUndcwk8/rkKV5Nqcy+VJJiD9B1Uq1hkqlqg9aqcpav6QHG+OHRS+vlTWedojEUwndfJwckE1CE2AmZrFYpmH3pXMXsLKwhOrmlhiXLGbHCnkUczlkmMLNhsyFFCm0yU1pubGU6fPQqJuknYewC5ghMFouV1WU88YLKaWIs1BMo1jIY2piChMlS7likcbXwcLFCiqKJ3uSolNCKE8JB3NbcrH3w7QzldMTk1uPsJRGASfn86pDQ5utY0EPfFjMKsHAe8f0dQfMALR04TICxrr0DbH70Ke6eUmFvz/8mvSg1Ojm7u8rK0RsY+PzsAgkC4dMAk7TzLiX8kIDcxXEJH8SHqTGqrRfJv8h4O5BKQvXSerxaHDPn+X75zrh50HAkuxKGf/LVzKthkPpic40+vrCY0BjdKWTv47D4ccoAGdAyfWTVw9ajQKHVuLaps5ffP3aoAe+O/a8dtjGdT8S5CT4yvfGe0AMCqanB81huJirwGxYxIGtHdC2W3qZuE2LjdXuJr4C0YbenzdeA194+Pfytu/R7X83fs8PAz9Hr5v/mR/1uwcWR4tAbQNOHj0zOyWwkv6W9Lq8+eab9bmeP39+kKTsv9c/t19PBKRGX6dnAPs1Nzw/hkWMP6tGP9/RwvZHXSuVrA6M8RN4X0D5kLXhtRDX0j4r5ykkBrEbKLBYsO/gYUNTcvuc/QCRXnomU3X3ufd1dq/Bzkhn4K81w0bVGkrb8wmQsuiIS2rLvxP4LkabSy/nfSoWgHnzcmLK81SAsZ7P1p/3ftU694ClVy6wICVbxrHO/UTF1wL0NNMeMuAT23/788kexjNcbThgOO1w3Qu4vQ5hd348Tg6m83WQFM/LwiRS+gDyXiWAA6QL27D95nvx7W9+GTtmIujVFlBgBR+wGc0hkS7i2KkT+Oq3v4Nf/KefwG/8X7+DH/vIRzE3O4F+p6mgnD798DoBlpdWJD3csWOXQnhiGUogo7h4+RJOnT4ltivPjo2NdcwydbNURDdso7pVQTqVFZhMQLLT6Snx95b9t+jzY80wNTmps7BGv0AWvy71kfYJ/Bnz+GSzF8rqhaxH1hxM7t7cqmB6akqSpYmxMbGYxc7l5F6Tbw4CuvL7JRjTDpuSQGdydL/qIwg7aNRbmJ/fpceK9pNIRFNiXrIuYaIxPZXaAY3dczrj5Y3IAJM2GU3A/LYZgU4EzW3wZMMkAu2s406fPQNGQbTJfEr2Ua1voVDIY2x8Umdoo9WQ516fMtZ4EvVyF52gr5T3idI0umEEzXoD2XxGkvZUhg19F6uNy4hk6BHJwJE+Ko06svks6o0ArWYfYZseVj302mk8cdfP4eCR+zB72/34+D/6A5Qyt+HAoW2Y3TaNP//TS0iGY3jnw8v4mZ8+ibHEIuLRGsJeHa1WFDvm78bStRbmZrej26kgESf4ws06iSASR7ubwEsvHcd3v/eGEorf+a7H8alP/y4yqSiajTruPXIU186fxFyyjESPzETzQeMAQ+nRVHSoRjBbFH41QzJZ6R1n4KXue7I0yZ6Js7kiSBRFJJ7D0Sd/GtMH73EhSCFWlpdx6uRbYqnQ45IeXPQd/8QnPqEz6HOf/RRSZPaghWa7hv/xV34Np//ic0gvnceZWBHnYmOITu/BVHobxqbistSZmZl2Das1e7feeqsaokuXLuteJki+Z/duxPtRnHnxKyhunkF+6xzSYUXyOQtpZAPaQSuaQC05hpk734ntj3wUvdK8AHyerZcvX8SL334BlfIaTp48ptqUzFMCEkfuvg9PPvEhvPz6K/js538HpXwWSZ6b7ZYa/LsPH8V7HzyCL//Jb+KmqRCxVl2AWBstJbFXK2SQTCCeSCHsNhBNBkik20imzY2O15Q+mNqPOgHWKnW8dX4FrUZfwGV62zs0uEgEF7Gt/wYKyTLoCynGJesC7nu9BCKdBDrRJnpRessxuT6JsJ9Cp3Qndr3jI4hMziKfLWC8n5YE/9mvPouFhQWcOH4c1cqWWRk54JIMp3K1hieffAp3H7lXVhRfef55fOPFbyDHPahN4DJEN1FEu0OcqClLJbK83v2+9+GuQ3vxzT/+z4htnsdUMYVsuo/sGIGvlrwwlRbOwSDPKapWBF625aHIa55JZdFthpJTZhJZgexUeBFsZL+QjNKzlWwc1sgmcRWWJul5XKAKew2Fg9KLk+xiqacikq9S1k5oinW9+gR697Wc3Qn7lpCVdgSRRAotAoXJHJrZWey++13Yc9ejaMcLYoimk3Hixli4dgV/8+yzOHf5Cja2trTvkjUZ7zWRSTGtnD6nFpii4Vwsif0HbsNddx2VXzHZRW+9eQLPPPNXyIqZxEa+j1RCcaiS4/I85+HDFimMcn1Z6BjBoKNH78I7jh5GUFnHqZe/i0S7hjz33fVVRFt15GnvQuUVra0ibXTSUdQ7ZPNHTAmWzohNxnOC6eEE4TY3K1hYWML6GkknXdlc9bvG9hMjkQMLDnZpPUJWPQdjZMtPjmPHLbegx1Atgtm8Abkn84W7WmwIXIa4sLSCi1SnZXLITo4jRjIJGXA9YP3MBbSWVpBohhiPZ5Q5IEsyp7GwkFqrTbUWROQh6zhEMp/A9t3bsGPXHCYni4j2yTIn4SKJXiSJcjXED159C+cuLDBVCPFkzsKIBFySzelDEN2QVJffMT8cM9kYFJ5x6TwXnQKK++UwqMXSkUk88NJp63dGfeQ9ocJnbLhAQUfisvKF0nTeZ16JY66WFjToQEwBl3wMCwej3aEBl5xaBeh3akgnu5iZyuLIXTdjbJx+vvS2sH7A6kzFQCpVvNrq4Bql4gQu6alYKiBRYB9OGxX+TAfRsI1Ur4vtY+OYJEYQAVL0kGZ+BJWW3bb2LNm8aaBuyc5UsbC+YE9G4hAHNKWxkvlZZjJIOfWk6kK+J1eA+R5TPsdO3u49zKwGGQEuOx1UNx1wWa+g16yhH3Jg6yzKHA49SqoxJZ5TInlymbs21gtb7+lDgjyoSlDT+ikHnspuTFoGdnEcDciuQaQXwpiNLtotsr1peRBDl76iSGJu903YvvcWZBmKmM9js9XCpaVFrG2V0aaKtV7DxQsXcOniRb0XmilTvEJvXe4dfP2yaOBnRGVoGEgq7uXv3GMKmYzldIwAl4IVRX40kotlINg9x3tiZm4O07NzyNPqr1CQ2mIQJOpYyVTDEO9hTcpAZNr0qYd3ai2fYyIChBSfnoQg9pq+kuxl1cOSSZpGPE7LIgYVdxAEbeFCDP+TPQiH71R5uRAw87r0gwIC28yH0ZGDHlnbUSqD0shmCpiemlFaPdW/VL9SMk7QctuOORSLGbTDBoJ2A5F/+aH39oeMESftGsifTZdiLEsDBQdNh93lBky4F+WZloq116TevN+8h5ZPF/WMQg8x8M9sliQNGAFyvKzUZIAmMRUzg62N8zkQ8OAeSA0llyOndZJH9Qy5J0hIuYJQdeeZ6Zt2P21QizUqFbf4dwNerYmU34MLClHTbEYZmjSTrcDJNkFBJhnz+eXPMoLye8CDi5XAJaVclEwSoBOzUKxB520n4NKxVwnmECBlKxmLYGxiwgon0qKZyiQTb/qQ0EuhjfLmJspbZQGMvHHVxMdiAtbYINDvgIxLFplkXfJ5uUkR/CPYokRxeq5QxsEixm06BC6VaDo1ianpKflN8XNjYdBoB7pxMpSb53J6XHpu8ZrwZ5japbXiZNbVakVBBh4c5mcrb4t0CvliHsVSEZNTU0qZ4q1UrdRw7vQZrC4uyciboGWREncyLiVxT+t1ChST52RHU0seHWWmaTUbSk6VzycTyiVjpXdYRn42lN5rAqKE8L6YFEq1mphEqVBEIZcDvTb52fHz9qE8fP8KFeKGYQqvoeekcKZh2y7gb+BpaMCFNtsR4Fybk7MI0N3omJT8e4L7A+jfB/I4tuUANHEJx/xZAZcjoTyjQwZb7haOMHpA2G19PetPgI1nccr/uaviVIwXbn5Kf3PeG+6+GrIHhx6M/u/8IccCjQ0q9weuDXql8f7h+iRoyXWj7/WWB0rXdM/lJPJ2QDlzYH8Pe0sL26L+npz6RrDtRnbi24FxvMwKX9EE1DZi3v5iuInpac+Tl69m3AKZCMYOro09qgoj936Hz+umxCPX3kYsxqyxYsr+ZCw480Dxe/HbsQp/FCA7eH9KqrueiXrjYGr0WvwwgPftrteN6+jG18jrR4CDXpcEaNhYc3hDIHNpaUlf/mc8eOmfX0B43xlvOxm5BxFtWRtI7W0QftTr86+T3z8KkvqfGX5GBqD5wsjYglZISd7vGNjOmGFwXdnsKKjJhe3IpYZ7nbPAUBCPPlM/2LOJtU45TetdCI7OtogKBQ0vXNHM37gOeBaYjNsB2wN2gd3jBJQ8G5PvgYAq2SPc13g2cL/m8M2GW7bGFYziGK7cmzUwYdOp4ZDtGyzGVGg5cHLASHUgu72PIfboGZemgLD/s/rC9kKe637fGxQ7I6yJQe2ga8S90+23nnkpz7K4AgtYfKvhjeUwNXcA588dw1i+j3yyo2k/w3AIXDZbbVQaFUSSXUzPTeLSpWVMjE1KvslQGvpNJekl6lMv6a1cGhMrqRnSQ60sqTQDeciC5JR4dWUJD97/AIq5LDoBfdEITtIQ3oZ4Oo+ZIE1w0g93eN37PRQLBSRSCZTLWyoEG0zdDSgnTA7k0lwvjXpDnoiZTEFApa2hHiYmJ7Cxvor5uTnVF81WzQYt/T7avRDl6gaCdk0AYT9CKVhaAMXaahl7dh/AVrmBsNFFt20Jkmzk6ZsphlorxPj4JN5665QNYxJJFIs5pJMMjKhiZmYS4xMlNUZ8/Rw8cR+cm53D8soKtmpb2Kquo9bYwrWFK9i5a6eCc8rVhuzMUukYgm5diodGNVDad6SbQqcVQTE3gUvnzuPAwX2oNDYRjYUCQDdbiyjOZrC0sSLZVsRJXavlABmmlFc7CGodbCx1MR7fiV/51/8G/eLt+MVP/g3uf+ABHDi4G5eurSPsbMd3v3oZ26fO4D/8+xQmYseB7gqaIX0oM0jGtqMb5pBKcPK/ji7BIiXpxtBmXTa9DesbASIxst4i8kE8d+EMypsrWLh6Fffee69ko3sLTSTQdJ7HzkeddaLqWJOK+cFowPRwSZYJAPO5lPUpIJqNL0E2Djqi8RzufepnMXvwPu0B7bCF5aVlHH/jNdWW586fVS3Wabfx9NMfFmP3Dz7z+0jHWCGR/VHHf/vPfxVLX30GsSsncSZSwNnYGGKzN2Emux1TM3klp7Kh0C0dBXZs3ynwnEzO9fUNa/zCALfsu0WgyPGvfRG5tZOYaFxBv7JsrEkOHMXe7iNIpFCJlzB35yPY+c4fR7cwp5qY+8uVK5fwnRdfQKW6hrfeegP5DK2A4grDuPPOo3jqiY/g+Jtv4Pe/8JuYLI4j1Y6iV18Hk7P2H9iPDz3yTnzt87+Hmwpl9FvriCXi6KfTaHf7Yp2pLpDVRgTxNJOrTR3OXwIZONZRI9fFeq2BN88tokUML38AmW0PoDQxhVT7Cub6r6OYqlgADdlhnT56CTbv9DCNoxtpIWSSF//cSyDspdEt3oHd9zyN2Mw25HMljHcJjPXw3Df+VlYpBC7p1cpanOAj90gyLmv1Jt79nvfgHfc/pLr1+Re+jhe+/jxyOUrFGc4TivkbkBjfaan24Np55LHH8cA9d+KVL30W4dJJ9FsVXdede+Z1BvA5UqwD3ZnDtdXsBGJeV+sNDSCmSlPKTiZNlkqxrc2KfHIJhIzl8hqa9VkTSgRgAyuSJNoEh7i/OZURVVn1dlNKAZIuMqyReFZTnEnpJ+tVZ6lkkkJ6qrI5NrUF7+1Gp4tWPI0wvwM7Dj+GXXc+jE5qDJF4EknKM+MRNehffPZLOHXuPBohwxqZidNFJKwiHuuLYCEfOIJ+BG2SGRw8eDuOHr1PvVU2m8f5s+fw6Smbd2sAACAASURBVM/8PpK813j2R7rye5TwVzL8pAAfqu26sQQC1gIE2iIR3Hn4djx431H0W1Uc/963EW2VkeuFqK8sIhG2MF8qYqZUNKA2CQRJYKNZUf0ruy8p8jh4szAMYgCVrQpWllaxtbGlv2N/ZjibUz5xiMQzm+RS9qVkWCZiSE2MY/u+fegzFV3sAhsek+kq4JK9tANdy20DLs8uLKKbSiMzMY7MeBGZQg7ZeBIbZy5g68IVdNbLyEdiyDEAjhYkDPcRFmC1EPcyfhEkC2kDhhCJTAxzu+Yxv3MW07NjjBmz4D0Cl0ii0ezjlVdP4tTZK+j1GayaVoAXwUsBhKPYgMttGNaVw6BBK4FGCQx2X/N+UPCLPA1NNs/z2rPwfH3u6+3r613riXzUjrAGlS2UyVP949VyLvPiunAenuvs6zkojmuPAIcLOq6pBKgjlehgejKNI3fvw9Qk/T3NA5Yf8IBxSbsAJFBvd3B1eRULm5tYrlYRK+SQoB1Nmj0HbWw4lA0EXs4XipiicpFAeYQBVUyvZ//KIZ8hhCLzqA/lv9FOg6FeRe3tlCETuOSgRCnfA1WbS7t2xAutV8+4dKnYjmOh82KAg/AtdbqydKhtrqO1tSbWJdFcDkB0ApIcI69jG94JaHSKXh86aQQGC3Dl9bGgVbsPRAwSs5SfsQW8ikuusB5jcHLEQMBSUnEvnycDtx2V3SaHgSGHhdGUvmZ37sHOWw6gODOLeKGEcquFCwsLWKLvK3MWajVcuXxJrMsYe5se1SIE5UyKSDsYXiraqpBYEHRCtOjZKWC/LXuJUj6HJBW3rK8JK0j2buo89c7mRGBKHuWFxDAzN4+Z2VkUS2PCX0j+cbai5g0cjxkByDEul5eWxOo3jIc2fNZHen9+C2K2HlPUBYKO3Hy8SpOvSV66HCJabyIFGG0K5T9q74eDSRvMuuQ2kxaKmMA9zX6O5yRB8yRikZS816enZjEzPSOWL6Xi/Nq2bRbbtvM95tHpkqXaJHD5PsGrjm94vRuta8aMauvMcW9kPTr21LBxNGRZ3luMf3fNjS6C2ESUzzpJ+aB3cZ509CQUgGnTEDVRkkM7L0kH5JkvnmdtMSHKsboc4GJ+WAQGma5oJqT+6zo56Q0bnMMGBhRygmraKwk0cAPxzDMHRhqwGhPAwi/zjtxyad0OZfZghHZFJn0S1CCzjIsmpmadwCXBR0/ZHoBNHpDl8yXjKExOID8+LmCUC5HJkIsLC2419CVtJshGAJLSczajlG4RKScwSRl7Mwj0Gskw5CZFcJbFKJslNrEqELlhDAoIl+Tl/NH42e67ZR9m52ZxdWkJl69exeLKsm7eVDaLqZkZ7Nt/QJ/dxYuXhcSbYbQRaTx4RgZJo1E3SQn/UclwBvxlchkldY7xZszlEenTT6GOq5evoLZVRj8MVQTTR4L+k8VsHvk8C1sDLjXF6IaSx/PxyvUqGi1OOLhZtGXiHXAszY2Fh3nb+77ZjcqinsCTzPyzeW0qKRbUZFW6dWnspbimVhzwKRTHe6142cKIJNs33M74VJsFvekEWjp2pU2qbGKpll6bivOEdOxLsbDcfSHGsTuguX6uAxFHAy1GJMV2P5o/Jt+/IBI2OgSXewb0j94j4hxfJ8ntK7yJyfOuPh0APlJM3/Bco16cbLx1P6aZdhsTW4i+TWxuWSTbpmcFKgsMrllL0/XDBufv6RK3PejkLpaTXA+npENG3JBteR0wN0CnhtCWJrg3/DK2sPnL6YB34FgqnVSqKhtDvi8VRteFEtkN7FneXiav6+5CmUw7O/wy318XlqZieSjBFXDpzLVvZDHeyJL8/wNwOfr53Ahc8vWRwbZnzx7ccsstOHXqlNgm9LrkGmQDx/10FKz074lruB10BuvdMyD93uL3z9Hn9I/j/80/1ihoPQpcXg/eu2AkF3Rl940jC/qiwkFwNvIeDYFye4NMr00y4teE2mMHYtq9znXK72MwWyhgzsK2eHSYSb1Js60o81YIfEgFeTjXCJNBeasCk0j5wtH72lKmRA8eBV7IO7NntgccdDnfWxmji+3CAqujwBQvATNvzCGQr4LTXwMddcbwHKos/H1lBaaugQcu3T0nduUAeLZ7flhXGLDs15Rq48EQyPtuEnDlQMGYmwQ6eC9ls+M4fW4BkQj3lwoifQ73NiRRKRWmkMvncenSWSTSQL6YxfTMTrz++jF5/xXyGWybn8aunTv0+ehsUSMdKCxjq15GYayEcxfOSUXA84MgZ3ljHe+49x7snJ8XaElDesr+aJtCTyD/eXAYqGEMvZhbLdUBlIeTgZUt5LU3ytcp7MrShAwc1jb8GZ7bZB4r1MYVwMaSZXHIEAY7UxmCRV9YAqzX1q5hfWuFYclohzXUmhXtuZygl8tN5HNTKG81MTk2hbECvWR5LkApovSoXFxcRrE4IT/DarXugNMM0tmkwEo+V0Ky86Z+v3TpktbU/fc/IOC8UtlEs1XFsRPHsbC0if0HdmBiYhaXry0jxWDAZAyr68sojCdRbtSRTyYxN7kbsX5WbIjyJtPNE2iHVWRyUQRBFc2wjnQxKbBlvdzE2FRBCe+dVh+zkzswnZ9VSnkqmkMhNYuZPXeiFrsJv/5vvoJb9u/R579VSWDPwbsxlcvjzZdfwMP3nUa2/XXEsKoGL5ubwwtfPYGnP/iTmJ2ZRjxSRzJOE0zWDDEEsR46kSROnVnED149hW079uLIvffiT/7sC8ilk/IsfPCBB3H8B9/C3sIWcnFTdpB6wNuAJCjfPLKgkOcY64IkhwpsVJxHGj9rDg8IwlBRQkQI9MYbw9H3/ywmb7lXZwvl+EuL1/C9l74jluTJkyfVpAfNAB/96EcFMH76U/8FGQ5W0ES9WcM//YVfRu17L6B3/g2cwxjOxouIzuzBTGYbiuP02OwIPJdJP5swMXTY+JP9YQAb9y82HptrK9g6/RrSKycwVruMVLss0FLnY5+MO6CdSKMSK2D+rsew5/GfQDc/K+9YrpfFhav4zotfR6WyihMnXkNOg2lKEeO447YjePKJp/HWmZP4gz//XUyXxpEJ4+jVaV/Uwe6bd+NDDz+Or37ud7Anu4F4dxPxZAw1hhzxcSipVKJuV/U4WbqWb2JWR9pXpc4yqRvDMN68sIhmo4NOeh9yOx9GYWwamc4ytkePIxffQC/CQRAZmj3HaCPDjwxZykX5eTFJO45WN49o4XbsPfohpGb3IJ0fQ5Zcw0gPX3/xa7h06SJOHD+BzY01ASxsZHl20SKh3mjhkUcfw8OPPIZMNodvvfgdfPX5vxPjMtGuSHrcSxbR0pO1dG+SC/Lou96De+68FS8/94fIthZRysRQq23i3LnTWmcceuUZ1qBQjLj6hSbBPhI+5LNJULKP8sYm6ls1RGJ95Et5Uwpw+BKNii2UoYzQ9XjaqunhTD5v2EGN/sD04ORq5XPp+QxoVMQyiQYkYbCGJ5OTwzCFknhZIftGgs0GkAUR+lzOYvbWB7H78CPopicQT6b1HjhEIavoi1/6Ek6eOYdWl+EwlMr2gE4dcd63YihaqIpeaySB/ftvxT333Cf/YfoOUwXy2c99RtJPa+hZ/7GvC6VGI3uK1hqU5hOYCuQGRTVXBHfcfisefuA+xHshXv3u19FvbCGLDiorC0j1O9g9N4Pd83MCfJOZOMq9ALVOU2cDCShknFLdxaRjBo81qk0E9SZaHGI1Ap0nAjcIWno5rjIUuuikErwhEcajAi6TY2OYv/lmRLIZ0DpL65znOcFkET1Y5ZunabXTxfmlZZy+chVhMoX0+BiSJaoSkkhHo6hevIbyxStoMYwsjCCbjIsdSkYmw47oGaqSRTTUjkJJeGayHsgUYti+dwd27tmB6dlxoNsaAJeRSBrNVh+vvXEab526iE6PwGUKmihQReb8Cq+zuXKqESNdOrueoWea24+s2hrWc762NiCUe+WwThwNLb2xC3DApVeAqGQ38XqUgKSTVprDM2szlyquHAPu36zb2HclxLiUHQwfg8zHTg3JeIjJiRSO3LUPszMFxOPOL1OhJnwtVE4ypyKOetjF5ZUVXFvfwPLWFiL5DOL5nFjEtKEi6xjtQODlXKGAyXQGGQLtzIrgmSEwmb6jtudx0KshvDxu2cPEXXL4uIagJCIR6Nemz/5OKlgvjzdcw5R2BoAKRPTkGw/oOuKLatheH/XyOmpb66iuLqK+sQoaS/akZLQ6mfuykc5M4j3o23zAqrPp4+u22pWeu4Yxec9WqzMNkOXr18DerQUy6bnvJJP0YuRwINRXpJ8Qg5bDSFoNUSZOxuX43HaxLse3bUd+egbNfl8el8vr68IVqMK5cOEcLl28IOsNmQLwjHTniOVuWG3Kl9XqEIcIFTrI2o3nG4OGeUbq3umxNyAO46ZpHrjke+QwQ/UBMDM7h9nZOcn4ybpM0HPXqTJ5DTmEIkGMAT3MhlhaXsTy8pLOKvYMA+BSTEur4R210wgVrCHJc/CJ7g507Pd8xoazg3JEO0sRZ69M4iCHohYGZb84iDKVpjkQmgw+AhLvqE7M6r3MTM/KYpDkMQKXc/Mz2DY/g/GJAro92vkFiPzyB96jVHFrEDzbatBVOFDFAwfiTLpFaVMNgmNKgnRMCb4883EjcMgC2xJQh02sB0Ics8KBEqTb0h+HSddKKyIbsN1Wg+CblxubTG1GDswU6ON+CVjhdFcehgYs0C+GXpK8GfxGpZ91SddKZxabylB8PbYDHY1d5dK9JS9wjDRHU/fBJgQD6XXAZmQQPOLYWT5oxHsFGBjCpiqrpoJJmx540mt0EwMtGN4EqSSmt29DpljA6bNnce78eayvrstk3UvGKWmeKJUkPSfox4W6ukoT/6yKc15Tgp6kNTMYx6TMfeTzOXlQ8XEI0pkPm8kJvOTY2CGUHqYxNz+nguaN4ydw/uJFtGiqy8M9Hsf89u24/c7DOkDPnbugZkwggQtf8sAYE7ubzYYLKuIElIEBoW4ygompjAXokJpMCVUYdLC1uYVuuy1ZCYstbmqlTE7BOUX60LDo4RSNjMte15hEvQ6qzYZtEvKiDCSLM7mlVSS8mXgpTH7sJLoulZtTTRZY/HwsLMn94sbtwo7UilOK4uO4HLBhK8g4RQIMHWPZjwn8fefXjzGNCPYbYDkkALuwH4dMEAjmpjRqYCyAwaXRS7rpNhLPOns75qVR7O2x+bl6oMK/LgE5XmLqgnzscLKCx1PA/d5hr93T9Q1w5carQ0iTs5gk4AL4t4yNw/tbIS7096E0ygGb3itJDFcnw2fDzu/xANOQse2KkwEg4oElB5KMyvFH6hG/n4xOcm8sV+wDdJJe55PjgUu+ZrIRBkA/fU2YMs5iVNP4oTReB7L2ECvm/WfubkGrCVSr2Ofh9ylJ1F1onjHznFTWWQB4oGf0dY/uk/7v344tqb1v5AdHgb7hfj38hn8o43IUUBwFWv3+SX897n+33XabiluCl/zztm3btD7IuuSatp+1ACmlHceZoux9Zi1p3E/NPbg1fN83Mm7dMeqWxmhBOwiZG2G+Dv/dvHre7tcoaDz6/MYupLzHhj/6LEcY0VYgmJeRBlkMoxLDnxNOOYO5c9MASz4PC0sedT4cz85s+u56cHVINng7BwR/LXkPk23EfY37+kASDg4xWvJW83uGPGxjZsatlEbHchXIzoaTRa0bAtrac6xPxyI1ZoIvXcyoXdYITuVlPEE54RiTWcMcK4xtiu4LTiuS9RyUKuqMdswE95yjtYK3UqAE5a+feU6+U3v2bsf4xJiC47LZEuqVpuTKQauGaJR7TQsLyxvIpHOYmppQ8qSc9C0txRnMm+caBzXtfqipNtmqzaCJK5cu4urVyxgr5TE9MaEB27a5WVQo967WJQ/X4CZC0C3A0uKiho0crNISg5YtZEkGYcPJbsgKMOsNyRK7Bgjb7zGBAOXyJtqdtgAZfnZtMipC7qsMuauj2WSQzCSS6QQW1q9gaXkT2Xwf2UIUY6UsVpaZ4mq9Dj33Ws1QbLpapYIgaGFifMY8qpQOztoqg8WFFTHj1zfqqDaaSGUSyOfT2L1nOyYnx7C8sigJMe1iGC508OAhsdEvnD2FWnUTm5UtNAMWuBGsrQJrm9zzIkhlrQaNpiKY3NnHgX27gTCBXHIMi1dXUd4oi5WZTALJFFn69Lxm0xGVR1thLIUpFfKTaFbaiIQxTJfmEGlH0W/H8fjDH8Wz3/gBjr73g/jW9y9g+8w+9DtFnDpXxsJ6A51OA/t2BPipD88iEbyAVGITiXQGnW4O//7f/g4+9rGfxs7tc2g3lpGMsjknszuNSqeKHXsP4OSZJbx67DymZnbi4ccexV8885dIJ6Mob6zi6JGjOHP8JdyUX0Eh5SXiNnSgpFKWDy5UwjdkLEhYr7QZ6CCvO2uNCVwSbJGsOUIf8wkceeLnMb7/PjXN9O1aXVnE1194HulMUvsp7+Mrly4LuOQa/E+/8R+RSfB+MuDy53/mnwFv/gCdM6/jQnwM52JF9Cd3Yiw1i6kpCyxkfSxbFzZYbu/hevTsaLKcGaZU29pELlhFaukY0mtnMBYje9bY4QRV2bMEyQy2IjnM3/UoDrznZ9DJzYABXdwrV1YW8d0XvyHg8o1jL0uuS1CT+8Kth+7CU09+BKfPn8Fn/vS3MVEoIR0mEGmVgWiInXt24mPvegJf+cPfw87kKhK9TTEiy5Q5E8Qn0y1BwCpEh/JdMkQEBJslk7Hp5S6uVq7cDPDmhSU06m2EDrgsjc8i3VnCXI8elxvoErjkVuED6cTEsixkSxcO0ewlUO+UEM8dxMG7P4T8tgOIF8cRTZEpF+D7L30H586exrmzZwXcMtRLo2WGI6SzaLTauP/+h/DoO98p24nvvfwKvvzl55BlMm6bybwtdFN5tOl5GtJCIolOP4qj73gAjz5wD85+968R2bwgf1X0AyTTfHXGHoyK2Rc4n3fLRCYRQXL6wCTilIonokntl/WAtkptRAjUcu2GZNiY7zz3XQIIDAlqd3todTto9/pIpNOyfjIn4p586TncYHgF7TSUiOzOCklk5e3Hupmeo+Z1aCS0LsJoEs3kFCb3v8MxLscRTaQEhBK4qZbLePbLX8KJ02cEwvIaJmI9RMIG4rEeYqznY1zD3p4khr17D+C++x5AicBlNov19XV87nOf0xmtsN4IFUyWMCFfWiWLUxGUQqNJFV1KDHXWJnfedisef/QhZOLAyy9+Dd2ggmQ/RNgiwBxg28wUdm3fZoPpKFDrNRBhTS8vzj46QSigsrJZwfLCEtYWV2WR1Q2YDh1Fu9lCJwhkgSDlnQuH4X1YZ+tA0Doed8DlOOb33SzJN08ynq+sq+jDJ+CyY2cME9Kr3R4urqzgzYsXEdJ7eayE1HgBqUIGGUr7Kw2kGgGSrTaStN/g6+HFicX0eVPWTlCFWQO9oI02rdPoX9gLEUsB4zMTmJybxORUCckY7QLsXIlEMmi1I3jj+FmceOs8wo7J95moTsYlwScnaxrUJSZrtVrBxPSK6ba+ySuTXBHka+Lr6jlHLHnbou5t+gRfwQwrGa9XcjJe9zMiZzm2mnop7teS+HKvNvsa1mtmPR6i36kjEetgbCyBe+4+gLm5IpIJYhu0XDBAjhtYNJaS52yr08el5RVcXV/H4tYGkE0jTtZlxhSTBO6jrJvbAWbzBC7TSDOcjwMQSZE5wA3Ri/Zla8CznfdBN+xJVcH6Y2Jy0mza6LdKJq9T+/ElE+hkDT4ghmiI7QkxlhzuyTiOxD34s65YD2hUt9CsbKBVXkNY20I/DNALzYvbakDXnjtbJX1+Ir05/MhlR5jqiUpSrmNH+vBrQjWLWfLRVkF+tE4xFzRJmgqUVJ1KMTCI3qAELpnsTbs+grkELc3jsjQ9i5mdezA2vw35mRm0o1FcXV7B8vqG2JONZkv79tkzp2XeSIxCbo78XX2wKa24LrkiiHUF9LgNQxGpRJLK5+Q76W0CWSMS+/DGUr5dEMNR7OY+pvm6ZuZQHCdwWVCAHv++M1BKxdFs0QudHpcMIV5UzSnrCwUm0ULRh3V54NLIhTobSD5kFgeJUC6QmBgshal2L3mFqL9hPEOtp8Gg97o0qIU2BV19eRYxuZ6yUOgRqE5jdmYOMzOzYvsSsyN4OTs7JRuiickSuxMLVfql9z3W9/RgYzGaOar9cm2tNnfHhHRSMc/C8NJcfrf86uIJ5PJZMQmVDORi14dNL29IYyPaUxjIYI4QELhWbzQF/hHEorxF0kzJA4dN6OgrVEM3EuBDRiNBy4EEmknZDjRSgzjS6HqQgH/Hm4aSbyZ0i4XqAQ8uQEeT5vMOWCDOQ8BvhgQKKRej7JgMFQvp0VGhuHoCcR64VAp4pyNmJAt688QzKaxAAy4+UW85sQXiPPRnphBJJnH2/HkxHXts3rs9/XyeG07GPC8ZJkOJtZdcDmjarpGsNSgBqRtSAgi45OfFhULgUibxBOYk2ejphub1z2TpL0j/yZxe11unTmN5dZVGDpJHsJEk4/KWAwfQCtq4em1RNGWCl5zmMFFbz8PE4BZl57ZRyTeRnjpBC+VqWSAWASxukGpaualybVKK0getYU2KEImgxMQzAa95vRcl5rqEbfq5ELBstlsCD/j3gdJUKSPk45uhs4HuUb1/LnlODMSCYAgM2S18HZTrj7DhTAI5lKRSiiSgxsmBRWkXBZGDZwMubdrjEtwcQGVghJtWjYSXjLKPRqXcHqAxkN3uI375x/BApZp/dyP79Xo9o8nJxB27yntODgGf6/99FJzhuiVgoUPMTcOuB6Zs7+Br5JrmL97PlBdx8yRw6f+N64GyJ032qXHwk8yBr6dt0v598uCR340beOhesVdync3EYAvzO5ljiuv7b5DCjzJMR0FMP2UiACB5kFgxBpQZc20ISEv6G49rbWsAwW92n5H3+LRJJQ3SLSjFUTtscjsIVLIXLBsBHngES2hFoHXCb/XA0FCCfyOgeCMge+O18H/+/wq4HIBRI0iahhlR80fdtWsXdu7cKW9LnzDO60vvS64VrX83yaefigWfcO2zsCOwy6mpTWbf7nO3Y8aBgD4Pya2D0e8fDLRGGMZ+vQyZsX//avrHHrID7flsj0iYZyTvUecdM7Q2MeBSQI3bB/R7zK6NvW9LRrTxh///4Ro2cG84cPP3ib83Tdo+HLaZD62l/lGyIkA1Bjdk5B7WR5J7GX28BCAa6MrzjPed/yXgXVNum6qaT47ztR787kD/6wwJrr9+g7UrayrHeBDga2nkvGfUtAxv9IFUXsClG65J7iLlm2dlmn+X7oVeX96MPAsKYwWFILDIpaZOz889Wn5HBlDG4hk9nb0eK76MId21c8fveYghZMqsrG6MvcX7XoE3jbrYNI1qRWnePENpp8LBhj5vMDiIAV891SoctopJ3A5UExx/8zWzyRC70hQa5tNEYMdkUlbkOwDMfCzQapFRFEMv0gPTJJk+zvegYWOKiaQbCmbpU64b6aLZ6GN6ir6ZJGj0LIiuNCEA9dq1qwJTJ8amBPSy8I9FODzKYmFxSUB2IpHGVr2BTCEvBUU2l0KplFehzGtBdQdRKgJaVITUNhhM5KDqKAFIhgnlsblJyT0lwlX0UMW+28dQmI5ieZmATATj+QlsrZZRKbcwPzeGTreFdMb8HjuNHorpkmxhCO6w4dq5Yxfi0RyWrq1ibmobwkYPl85fwtEj92G93cDtj70Lh25/HJnYDGqVEEjFEaZsDZTiQOXKq9hc/BtkMw10+3EkM3P4wh99BfccfQD7b9kFdNaR6LeR7DNYJYlyr4ZsaRrnLq3jtWOXkClM4LF3vwt/+mdfwPhYEZtryzhy+DBOvvZt7MotoJQxj2Q2EOZFaMxLymQ57OOdx9RN1mJc0lKPOUsKfrZUlFA2TW5HO4gilhjD4ad+CYW992m9JpJRXLlyAd/65guqw6vVsknGNitKmS4W8/j1f/s/Ix3rI5uLIWgH+KmP/yKyF95EePpVXE6M42y8hP74DoynZ2UHoIEDa7UEG1myL1P2HpyHtjF34+BQurq1gVJnC8nFN5DZOIN8v2HNHO89sowYPJRKY6Ofxfydj+DW938S3eyMA6g6kvp+77vfRKWygtde/755F8ZpsxDHgf2344NPfRTnrlzE7//Jf0YhnRPjMhKUEYl1Mb99Hj/11NN4/vOfwvbYMhK9DYToIKA/rIgVMQHtnAXwtQjs0KDGthmTHbookF4claCDNy8uoFZtI0jehPyuR1Ecn0WyvYS5zhsoZsroRsm4NDKC7lWyq/oxvWeyQLv9NgIHXEYz+3HoyIdQ2nYIsdKE1l6n38ZrP/g+zpw6hXNnz+DqlUvI5dJia3OPInBZbwa497778e53P6F78PXjx/GXf/kMMqkEEp2a2IRhMquAmH67qX2fXr/3P/Qw3vXovbj66nPor72JeK+GsFUzr1QCii4kypRtBvzwMehNSfJPu9VGIpoYMC/5uHUy/kge4FckKgsCKqGogGLNt76xKSsNhuDEUkyN5muxyb+CeIK2QEaySim/lpVJ3MLrCKbJC7/NBpe1OfdpDiu7Fs5IRlM6i3bGGJf7jj6OfnoK0aSFGaUpdW/U8OXnnsOJ06dRY3ovmfDxLqJhQ0FrTGEmKEYwiT5r/H3P7ptx3733o1QaRz5fVBgoGZcEKe085pnIs4AsRWMR6v0lkmg1eT4mZa9BMO+2/QfwrkcfQi4Zxbe+9mW0W2XE+gyWbKPd5bAsi/ntcxo8WaCx+YLyHJPaK5ZUivvG6gZWFxaxubqBysYWwmYLSUp6meJba1g/pPVG8l5bQ5BywCCcBLqJBNokDjnGZbJYMOCS4UlhiJSutZ0jGtqmUqj1eriwvIIT5y+gxQE8GfTFLGKZhML/JhDDXDKHmVQO+V4E7XrDzlx6Y5OALvDInlcLlAAAIABJREFUBpVkg5pVFs0tOhZYk4ogliLxIiqgSnBjlHZRGQSdKI6fOItjJ84iCIl0kG1J9ijPRjdcdXYtVi8b8DLkW7obmOf2DcDloI4bqftG670fViOP/tz13zNESSw4xiljBFiO1GdOtW4qKgtQZR9syj1RL6UAiUcpz07grsP7sWPHFLIZB+jT1kI5Ewbg96NJtLvApZVVXF1bGwCXiWIOiSwZlySMxSVV9lJxMi4T3S5SAi/Zx7Ju68jajMClrgN7fsRlgTMxMSFPS8p1ubfzrUlyrZ7E5xeMAJcu/dr3UbaFuFrQ1W0eyJSCEFE0awQut1BeuYra+hKUiENmtEPCTIHkfd9ZsxrJYmiR5VmYPtDZ99c23G0rS8PqJP6kLMkcs5R/12o1JJlPpxm4avdBr8MYrATioLKIXwnzuIwkUZiYwTStUebmkZ+eRi+ZwrW1VaxsbhrZLghw5vRpAZfc32iVwn2K65/nAvdJX3PzjQS9jixLSKSivzzJfTynmfStfkX4hsvEcMCweUPaOrPskpgk4vzMSmMWnsTMETEue33EKbdPJoRp0cqIw8uFa9ewcO2qXhfrsyF46RRTjkFj5D1HhnCkSn8vcL8UeDlguhpmqJ5uEKLJ7ocDOzf092QGvhf5dcpURKFePfr0cgCLhDEuZ+YEXPJaEBebnp7E/Pw0pqYn5JUref8nHjzSJzjIA8EkswbamT+lo4O6dC4CFgLSfEPgvaecf4RJQW0ilyeDj2EvkmkzEXEoOWazowZLzYDx0uiXSP8SmsvTL4DSUZp9UmrsmZED4GjEO5ITKj6vT60WEMnJEP9eBrNEbTOOxeFMYh3rUq+DgKiD97mZ80PmL06U9X4EOFpSHr9PiL0DJdmssKEzhlpfbMvV9fUBS9Q3kdwYZLjsvvi4IcN7KHkmWMgkOaHLFjjhQSTeSLx7aZSdzGWRn5jQgUtwlOb4yVgCyWhMP0eATcmAZEYmOJ2OyWOqVq1aoEkmg2q9qmaGrEt+3r4B489bYpRdNxbLmoQ5zxlbkKzt7LCg/xZf4+LyMtbLZcnEQ96gyYT8N2fmZtEMmDy6ZeuKUoGueZGOj08IKG01GGLUFFOFwAM9NFg804+SjF0e6CapZUNFCWNPr8sXSjwduZHR51LrjKbu3AhaTZPqMGGcYLuT+PPPOjQcMDbKRHw74HDQUHtGk5v0SK7LQt0BVZw88XtvZHoNGHU3hL+MgmY3MrVGgQ/fDIxKt8U4G0n+HgULr6PTO+Dbs/d+2PcZBGaHLj8j/vLXRYeQY5B6kNS/J97PZGr5oB0vgTavOkEmzri5L8YNm19LpG/r8T0L2t9Xw02PoLFtgp69aY2E2yfctTRswj+Xl7u7afxAIuv8JN0e9XYA6+h18UWJAKeB+bMBTpyQ8fBhQlwum9FEkgDEkJFmLDQxLG/4jAjYewsIrRM2Bd4ewc2L/euw6bFRL/k4BJQ0EWNhL2+RYeLyjT48o2vpRxVho//2/zZwqdXl7h99Ym566jEoS0c2q4pbbtmnl8YkT/6ZEnKyxWlGT79gFm0Kq2i0xCwj0ERA2famoRRaq29gLTAygvNAuAMubwR79fpuAFb9QW3rYQTxvOEC+9cw+vODvV8SSvs1WFsO9B8Fyck20X3GRtVNZ8Ws5ueuxtIPEd1x5asbVyTrbJKcwybW/jV71qJYCXoMJ8F2KeNWYFoSKp/LCkRrZslot6AtY18KOFESp1m++EKSxYlen/7egAxjBQ7/+4etycG6NfRw5DoZy9QzkoefhQ8o8wDl8Gc8E3rg9Rlh4SjBre4jFnTReFIAJmsbyZ/0wD6kwIYx3k/LvH3NrEt7Hdm+biBkgKnJdXjucaUJkBErvq+zmN5olPwFTQb8cMWa5zD3LqbJknXBJtXUDT2tew7nOHWvVDevCzmzM4Yp0zQ/J8jlwpvI8GJOmmOK8fzj8wedtsJuljlhX6G8uygmZKGUE5NDQ7VoH81GgG6HcvWh1YhY+L2IBomsUfitfG0s/CcnZpCIJcy7Luzilv0HMD47p+uwuHhNPogE6nKUryUSWLi2qOCW+fntmJmaQXVjEw0mifbMyoVG7+l0CbFIFs1mW3topx9gs76KNoNxgh6atSbmZ+YFnvCace8lM5aAUz/aQ4d+nC0DeCjx5D7BRqvfoeQsI1CB0qYTx07i1PEr+Be/9stopvt45PGP4tr5deQzM2h1uwjSW0imohhPZDGT7uPa+WcQT9aVLBqNTuL1Vy9j966bsXv3FJqVSyivLQAtBu/0sO/wAZRbXSyutsS67MezeO+T78fnv/BHmJ0sYX1lEffefRfOHf8eZuKXMJ63e4X+WgRsxLz2DYuTHbJ5INeMRT2lqAPLJsq7+bNMse4SdOT9VsKh9/4i8vse1HXh0r527TK+/sJXkc2SCUalQx0rSyv4wAc+hLGxIv63//3fIUmP00xMrKiPffhnULh6FsHJH+BKfAJnYwVgajemc/Majvt91iuDrrNdcue0BseswxoV7C70UT3+AlLrp5BuVyxoRjYOHYR8/fkiVjtJTN36AO546ueBAm0VLJF6c3MNL333G6hW1/Dqqy854JLMrDj27TuEDzz1MVy4dhmf/tPfRjGddYzLCvrRNqZmp/EzH/wxvPAnn8K2yBJS0aoGDMhk9DlTw0TwkkA+w528jI97mE8btj0ghkg3gWrYx8lLCyhXWmgldiO3650ojc8h2rqGmfbrGM/W0I+zPiUv0J0jHrjUnUFmpwGXjW4J/cRNOHTkaUzuvhOx4gT6ybgYn8dffxWn33oTZ8+cwtWrBC4z2odZC6WSGdQaDRw+fARPvP+DYFjPa28cxzPPPIN8IY1Ep4JeWEcnkZWPZz9oac/hujl6z7143+MP4sorX0Rr4RWkI1Wg21RDb4MrSl2NPS9CVN95wGtAY8C5gBN5jNLTOFRYAxvnIOiKidpus0EnCJBSLUQWkZJ+KU3tQyAmWVF8DA5y6DBJAEWDIgGCbt90oWQW+uZCeXocaMeljAqaLYVfkJ3TTk9j5uAD2H/fexHNzyCe5PWKIp2IIWjV8bd/9xzePH0WtSYtPDqQgrpH4LKPPhljZL8JuORWHsX2bbsGwCXBS3oTE7hkkBWBS0XvRB1wSdZwhJkDBlwGLQ494ugTuGx3cOCmm/D4Qw9ispjFKy99A1urCwi7VSVsh/0WMoUMZrfPKUQswaEJ+xYHVsikoNtH2GyjslkWYNmo1tCqN8TEpCeoRoskttCTkD0WrUgC80Ima4yek2Rc9tIZpCcnMbFjO9LFIrr6rMmYIuNSHjEWtkq1VDKFRq+Pi6ureP3MGbTYbxXzSI7TQ5FhbcAE4phP5zGfyaNAq8amU0QOgGlj73HZk8VrKhMp8wVchhGeguTzdvU+PHBJxmW7G8Wbb13Aa8dOokVScIQfWELMWA1zXA/uPcF9kJnqZ8e5tNrSA5e+tR+Vig8rkVHg0g/7365Oeft/G+i9XOK1/dl7n3smmvU25gMooYjcQbpSBjJxvd8LVctSZZPNxHHrbfuwe9c8xsZy6HdpF9DSQJbp5QpiIoDfA1a2qriyuorzi9fQTyeRIMCcSyNBn0tZTHCc1sd0JouJVNqAy14PcthW+C7Pf2fRJ7wjpdA9podPTk4JNyH2oZ5Pg3cLQlJeiQ+YdaQRy2kwpZ3VgbYHCj+y23pQ1/G+Zl0b1Cto1crYWr6CytqCbC4i9Lm0Qs8gGfNNGzF3NJmUJ6nxc6H/La85bURojcHhOvesjkJj+WWJ4x745ufAv6Pak/d1KkWyCYcy9h4IXEZBuxILvqPBBIHL/Pg0prfvwjgZl9PTQCaLpY11rGxuGfjYDjRwOnPmDMJ6QzYJEV5jAsi8vlJU0VPZLCqoBKV1BlU6/GKNTXYre2vhEcIYjDTF68W9lZdD/pCytrCbijgbAWaClvxiuDHfL2td+WAn6PduSlYqZK5cviwfTtoFeLs6C+pxn5XnGqh3s2Ae2Q8NMjW4gG3QY8G8jsDgeg6uD7HTNUg3OqK33zOvfyMlyF6Ap2XfgEvxEnsxsS1nZ+dRKpbM4zmZxOTUuFiX09MTGkzyXon8xANH+pzEkk7q/ZsEzHivOwEEzoBTwKVNZ6w5GQoNjW1piboscnkTCFCjbJxScSchG03CJWhFqqzsUCitTCZRVnS7ed4R9BpIxZ2JsIzL2UA46eoocDlgGrnFzYRCgqi5bP66C+97QI/eC5x0vnsCjBImSfVJwLwJ+VqIqhNcIwDD3wUAcvLoOF8MvCGjzMtffWIU70WCNZLCOkm4MS6ZbpjR9RJwmUrrvenwIdiZTOnfCmRBTE2gOD2FdD6POtPLCTbXm5rAsbngaJRNEo1dSdMni5ZJlvySLE+sHBZtPYHDZIV6b07vjyjPmURCIKeYocmUigxnTml+iwReurwRmtislFFvBda8ER3PZiUHoUEsjcTX1je1qUiGKOl1VNMcAslVpqMzNKdeF3BJ5h2nmI1WS8xOPr8OAm40mkRa+jSBSwNVjX5t7Flrob002+16Ax9HbtAGThr47JtlDy545qIkyw6QvA5UGJHl+oNtwAB0bKpRAOVGUORHASK+yfe/+8f3a3kURPPgx9uxKz2o6Nl9/N5hMvnwPV8HymloYKeKBxFHGVv6hxF/PN+4iH3tAPsB6OZYSHx+3h+tZiCWJfcWz66kDIHrX1M8F7DlwVNuMwaOeMsKL5MdnWzaxE3KCecLaoWKO99Gqg69Vh2DPoHQyTreRj/LAnlw3T1Q6phbtq/FkM+l/x/W3jNI0uy6EjvpvvSmMsu2t9Pd0+M4GAyG8MAQJMzAEB5kEFxiKROKUChCP6Qf+qFdUo4MrrSrJSmFFMtY0QAkwABhCRADgAAIMwDG9vS09666y1el94pz7nuZX2X3zEKmEInqyUrzmWfuPffcc6R3R80NSirwec/I9IxC22ws4BZ4JOaGYbm+pUHbgNPSUnuPA1Y1gp1Mqh2pBXxiP8f5e6yBOKrweimCiXP6hRmXofP2Y2v72A0x4Dz/3p2MOCmS1zCAOBwE2ry158I/k//tmcIcE2RdsuJITTyubWRgckxeu3oDy8sryGTyBviwNYmJPhPRCfdpfr6fvx7gD18LDxz7Y/LHfK9zD88/i6VeHbiULmQIPN323WrDcfIqrv1lJG8S0oO177DxouTZXV8FU3QjDDGbFb/rhaEiohIrAyat0KDoRsxCHY9ru/PrDE+HybKxwq1tSW7nZPdLe9cYxmOQwhiB4XWKe7m+a0A2izFeCYqZkyPX7BDT04/zcCfDhITDqPofau/yCYC/PkoApGNk7ViGEzoIdVRA8pGysVyNkcrxYq1aDMRl9MEE1htfidVqBRdVynkXnFu5w5Fs/yMT1RWGjC3r1iyuXyz2SOPWAEbWk2lux32e7+lq+zG2a79jTAr+WzENq/1cO1xcgCELqLaO2I9n7ZvMBINz37IfT5Kx5/ZZvcu6Chj4Mb5iwZKvlewKdT+pyaZYYGgsA4EjA7FgTLrAWq863YHiEzq1M/6hKQ9XVepeMmbodCjxEUeUjNLhQC3JMlrrmwmRSTrwGpkrrCVMDFVaTh+5j3qtJRfPVovgN+PHqJwjQcnvqAGmbIdkwq4uiGjc4iMC4yoqWYBOIXwed32rruuZClgEjqNOrTgylIbA+fNX0d6M4k1PvhMrg3V84rd+E8NWEqu3Wqi1I+ikmpidz2M+V0Tzzk2cOvGXSOf6yBVn0WylceHcGhYWFrB39xTa9Wuobywh2U+h100gUc4gW57F8loPzzx7DvnyHN781rfgC3/7OcxNF7GxfBv333cY18+9hEL/MqYLBM15H9liamYBZKIK1vbFCLLh1LnAa+aYChqmahaXXpqAyzbnWRZHn/xdTB17q+nkxgYOuPwuSqU8zp+n/tZ1AU//7J99RonAH/3r30MQYfGHrqBtAZelxStonHwG14MyzkezCHYcwlR6HqV81kahk+3w8ZS1GVpsyd/aLxNxPPDAUSyffRZbJ76L3tXnke5sjlgePF/K+UTyBdzpJlA58jgeeM/vIFbeLSCD95fyBj/8p2+rdf/LX/k8ysWCurmY6Dxw/Jfw3vd+GKvVTfzR//k/YK5UQaqTQIwO7JEWyjMz+O0PfRTf/Zs/w/zwBtKxGvqRPuq9GGKMT1MsWnCecP2k5SVBJ5PxUK7sWxW5XgwC1PrA2cu3sL7VRDO2G5k9b0d5ZicijZsoN59HOVvHkG2var0jk920u9j2T01EApdkXHYGCTT7RfSie3H/o+/H7IFHES2UMQiYJPfxyokTOPPKSZw5cxIXz58XoMz8jwlsOp1Fu9PHAw8+hA/9+seQSmdx8tQpfPavPwvW+JODmoGRQQ7kDUUk95GQAcJDDz2CX3/fr+D6s1/H1uWfIButy+m+3WPO19P8IQObRS9z3CUg4CW6LGYWKEB2L8kdzQZKJXaxBWi1hmhQbnFIUwiuf9Q+J3OcDu99kz5hYziBuA6LjWyvjonpZWsbAU8rlnmJEZ9LEhiVGZW4Jca6U/Leaomc1Q6mMHX49Tj6xK8iQn3UZE4mQ2QGshjzD09/C6+cPY8tVyhJBUCCrEfulWQLU3aFpiliMkWwMLcTryfjskDW2bRyKgKXzWbdWLkeuNS6zFZxFk64/nGdJfDL5XOIQbuHfTt34m2//AbsqJTwo3/8JhrVZZQKKRRLKUQTahtDKpdGLEniTRzNet3lNrZm1qt1bK1typSUmpditErSaohhj2xra0XlgtojcMLuxFpdYEw+UVQHXI+gcSJAUJpCdmYaQT6va09NTq0RbOkdCWXTFX2IdiQit+oXz53DaquFoJhDskzWJR3uCVzGMJdIYyZIIy2ZgJ6ZiFCzXgV5z6SKCLhk4dDIHmxw4L0n2GtuxWKlmb2s5C46vZj0LZ9/6TSaLbaaxsW6ZNt7GLg0/NJINBJ02AZcWk4jNqzWq1C3jYtB/Drmf/ucaFuwGvqP/z+Ay1FLLcFuAZfs1KA8CO8lTUj7CJJc245g395dmJrKYThso9dtWCcL138Cl9Q9H0SwWm3gxvIyzl2/JjmAeCmPeDaJeDqQ9mo2HaCUTctAKQMg6PWRGkaQZncS8Sjvts3PjsfVRUnAkgYv2XxOazjnoYhqiuWM4WeSeq6zReCZg4w9UOmIH7wv3qTLiU7qigqEi8bRaVTRblSxtngFG8s3ER+yvdqkIryckkDQUVH5bsKcB0x5PNJ8dPqLjONYZOfQprwE/5vArAGbFscaNmPGUSw4E2vhIzpkcYaSO0O02jSqZPdKgGypgtnde1HZsQv52VnEslncWV8XcCnPjG4Hly9fwqULF8RC5rxgm8SQbGaaRDtiC2MirrcELflgcZmgIq8r8x+SsJhvGomM0hemKW3X0goaPE+Ckzw/ah3TByRPicCpKWRyOcVifMivgXhNt6s8vFarYnFxEbdu3dS5q0vJ4ygyETJymUIMR54wc2pHOvEm2Y4paXiQPWzjNCNS4jgsBvb7bYHz0pN23jYWv6udyZj04BrPjloWUyICLtn+zq4ZgpYs4pcrJcUrZFwyronG+mRcPjak0Yt0GXXjx07hPrHkRWOg6BO9cLu1n/RCWh3gSX0Qti57h2oF50xyuFC5xEh6hKJVc5GJYEDtN9Lcq1vYcMBlu9WWXo4EVwUEWIDPxdsnVAygaTAwYlxyfXSMS4JfslVPpUbn5RchngODawGG1MBMp62P37FKdfNdOxyTCVMmMHBFWoDDoVqjCF56phlBy7WNdTl783OYvJAGzB+2SfE4fOLn2So8PoJ2ukmJQIkL38dJpJbvchml6YqAwdVqFbdWlnH9xg3cWlxUJY5VwYW5eezcsQM7ZucxXS6rOlfdpOtfVYYBPqlWVXVIXShzDvMAmAdox4CgC8C4GGnys3LAxIaLGas00GcsraxgY4vi+B1b/HJ5MS5n5uf1/I1bi2I+8A38bAae/Awm1VU35giE8zgIbnv2H0e2AhkFTBQLp/4iWQ+O2SY3LKepETKwCYOSfhz7zWmSkRgGHsMblh/bYUamB2LC4GCYYelB9HFy7YCriY3Sz59JUDR8jJObZxh4GckIhNrEfcLAzxy3MDNlNrHlMIgS/iwds1tE+V4ubv6z/PHoGnhAIvSdPknmAmzzjm6iHdTrDYHRTYLpZAVFo9KVVds/Vz/Rw+3nrmBBWj9uAXRcrnGiZIiPAHh+jDYjW5QNE7LF0EJfqwr6gMVDZ3cDUWNA1ANP/r741/rWbzJ8CnnKMCQN3AkxBxVIy4XZ1icu/OGxwc804MiDBQNpGXHNM8r8uM3EM8O0llph0zHuyPQyB2UrZ/og30EavxBwGWIfju6Bu2je1T5kJsWXhMdWeFz66zMJXvs54187yULeBlwy2KDRCK/FsI/ZWQowL0h79/Lly2KI0ahnZWUVFy9c1uatjiSyrth+wEq1G06+8KDAyBUe/PiysWqjgL+1oYfYleE5OQmshgNWG3P3/tn2uhAYKaCUkIRrqVaSJgajJftyAB0di40rDVxfyXb/8k+rQqp1z1zJ7c+uvU+mLNbWY2ubq05LE3NgOr7a2w1o1mhQRGLMSVW5/Qxy44wsGL9H8LO3aTB7oyExMBlwmjGH9gqni8siU5hFru8PAZjhc/clFA+M3F1fGLN3/We6u+oqtwY6kGE/SlaUbLpqsbSMmeyZuZZc3sHkk3s7xwWZKATXIkhwLeJ1FC/EYGTPCpc20Ehba4g4GRDcS5X8W0uV4agR9Dtdm7+OWTLM0ImRLKKOxPkp3M57y72+SYdwAb/WOj7otVzy5dYHP2fdui5WlCQ7nImFNENNNsHLlijuUtBpY04/kqIzNgSDfcZK6obptRUUSrA+SYBC3tUKZtlmJTd0x0ogkMKCrbSv6CapwNTGNscT7w8/l3uAJbUJSyrEfGVS0ZMcQoyi+BqXFrhKS1XajT1EYgSYKb9hutVy2hzJJVjLco+BtsRaGah3FU4TbLDrSoOgHjap8dntYqPRwla1hjtXb+M97/8tXN+q4z0feQKxbhH19S7imSTa0TR6uIVyKotMK4t//2f/OdK5NkrTO1EoHcTa6kBr1MH9ZcSGK4j1mggGKQx6AYY56hdGkS3tRrOTRqNjhoPfefobSAURVNfuYP+unWitL6K39DLmKyx+8YwIXPIeMw6yY/cdRhxrZGpwbzPivq1lZJlygPK6dul+2uHvJI6+859j9oF3OEH8PpaXb+H73/tHkQcuX76KSxevIJXI4jOf+Y9Qmkrjj/7Nv1T7KtlejXYbH//1T2N3fQ0bz/4A14ISLiYKSO8+gmIwjULWdS2FgEvPbPdji+swxySToq2tDRysJNC/+AzSq+cRr68ixrkpA0BKCw3RjgdY7iWx85G34uiv/hailT3aEwmatdp1/OD7TyMW7eHLX/kblKhhHo2LGXf06IN46n0fxmqtij/8k99DuTiFRCuKeKeK3rCF6YVZfOZjn8QPvvAXqPSuIB2pIhKPoD1MIhJPIlfMigHZ7bel38XfvP7GmHQFTq2HvMwJ1AfA2Su3sLbZRCO6C+ndb8P03B7EmjdRqD8n4LJP1iDjXHYkOT10Ay7Vt40+WgIuW/0CWtgp4HLHfW9ArDBN83GB8GdfOYWzZFxeOIOL58+J/UuNNN7zZDItwOnI0eP4yEc/gVQqi/OXLuHPaR4T7yLR3wK6NfTiGfT6UUTbTSQI/CCB++9/AJ/68Ptx/edfx+rpHyATa6CQo/4lWZBs7+dA5NpNENMxuZ00GMFG5YGO9cb7y5yHXVOco+RtsMV3iCRhSntdwLlP34OOWFQ8B7CFmGsjAQWuDVwHvH46wRAVNbw8iQ/sCNN4jWMz/dBrKPPRj6MRyyN34CHc/9b3IFbahWiQRyaZQlJSMm0xLk+ePY2NKl24W5qH8YGZckRoYsHx5Ng/HFczlXk8/vgTKBfLmJ6e0zF99nN/KZkFMe+5Lkmqh2ucl0qK6zpQ25EsdJ1ft4eF6Rm85Q2vx/6dc/jp976FzeWbmC4mMVthJyJ1G6kvyI4wyy0ZIyh+AtnPXVQ3qwItuW9bJ4MZaHZIRZRBp+kfygBDrb8mK0YgM9sjKBtBn/eHBbpMDoliEdFMBgOx0ayQFpH9sGlsM9jkGRG4XKpWBVwu1WuIE7icyiGSTSCViGI6FmBHKou5ZAbRelNt+bxHXIu1V7o2UAFXZF06h2Lt79EB+jGTKGEcQIdrlWoIFjng8sy5q3juhVNotLj/8NoGiNL0KcJCo8VHY+DSaVwSVBsxLi2SsAjHdyjdO3YLF9vvDU6Oc5VXifxcAO4kaV6DcXkv4JJrDvX6uD6w/ZWp1APHj+LA/t0ol1mopxZlw+nGRhDpqXQnFvVatYGbK6s4e/UKWpRYKOYQyyatXTyVQCqZQCZIoJhIoEAJK0SQGgABTQtJIur3tZ5yf06lUzJ2Yd5OApePX8bxmS9YheLTkUC55TEqyDopEQ0nN28lNiTw0REzxCaModtqoFOvYvXmZazeuiLQkp7pXgvS32PTtTTDXHVYuZzWA2bCphBBmx2sar83kgELu6L5ctxEGEdQisyMXiWhQR8MSQJynR+MZPwiNMEbxNSlUW900O6ppIhMsYL5Pfsxs2s3CrOzSBaLAi6XNzbEaGRBh8ZqVy5dQptkLOaCIeDSWrJZ1LKcmu+RNmariWqjquvHNVXApTPaZeGJus5iXcpbwmIByQiSjU4WLY2X0lnkC0WUylP6zaKQiLWOa0E9U0kvNhpyFL+zdEeFEJOCMiBda4jMh5lbeUNP4i/cz4jbODdxFeVs3uq2iqRjHSDKK5QPWEfPYNBGj8ClSCY2H20NNz9pzWkwP6F0BaURgZnpWT0IXPrOznK5hLn5aYGXkSg7BAZkXD42XFpeMu0Qh54q8bH0zgIlx6CxwKRvjnDptMBA/Eg2AAAgAElEQVQ24UtKGC2x4UUnWCHAQmCTMeOsLdsDl2TNmXEFE0ldYAZobG+mU2d1SyAIQUvPuNQx8QLLbc6AS7VzS8/SjG0s/7KqLweKgEkeJ92lHTPOg3icoGz55IOBBj+LbelkAPImG8PStc8TSGSbN1uuMxm9h99DwJdItjEyhtIQWN/cEAjkgUseP4/FdCwNQOXDg6syDqLGn4wZjHHB9zJxn5uZFRBI0VW2uCyureLW0jKuXL+OpTtLahEgE2fnwg499uzahempMpYWb2PlzpIQdlYLPdOTE18CqxxUoyqAVQCUNKiY7wBoz65xRiyc4DKESSaQyqQ08W8vLamtn6LM0lUAMDM7j30HDmJ5dQ0XLl5WqwgXDN9SzevboHNei+AW2bsWmHFSm5aY0xGT2Y8BlQyGyOoQs8Ld9xEA7IGhsA5iSPfRJ96Tr/djZXLD8gxYD1J6w5tRsuyYVWGQMAzyhBN1wwbGgP8kY4nfHQZDR2M3pMPqgS+fFIQBvzDz0rdt+b8LzJHo9liHM8yWEnDix8KAgvvGhPQ/o8/xjKQR28JV37kJOMCTYKWcwZ12JT+L7EqO7W0AJavbIzDXM2S3syINybG2BJvQdkzbQSVnXOTmu+a2x/JC5+t1UcLn5O/7ZCASDmI8W5D32CQUuF5xjzNdMr5WMhLUpvOtnk7T01iuPsW29WgEkjswxLPl/b1VRcTpHIpFrM3d2lRVJ/AtaCN9S89wtIs1hrruHV692rOToN7kdQ6P+fBnhIFLf1/CYzsMGobfF76HAtj61JolSNJW8ebAgf26rhcunJPEwPHjD+j6X750Faur6wKHM5mc2BxRMY7GAPjk/JwsEvj77hWcw2Dm3eNrzH4cTwgHlt/jYoopPGrPHgOlfj5NXg9//cJAubmFW9BN1gpnh7OYMnYE7zN1trjVq3XbawgZYMjP9N8XXoPkyuqYvzYWndSJtH/sPWGQ317jWqY1MF2buiuM2H12kivSyLG9T4FAqAVenxta/8LrbXjNHc0BN5fvvm+OMe3Yxd4x3Wscq9o7lO2Hzk2MABU1WBB1rS7SoCSwYMw8RQpqb2dV2tybCZL1KBI+JCNByuNag/pM6KXHamxTCeaHihSUwhHLXVrJ1n5FhoiJyCtwsvtK3SUQbDft27C0hMJHxQQ0L+s6oFP9Vi4Kc/lRuGvAzXpd4xErc+weZ0zS8Vi0AN2tF04z1Y9LtXipa9COj20+JqFDCS4yAVlUtAIm4xYmub47gfFKjMko2w15ndhy5CRe+Dor6rn7Y2WlUW/E2MvOO5TaOBYAzrsUMRMAmab4+M0zk8W0NZYx2xyZ5vq4y5+3WsYZXzqZmJs3F3Hq+Ut493s+gVsbG3j7U4+h2yWjNCmN0mY9jVy6i5liBvlIAn/15/8V+pEaIvE8ZhcOY2Oji5lKBft2lzFsLSM17CDRpeB8FFtk107NoDi7F4NkCUhklczfvH4N+UwCW3cW0atXcfvqOVRvvogdszkk4kxmunInHzB5ZYpEppQzh+T1IRDmC/zKKDXwrTgh4LJL0DdAqx3g/nf+NnY/+m7n5tnF+voy/un730O+kMfqygZOnHgF6ytVfOYzv4tDR/biX/z+f4Fht45+r4NqrYan3vsJPJqK4fYPv4VriQKupStiXOYTZQGXPp7xhVrNBxeL+1iG8RLjAbp4P7CriNrL30Vs8RVg4zYyTuuVLEfO2048wNogjfmH34yj7/40ItN7Bf4RuGx3Gvj+9/5BbMIvffnzyGczViQdRnD40P146n0fxVazgT/8099HKVdAoh1DtMOW8CbKc9P4nY98Aj/76l+j2L6EVLSmMd3qJtRGncwEMqYYRAmQu+4GybL4Th5yC+15Auv1/gBnry5ibaOJemQByZ1vwczCfgTdJeQbz2MqWQMtmsUw7w50nNqzpVFGOYAOBmihOwzQ7OfR6C/gyCPvxZ5jb0SsMOOAyyHOnz4jjcsrl8/j8qXzSGcSI5M0MobIcN61ex8++KGPIRmkcO3mbfzVZ/8vZDIEJAhc1tFPUOMyiigZl2TkdoH9+w7hNz7yQVz58ddw58S3kYrUkKMxT4zMHQLnjLE5/1lQsLVTawULb05Pl4CUCmMqPHCPImsygU43Ird0asLxewniBelAa0W321RBJMLxzAKF0HegT5BM+ofWISHgm0mvM3gVk8chPaZd7MzcuAawgNEh8JJALZ5Bcu9RPPjOp5CaPYBeJINctqQ50+k08PyLP8c3//EbaFMKI0LHcno3dawonEgKqHP8PCXhlfI83vD6X8ZUcRqzM/Ma75/7689ia2tt1PYYoT6mK9B5sIwSGmS5knHIYg/zq5mpEt742Otw/NAevPzTH2Lp6gWkhi0kBh2z+4gCSbb0pgMjZ6QJGBG076tbbYtO4rWm7d3OmIZrLgkCHLNcqzt0RuYakSCjzO5Lt9dGumtt/IM4gcsE+mw/zRYQSaWthbzHboqoMS6d4aH2L35/NIKVeg3Pnz6DpUYNUZq+TOWBbBypWBTT8QALqQwWMlnE622kBbYSl2Yeb8cg4Ihu5yyQiSPoQIvoAAPuFWy3p+4fd+QI84gE+n16vgc4f/E6fvbsy6jWO2oVj8SS0uskM+uewKWKVEZqIJvcJFOMceaG8CgHCsf+4ThjW45yj/jutUBND8iMRpKKsyOpRlfw9J1JLqXhfJDMkQcuCUZbuziZ6gcP7MV0pSAwk8All3yBgz3OQc61uAMuV3D66mU0yF4t5BDLJMW6TBO8pHZsNIKpZBJlYh2xOKjGHG33EGenB42BUxnJ1NG4ly3GmXxOsnQmkTMGeycL+ob4uKxDy6R1FIWJC2Og1goPxrQMuXq3W+g3G1i7dhkrVy6h321i2GtbbBuzIqwwbcagrjhvhjGuIO8Zt2qhprY39wwyWI28QsBPDEsBlszTkogTAFesEzPgkmPfaaGymzNIJI193Yug2aS0Co18eWfiSOVKmNuzFzO72S4+j2ylgvVqDWu1mjQu2902rly+jMsXL6BZq+n6GqPZ8AzL6YyNr1ZxGpY54LLWZFfiQP4iMnd13c5qq2epnQCzMC0P9EdUIOeDXTQEL/M0ZK6UxbzkXCQjk2t0LGHSECoodjpYW1vF2vqqisHcpyShpAK4delSO5exnxkKsfhrXcaW9xroK/atQEfreuHrDVuyYoqKO9pDes6gx+vEG8HIWJfcL027mBIIIqh2gfIUjbtmMVUqO43LAAQu5+dnML8wI+CSdyTy1MPHhmTvEajzztdkSLHdl5sv9cW4WAp0dK2QBC3lQqxqsCXmJsxPXay4klCapRDYFO1VgJzTk1RrgCVDHDxsSRJIwXZyApcEQapkCoZaxWXs4nQxnWacdC3JtnTu4QquHSg4CVzytWKdeMdSil2n0yhOlXTDfSsYLeMJwBCZ7lAzhNqMLgEhEEs6Nc+LoCJZFtRgY1u7JD2GA2kI8P3+u9jCzSoZj42u3TxWsZQIFCWsf9/rXnpzA8/AKk9NYX5uHmlqC8VjcuartTtYXl/HlatXsbKyoqSIoO1spYL52Tns270HldIUFm/clHMUNS7ZKk4AyVinrtVAACFBEZsMXCiM0eUdprzWnnPwkmDJUJOAbWnpLPVIeP4r2GJ7gliqBKGB6dl57NqzBzcX74yASxnsWHYs0VwxuVw7jthxrj2KCTMrtV4LVuwkgtNJGp4QvDTg0i+QfvO5FwjlGbX8m096wgCCB208kB0G9TyDKwwAhIEZn2z7YH07UGCAQvg4/TGEN85JID2sGzUJaPrX8v3hpCEMjHg3Nr/Jkt3Kueg3nTDDdHTufiF1x8vP9yw7XQMPpDjQws85Gi9Vaw2509eqNS1sXB1ZmeG84gbAxXmcdU9WPLeDQLZHOv0Ug69H7FsucNvATg0jAzNHLeK+tY6f4qp+qtw5sMNf91fbjF8NaBszy7mHcjE3oC1cEFHBRFp8Y4BSY8oRHMP3ztYJqDpnLfh2HSwBt1ZdGfFwHVW7ruAYmzrOzMaFPu6+vjoL8B7x12s+NQnkhcdsGNibBJ3udW39OYeB8PBn+APhveU1ZrDN37t375ID8crKMq5cuarWlb1792k9Pn/uAlp0sgxSWiPiwn/GlW5/HOG27e2BlLs/v6CT5F1riluV/PlPgr7h4PduQNgCO8829CAjr7lh1gYo+nWEG/roPit/NNkAG+82HnxCp3WJ89O1KKudxO2D4XXKvtMVIsV2NXZU+LhHQOro5J3+tKUABtxZydcVKsnatvErYxq7KcaeYSpLAM8FtcaUsO/30gyTCcNY2sJtCO44fHHLWC8WKGv/kJIFr1VMTA9pWDK5dq1i+vxxr4QlMHK8tBZxc3R11GbOcDdB7a64O+BYotvG/ei47B/mVOkc0d2q48Firy3Ky5Bgnde314e0wv0+NllcC4+j8Fofnqv8dyJs/OSAaD9+jKnuD9izro3ZblsyE1lj+5huogWmTKqMAcrWH9NfZCuztVoxcGbrthm4DbrsPmloH5COtIpith9wrfTfyv/mDZShgmNv8thUvHMSIVaBcluHX+sJqqoVyfZyaW87DW4xONn0qyKPgaZ8Le8vYzS6d/JYeZxbm5t46dkTeMc73o/VGvDGd70PK9Vp3FxqI55MYufcFLKpOIJoAzcvvoDTP/1TYFhDPF0RULW6uokdC/M4fng3mmuLiDSrSLFoy/g0V0ZmdgGLW03crrUwCHJMRREnWN4fIEktua0NrNy8iNrGOcTQQKWYRTrO5KaNgF2RLEzIwZPnYD90MiZrV9dH5CjPkjdpA/kz95gIxXH4zb+FQ2/8iLX5Dntqt372uZ+jVChgfWMTL7zwEq5cvIHf+NRv4NixQ/jv/vC/xqBdU8vp0uoK3vHWd+MtOyu4+p2v4OYwi6XSDmB2L7KxIqaKxREQHi4G83prDafkk9Oep37Y/I55JFvLGFz+GRKLryC2tYwUWWCUMWo3RBboxZLYQAbFI4/h/qc+g+jcfgGXZGx2uk1877vfkHHQ3/3dX6v1ke6wbDM8sP8I3vueD6PabOEP/7ffRymbR7qXQLRXR6fXQG4qj9/+8Mfw4je/hNTWKQSRTSVT6WwFkWggfUEyJAkzyeio1zVtbfUWMuE0dhDHJouTtV5PGperaw3UMIfkrregPLcXQWcZhcaLmM42EU1aIkeZJpk5cg+XnhvnFA2AOhoPbBWv92Zx4Piv4dCDb0c0XwGS3AP7uHThIk6ffAXXrl3C2TMnkcsnJRHD6cIEtdMdYmFhDz7wwY8gnS7gztIKPvvZP0c2BSQEXNbQozkPQX8yLmMBhoMEdu7ci0988Cmc/9FXsHzyu8hHW0jGSXuhxl5PIAf3F8mAkQnogXO1Cca1trM4pCK+dM9iMjkaRIzxO4hQjz4pIyDG68lMSkybdpvGqtRctE45gY6K1axQoWZBAQmOZTwCLt2KxXvB9cIV/7V28jVd5jEJ1GMZBHsO4cF3PIXM/GH0YmybnFKyT7bPiyefw99/+2todWvOICOKSIcwRFQsvq7ANp6zrd1TpWm87tFfxo75AygVKzr3L37x81i8fdUkHRIsHlr3qrnickq4fTESMTMiN1c5X97w6C/h0fsP4/RzP8adi2eQojFQq4ZYu4k4Nf16XRUvWOBAKkBnOESz1ZFDcaNB1jEZUATh3N5GQkMyoXyz3W2h3WuJ1Z3OEbjImvdAv4tE1wBkJMgij6NPUkI6h0gqI3IQSZYCUngPVIQzY7Aec/JoFKvNOl44fRq3a1W2CiIoF4BsoFbxSjSBHeksdmRzSDTbSKujIARcusWbmowxtYMOEXUmH8PoUPPOgMsIO8cRE3hhwOUwksSlK4t45mcvYavKjoMEoomUjJ2kN+tySM/G8yy20f7pSA7c83uu+PpaOaLWV7dfvRY4+drApd+txjnLNp1LhSum1608Qd1hBlzarkaDHuZPbNTvCrg8dHAfZqZLiMW4tzSV50cI9PRN6iYSTYwYl6cuX0SVBj/5rBiXBlymECS49wwxlU6hks6gkEiIdRlp9cS6DKJRlPJFGbtIsz+TlkEZb+aINDKKc7bnGcY9mXzOmUmO9OXdXuWYl76AyXep8EEvkVYbm9evY+3KVbSrm2hVN5FMkzEaSAe1x13QKfhQ1siMw1z51a0f3A8Y86nzg7qSGidmBkjwkoUWZztj8Z8DLn0xUF2kXP9UhKeO7hA9tYn3UW/S0JGSSnEEmQLKO3ZieucuTO/aheLcHBpswe6Y6aNaxS9exJnTp1BdX5fGJQvKchVX0cS6RDVZeLyD/sich4Q5xl5pkuNIwnPFHGupdrG3Bw11vjSXNBJhwgOX+QIqszMolssKoRgLKyYPjGXqCVj0YdmgE/1wIGlCmmcrm2YM2+2IiUmtY9dljm6P+sVtAcMmLcjOTLI02YLO4pSR9Mjq5NrDGD1Jg6gk8wHGBhwsfB3b8snCt5Z+Pgz8tC4KD1xOlSool2cMuJSxdyDN9DkCl/MzYiVHWHB86pFjw5XVVWmd2E11FV61P9qB8W8EJAhIUkCUQJRvVfOMMeuLN8CG4F4+S2v3QNpXAjhFsXEJugumLaiku1VE5jy+VZw6lwqEPePSsTWNlspFNjI2z6F7uLvZPinwrDwGzQJYE2xV8iKzVo3h8xIzzbK1gsfRV1u1HMFdEKaFTVUhc73mQ6BsPi8m6PLKivQijRUQwebGpoBLBV49Xje7qXwfgU9eBwY2TLqo82ggjzFHLWkzJg0XZGpBTk/PCKxr8aazdQNQAMpWcYKSHGw89+lyBQuzs9i9cxfymSyuX7+GO4s0teAgNMYEHx4gGTFsRvoUlghbS5tzGRtVXIy5Qj0gtjVwlAdpBlFdrK1vaJPtMpggUBakUJ6eEXhJ4PLKtesjIV8GqrxOd4N8Hrh0hg9kdjpdQV4XLjYtuqdzAfQMzBCLcZSThdpBfcKu83fBtGlhGmvG5ulYFiEMXIUBytdqF/dAIT/fGzn5Y9FS445HILZLUv1GaSynsaGIf61nVYZbdP0x+OMPH7ufe54h6I9D7EvXR+3HoNhADvjk6/hQnu6Oz7et+vPXmCFlPWH3TI6km5tYW1tToKX031XZ/Pfyt7WNhSpyIYbliEQZ+rtv+dY7Ju6NAJ1R2utAvlArbfh7RtfcJ8XcIBgceN3AUIvqZCDiAQKeM9vqVEwIkvq3AdDmWEzWpdqqQgx0345vAblnh1nmrbGuJNol45Z7m1i03xn8thqlRpYBlqrM6TzJEnPsSq/V6a6HB2/DY+7/y7/vrqqOWYeTf7vX9QuP+TBwdq854Z+zllVjeHD8TU2VsHfvHoFibBcnc+fYsftl6PXyiZPY2NjSvJFphTP28YGpH8e8X+H545NsP2982++9zvfVjlWvdWzhVwtiw4BmeE2iftf4u8eM49FxO6CRY0Ljh0PHaY86PH/EGDCmhzOlcWw6m68RMUpkHBPSneZ3qC3TzfExA8+SYS4AFnRY0q4WIYMnRm6To3slJ2wHGo5AUNOqEoAooN3NE64vbFFjMsSAkiCXip5uLvFvbvyLHaHzdRpxjl1n18M0sMyUyvYmM9BwkhHjYr9LhMfxtAfL/H2xceMNfew62hiwazFW9TCDu+1ruG87G7/eIagOYgszFPxrbJ9R65K7t+Rc+s/1999Aa2+mNP631ufQmhUer/69uiY8eMZuWj9Nm8ifk4in7pKIp+CKhIZ9GSjN8dN3Ondq3XRVXDN5GppYPO+rgntYSzvBamdUyFgmEeRMU4rX1DHEffGJny9mA9cy/rttTGkB7K4oNe4WcDdChR8ClDa2+h7HcGupyqoE+qkH2u1hSBbPsKeYTNqJdDmNRuWgSc1RXn/GH0T+Ou01vO0d78ULp6o4cPyD+L0/+BGiqSOIZJPIFguozPSRK/SQi6zj/sIzuH3lOcSSJRx76DGsV+so5FJ45PghdKrLQGMLARmnjFHicczs3Y8zl2/g/I07yFbmxOJlATFHJsVggMb6Gm5eOoNO4wYigyaKhTRyxHJ7TUtcBRzTwI3MNrkhInAuxtZ+bL1fHBvUweOEJVhrxg8xzD78ARx5y6fEwOA13apumjh/my1bdJBvqpuIRcVMJoU/+B//JdAyd/Jqt4s3Pf4QHlwIcP0n38ZmM4mVYA7D2QPI5tiZVHY5l4sP3dihHBSPmdfexxBbW5todep40wN7UXv5B4gunsZg8zayyRQGnTZ6rQYKmRQ6ZA4NAuQOPIJjH/xdxOYPKd62JKiDbz/9VUyV0vjSl/4GifhQwCVlCnbvOoAPPPUxSQD8wR//nmJeAZedOtr9OvKVohiX53/4bSTWT8ich0yNzfWGdNgL5RJ60QGaZAkTTHGSVWYkYe3eBJxlmgWgNQTO3SBwWcfmYA6JhTeiMr8f6f4Gis0TmEpXJXXF1jFqsXJ+8L0yuYyy4ElmHH3N2a5eQrU7g/3H3oVDD78d0dw0Ikkzk7h6+SpOnTyBq1cu4vSpl5HJBoiL4cdWcXY5AfNzu/DBD30c+VwJN2/dwRc+/9dUnkRyWMOwU0MnSKNPaYYuuxIoaRUI7PzEhz+Iiz/5Om48/03M5CJIRXtAp64YiY7tDNtItOAYJPvGknzTiRMIkEgKOKCEBJfrCIG/IfVoucjQ/TklHVkytqjd2O210GxX0SMrkCu2aysk8zw2NMEOFWtdAUL6aAI23X7JL1Fxygq5tgebvrHYm4gLuIzt2I+H3vl+5HcdwSBeQDY9ZbHvoIOXTr2Av3/6a2h22IrZR8B1pTNAjEZDLICqndJcanluhfwUHn3kCexYOIxioSIDpC996W9x49Z5MWaDwNhaXo9NBr/ePI9sR7qlO61h5ogPHb8fb338UZz62Q9x8/RzyPZqiDU3gUYVUZrg9gcIYkk5DNMRvd7pYGOLxrTMfQne0wfBDI4oxUUCC9cFGluxHThJM5YMvSHIrGKA6uRCuhGxrRAEaEcD9JhfZnKI0+tB3QDmxk1WmAGXtv9yne1Fo9hoNfHCmTO4tbmOAYGkShFROotHhihH4moV35XPI2i2kdS+TOCyb+uWNYcL+I+T+asaJPdv6oHCMS4t1rBWcgJN1GJl+3wSl6/exk+eeREbW02x7qOJpM5fgNREq7jFyWPGpde7NMalraXh/Ta8p4djvckC6mQc/YsBly6n9PJ3yi99sdmBlowhxSAkcMlVx9hj6LcwGFKuoqNW8cOH92N2ZgrxOGOjpumEyOyIsRBZhEkBl7dW1nDy0gVs0Kgul0bUMS5TGRoBswAXQUmMyzTylHIjoNcdIh2LI5dMYqo4hXKpbB2fycCYeir6vnYmMY6Vtr/Q57VWPPfApRVHJ+NwsFW51cHG1etYuXQZ/XpdDEyO60SazPguOmwxTnCgsJTsuoBdq7cV+q2DQ6NMrtRWaBEhSx2sJLP5nMviTI99CKCl9ie9OdLJUYzOeLXbolxfH+0Oi1rkDSYQDXKYmtuB8sIuTO/Zi8rOXZorXfkV8E4O5Cr+0osvYHnxNrqNhlqvCV5yrgXOA8YHZLzWHTKo2TLu1g3vok2zHJKOPNtd6jmKfe28+GCrOM+HwGU6nVGL+Oz8PMrT0zZfGG/T3CZlEj/ttnUvL96+JZ3Ldqsp7Enf5X09rA1OoKaPLc2Yc0w4UK6gEHmoNcp3J1M2sdGso9ulhBB9YogFMv8geGm+LQRALdewuNi7ihtwaXJB+XwJlRFwmZK5NzW62SZO8DIR8B73EXnPQ0eGNJXhRZDmHcXk2RLuHgaOjM0XeELUhaRmYzi49i7LBCvVKs7J4PQvVGdwZhVcbMjE4I1Rm7hrMSY01Rn0sVWrqv1Yrk+tlvQiRwCNA4B4E0240xBqPsQYcAmAZ4aROepd7jx45NtjWWGggxYnrVnStwXO8OGZmZxsiai5k3tnVbo4cVMiSr6ytqobJ1HXaBTrG+vY2OC1dEKyLmkwKrslpBLqj9L90pzEKaTLAWR0agKg9iYClzMzs6P7wQHOY9zY2JSreN215RKlr5QrmJmexsLcnM735o0bWF1ZUVDvgTtv8sDrP6KqufXJpTrjRd5WeAsUTIHFGTkw0KPRW0zAJdv6W0Tgh0BSlPMC8sUSsvkibi+t4NbtO0YvdoxLnyh51iBBINNusM1NrlPOrVaaa4ok2W4WaCP2zlbhZDoMOk4CDz4hCoOIYeah38jCDAID3mwTMr2msfZjGGycBB/5Hu8G70HCbQnmyCDIVZjDLcQOWPAAmmf6edYmPycMUoYZbR6k9+PfH7O/p37TDbNAfRLPe0i2AX/IyvXXSyA3W9b6fQkHE7AkiERDJhYa0pmcGT140N055VrIGWacsg2YDGMPI9xrQ/Tt6Qb63QWKuSTXrqUDA0YfFzJaGjVCugSdn8UyTsiAyN/XMMhkoAv1bs1UjJIOkpdQacez+izY8GzoMKAQ/szwWHy1cWnFSs84cOYi0j4k6ZzsdAMuvd6gB77kuummpV3F/0B08dqxx2iuv9bLJs/zXsFe+DWTRYHJz94GFgrYNeCEywOTVRaTCFxWKmUsLS3h7NmzAi0ff/xxgZYnT55UQUvzlco0rijB7/GgFMfwZKFgDIy4oGxUlNl+hPcCijy45RUTJoNc/v211iACz5M/ZFB4PUofJMpGhmueenJ7Jppv2KIRl72jo8TRx1qR1sptbSnGXvF6RFYIYOBgwKXNczsf19pDWJwt1Q5A0n4sPb2xsLeC1JH0gQNWbdA7CN26LfijwpeCIGrzQGYDzgh0pL3J9Z2sZZvP24exGPdta1c2TVOXVEnueAyYiPGiUtqoAO/AOmN/Ta4h4fXf/82PFz9//bXR/ZT5zd3tUuFEyN9TdQiMCmLePdRpEbrjVuujXNaZxNvPvcZReE9Rt4crrk2Oy20JmSOnWvroAFbJCrj7pnvnFkxnrkdwRoxvudXHkMvkxPTrc0YfdQEAACAASURBVNxZ6VJyDIxtGMsRxCQTi22lrMbLaZxSDdLgpTZaREVnzUOB2hx7Q3R6FGan/inP3zCJ2JAGhH7OWFKjY3cHrOSTxVvm6x2bO2aSZO2FnrFprYHWgt8btNCjWYZjbaqtUMkCmWLsGuqIuaSumOo6Hn3Dm3Hq/Dpm9j6BL399HXN7Hkckxe+J4Nady9haaWI2n8F7njiLl577O/SQwkOPPqHW5CCI4nWP3Id2bQWRdh1xgl+9ARqDPuZ378WPf/oC/vj/+HO1JFdm53V906kEsozxBl3snp/BbDmF6KCNYi6NIvXu+i0BLUxw1A3OvUfuv1wkrY1LsZGjYXJ/7qmYa3PegMsIDr/pYzj+tk/IBGVx8TbOXThveossiAVJZLI57fPWndTH5uY6evUO2o0Bzl27gVSyifumhzj/46fRrCewBgKXh5EqppDLTLk1aLyaMean+SVvbK1aNe1SlySlM0Bk9ToWmitIbt3G6toiNrptOWVHG5uYFpM0giodsw88gEO/8s+R2ftLVuyQPmIX3/rW1zEzU8BXv/wFGVmotS0Wx8LCLnzgfR9XsvM//fHvoZBJIzUIEO01BFIlM0n8zkc/jsUTP0V09SXkEg2Q7Lu1sWVa7MUcetEhmv2OwOGuX0/FEKOupP0mwEUwrR2J4tLiHayuN7DeryA2+0ZMkYkarWG6exqlZFUgGNlj1LUkWMfxx3uTiLItt4VhtC1GW6dXwFZ3BvuO/goOPfwORHMVRFMJdZ5dv3Idp195WYzLV06+gHTGWG68f2wNp47idGUBH/r1j6OQL+PW7RV8/nOfQyLSQ2pYR7+7hW4ijR51jbtca6LoR1KYW9iLT3z0Q7j67NN4+Xufx1w+hmxsgESngRTXaZlzWWFKerd9avSbVASBMhW6g5STiLA2xHhgQCXNeQZDanYH6Oj5AJk8nc3bqDU20e40zdBM85xfYNeVZiOSzHDAk+WHxiZWvuRY9WLA+oKVZ/NLyiyGejwNzO3Fw09+AIXdx4CghEK6bB4I0QFeOf2SGJfVxrqkQZJcp7vcY0mUCTCkfi51jiMsGgyRzRTw8EOPY8+uo2o5z+UK+OrXvohrN86hP2iYeRbnm8wkYlbAZw7D5JzEkk5b3831h3ni8aPH8M43vR4vfv/buP7KM5hCDXk0Eeu1tF8T+G33yZamfAtQrRo5gOwmrXPOnMi6xWOIkT0Vi6HabIiFmCvlkClkEUlQBqGF3rBvXXGu44ngcjsSF3AZy9G8JY+YAGhr445zrXbdjLKqYp5BZnqng+dOncLNjTX0CJBWSogWc2LOTkXi2JnKYE+hiES7LZdq3ivmBcbW4ygy4kS8b51HKjWq9ktjHjIujQwT53ForeZeb+D39RtL+NFPnsfaBvPwGCKJFBfEkeQWv8NxE0ZyDL5V3AOXyt1eBbgcx0DjdSwcL9wLpLz3cxZHKUd1+7l+C7j0+7srAmtbNtalb32Wq7eMuyg9w3FDI5M2jt9/H+47vB9zc2XizmoVt6CM94r5MosIKazXCFyu4+UL57DabmCYTQm4jGUCSWEQBEsHcRSDQOAlW8X5yETiKCTTmMrlUcgXxLp0jjjOb8QkciZ/PFg5zp3Gr/B5sY/RxsClz1ksdgvnB+h0EW13sHXjJtYvX+FCgmi/KwCeMiONdhONThNR6jtQBsHplgqQF5Adaltm7Gzyrla0VHu1yd/54/Z4luI6L3XEfIvm0erIZSt1G8M+9/Ou9tdWu4d2B+j04ogk8ijP78bU/B7M7DmI6T37MSQhLplAPJUQE/r8hXP4+c9/hpvXrqJO7ctGQ4UBsi4JDnL/0p4ug2NjXJK8p1bs4VCMSwJ11DgnIc1wRK6LNn40W2TUYz4hBC+J93BfL02VMb9jhx6MHShfwSIdZQBIKqg3aiLmXbp0CRcvXcAmWaGOKEEDSZJ0FPm5jiq7cCYpQQITMTZ+D4uihUIRhXxJ3W+MS4hpsf18bW0F6xtraDVraLYaMr4DDaiGPbRaJr9IvEHxXxi4HLLrh2sqDYoKIOuyRECd/jPpFIqFPGbnKpidm0YyyXMbIPLWQ7uH6xsbSjhYYaKOIy8kQTKyED16Lb0lR9U10M00LoXa6sStdZsX3IxmKHRPSiirRpycBED5eVGxMbhhqVVclRr1ISlwJHBZrRO4pA5iW9XiMXBplH5eYBPuNODS6/OFE1ah6TweshoZvLnExzNucvmcGI20kietXO5Z6r2nO6Y5ffN9fJ7gKS88gRuBbvG4zGXYrk0kmd/DCb21uaHnfZ5gmzEDTscU5abM8+dASBqji4g/v0cAngtWeYxlgpGzM2NnL1FsB2jUG9LS5CDgtfAs0GKxiEq5rOu7dOeOXsOgy8BcgzlGLda+qunWnnH+aAuWb9YypohVr5i0kDbMhIUJjxiqzbZjU0SQzRdQnCojmc4imcpgZW0dq+scV6ZTxcFvWlf32DAIVipJs8qfZ396Gomafh1DJ5x4bgOg3P0dV30c422CcacEO8R4DIMp/LwwQOgTxzHQam3qYbDCs5nuxfIKA6fhJNQDj34TDYOK/tj4Gg+EenZQ+PP8Mflj8WxN3/5p7CcDSf1nejDWnyPZKMYyNMkCn/Qz0WMAtbG5KSkEJtFiDedymi8mVaR+1YmqpjOACDESmbhtB9n8pmjJVjiRH7lETyAarm5qLxVL1CpQxiByY9azizyLyrUgCnRxBk5WPfAmJQaSc3MTZT6TQiGfG7GgxfRxLR2qorsDnQQcfNASZhIr2XZFlHBQY/fKtwz7IycTyZyczXhlzLhkldrEzfntY+bl6ELcFV78P3tiG5B4j7cKSAtVrbcFaE5TcVtQF6Ku+THr339X8CdQh3OJhDFqnhn7cm5uVuAlx/G5c+ekm3rw4EHMz+8QC/P69eu2JzmdvTDbmMfHsRqen5PFg9fw2Lknw20UbI3AlnuD8PcaFzonjqGJONB8qb0WowW5I+ByQEaKMc2s5ci+j8ftGQf6Lj8eHWOXDDUmyn5OcOxYkMbvYpeC3Us+CDBwb1BSIfMtbxbEdhxLVhkYSb8mBBr6a+GHij8tq3yPwVWrsBuD0lwiTRfTv98XqHgeAinZYu6Cf+6NI/aNPbmt8GHgbkQti66LRhvWaJz6AsbEuPU6kn4t0BV0F9HfOx2f1y+bDLRDycno/EdGAfb9yi+cu7LOw3Uv+PWXgIbutdNr9N87OQ/9dbkXuHmvJIuGVYbpuWRqRLV07eC28BnwQF1pBfbSoRgh49SP5rlT5oMsQZoWpVIJHDx4AMt37uDUmZO4dOUCjh87goWFeWRyaayuraBKqZxUX4ARi828t2y/ZbygXYJsWSUKpjuVGBaBAU082MVC7alASYJcQZ1jPM8x1k8hBYJljAtpusRiuhlQGafHxoFim2hHTpPqfBlAwF2vY06eclCXG6+Nv2a3jYNHj+P85WXsP/oO/Kv/+Rn88ts+gnrvDvbsm8fpM6/g4O434MzzZ/HRd1/B2TPfRBcJ7Dt4FBtNsk37ePiRwxh2qojzL4yP2n0kMwWkMwVcuXYDf/GXX0A0EiCdKyqepLMm3ZXTqThy6RTSAjrYGhZDPk1uH7Muuo/2BcizFZdrhjmldpXI9FVgJOuQxIIeMkmyRAjUW8GUrVflA6/H3kfeqfOnUWSVkkfdnpiW1P+iFhcZJSqcsSEBA+QSGRmdXF9eQy43wBuP78C5Hz2Nej2BlcEsMHMQiVygRNfHK358ss2VQCh/2kpUbI9qtRro9uto3rqAmc1F7MnHUZjK4fLWOqjnlWhuYk+8j+SwjW4QRXt2Fw4/+Z8gu+cNKmAlAyZmXfzDt76JUiGDbz/9TdRqG3IYpfMqpZo+8oHfRK8f4F/9L/89cvk4UiymN+tidfBa/6e/9Ru4ffpZYO0VFOJbSCV6Kro3Ox2teZ1hDx1mumTNqDPCaZEzQSSopnZxXqQoWsMhLi7exjIZl/0K4vNvRmXhILLUiqy+hFJyE0OaGMRSMrxgxxWnIgs38SgZuW0MYy0zP+nlUe1MY8/RJ3Hfw08imp9BNG2J6I1r13H6lDEuX3zh50il40gmeI8Zp3FOJlCamsXHPvqbKBQqWFnbxF/++V8o4U+ihmEIuGTbH/fXfiSJqZkd+ORHP4ylUz/Cie98Hrl4B/FBA9lhBxkdt1+v2R1na4WY+CzgcO1W/J4SaEbQkmscma90Nybjkhhnb8jYmAl8gGgQQ3fYkU4p74fYb07flvFgPJJAzDO0bZU03WB+nwpgBmpKZ5eAjS+4jcBMFjGiqMfSGMzsxiNPfgClvccRSZUFXDJPCuIRnD13Et/4zlexsbWsPJRGMrEuW5ejMggi6NiPsChAoBlIJrN4+MHX48D+B5FJF5DPF/H33/gKrlw7jS7ZktRBFYuL6yjbNYcY+vvDzEjAhzIMaXEfve8InnzzEzj7sx/g2svPoNjfRG5YR7zf0r44iAVogG7aEVQ3qqhubKFRpzN4e9S9yIlq+7Ct3xy70pLkfmMkXzEtyUqLxNkCH0W8UDDAwTmn9+gRQLJBPi83da4rMl3j+sFtkGsLr7czya32umoVv7G2KsfqRLmESCknvb4Sgct0FvtKZSTp/aB1eCAAZihhdsb7Ua3DbBV3kry2v3NvjZF5yfvH7xfEZGv8kKBsGjduruCHP34Wq+s1dMkwjCUBdmhIAsq6cyyesHhRfLtRt+BYQopF2G0FvlcpVvu4417g5GtH07b3+GKhIMsR0ccSFWP7WXbtW8W9DqAVtDlYiA8wlzcH5qNHDuoxP19GMsk4rGUEDLbWDti1QuAyjY16E4ur6zhx/hxWmjX0M8kRcEnWYjqdRDYVoEjGWhCgmAhQCpIopbIoZXKYyueQSRqOM8JNXCvzZLw6Bi3titwdl3h3aR+HuZws1DHiY6BRHEY93U4XmzduYOXCJURaTUnecPgQX6i36qi16kiQgZlKmA+KdC/N3Zx6lcQUgjg1IQP0usyXGYBZJ4f+54gwJuXj4gczQrfuTTIDnWdGl4XaRh39DsFGzmPiVTSMiaDdJRs4i8r8PlR27MfsniOY3XsfumQ+MuZIxRBNxXD52iW8dOJFrd/VtTW0aW7FPHzELRybG3UHpnHJFnN6qfD4fOciSYHUHxVRxyxdXGrMcW/ApQh41Lhk53C+iKlKBXv27sOuvXu0x1HOTX8rFmS+RKIdH5cuXpSHAIkh7P5lEVr4HVvmeWFcAYnrJR8+1+D8E96m7yvJPIfgonU1J825vFFDo1HV/t9oVkcax70e/WIIXDbRbnfQabMbmcxLJ3cziGLQ54OEvjyKhSkUiyQVppBJp5WXz8xWMDNTke5zPDEcA5ccBAQu+ZtC3bVaXYtFoVjCVGlKABuDzHQmLb3GQj6vDzXQI1AiqQHhqmNkjBB0bNPohuxJUkXb1DsZV9lILydldkgxVurkDIcCLfloOeCSgqEelGEQKOCSVdoQ45KMSC5qfgLawhbTMQuQkUaLLTF+0Zudm8PCwg6xJ3UcYhIQdafezdh9m65PDP6CZELnzsFC1Lheq6NeraqaLwfSXk96f006SkmUmxPIdD0F1rp2baP6Mlkzx0yxXB0YxjWO2gRkBlQqFUxP00WJTAgOUtMGIGBJ1pFvy+HE4zkSaOU94c/a6qoYchp0junK0W+Lhxmb2NIa0r8aLcH2HiXN7jrweFiRsIo6xaBNk6dO92i5hUaRzedRKE0hkUwhlgiwsbklRiaBSwlFO+dlfpbfJGQI6h3CVUWxjUChExebkDuuy4xfE3T0C2oYNPJsSg/0eWZiGHD0yaYHajzYF36vX7A96Bd+T/izw+8V4OAAyDAIye8JsynD4M6rJbZhDcxJcJNjkAuHQiYHVKotM9RSHwZOR+C5ZBRMG5bvZ7GAQJFVfdm+QCo6jXYymue8QXS2NPML00LxlTQTPXYGFqMK47j1cdy0OGZVbt8AjS3kIpwR2KOCZphtpd1oEiRxtDQFD7bQO5sTJcheF8UcGJ3TsLS5mDwnUKTGC1sGZMRDDRGni6p2yQm9u9B/+8AmfB7je2l6sj6g8a/V/GYVzjn96rcIUGQ/Waun9DkdCDFqFfeMSwdAjds1Xju8eq2/8rtfLWALgyr+Hk+eJ+fAvVho/jNfFbT0aw8TK7lQu1alvhm/HX/gGIrFAm7duoXTp85qbaPbJ/cQsi4pyZFJmcutn4d+DZUZmmPd3escXgu4DANSPkkfPYcxky98zSYLH+G/CRfyRjehwFmlN4FkhkiqmuyBbu6P1pS9LRDW5zrmowBIMS9tnHNo+LXLCj+2jnrQUPsyQXCvcUnIgvdOuqm+EOPMgZw+zoiFOYJIzRfEg8Lh6zP+brtamjORgarMo0IU5RZYnHPgvIF3pn3D9Yufkc1kFbz5HzKy/OeJgxxiIKolbQJ45GulOXuPnzAjdxKAvfvlOtFRsUKAmrpGxgwC20DNyGhyzQ/vQ75waHPNmx7ZN4bnzmQy4Nfz8fo6NnkLXwcOCgbY5pYZYqWOJCVs+dN3aRyMTQylzSita3uvB8p5X6rVNWQzCTz6ukfFgKvWNtUqyTZggpGrq8tYX1/BVn0L3egWGt0NmWwJZElEUG/WkEyzcExTEVbae4oTo90kGjVzMi7ks2a8Q6CB4Jx+B1odUokM0omCCbgzfnMGO82mmUjy9JJObJ9i+tEo9QB5bkzG6YZuZg0MksUeI/tHemxRzO7cjVt3mpjZ+QS+8LcrKM8dx0b3JvJl0+7cOfMYzjx3Gf/Zp1bxzI/+PTr9KO5/+FFs1mvoDhr45Tc/ikSMLdZdubMSCOmT8RdJ4taN2/jed/5JraYiL1C3rt2QHt0wyiJ+F0maDrmWQTPqYEsVyX8EiVjYZnsk23C76myS5rHGNWNAjiEr9PJas2NH+1p/iFNXV/Dc6evan6dp7KjulwJy+QIymbwYEyadlJTzc58y1C0mxXGs1NqIB108uH8KJ7//LdQa1J9cQHTuPiTzASrOnMfPFc5lApdezocGP34dYIJUra9jsLGISnURlUgL5ZkCGskEtmpbaC3fwKFcQMgGw0wCq6kC9r75tzF//Ne0XnD8tdoNbKyuaszRqIYGKR0aiFJrPRrFsSMPIzIM8L/+2z9CMmAXU990+iMxZOJxfOqD78Xts88isnUBU/ENJOMNNOlir/XNmfmp8GCFVd8UIrDSAw2DmBjCbFm8ePM6bq5soYoZpHa8FXO7jiGFBiJLP0EhvooEjXTipO1SmoNqlpTvYNs5DW+o19cUo82Aywr2HHkS9z3yJOKFObGkGOveunETr5x8CVeunMPPf/Yj6YMRuGS8zTFBEykyLT/xyU+jVJxBrdHGv/t3f4Zep450pAF0q+gn0hjEAwzI+mTKHEkjV5zGxz/y66hfewmnf/AlZGNtJKM9ZKMdHR+Rxx4ZmmrNtuuveaRihrUpRwMbk10m85RHIFtOawlzK8oOJdSGHKOeYoIabh10+uYoyzjSa7JxzeZ80dyQ1r2TAXEGK6MAzrmMG4PRchXXDqCxT5JHI55Gr7wLj/zKB1De/wCiBC6zZfQ7fQGX5y+ewjee/jpW1hZ1ftT1i/cIXEYwjAeIJAMBlwSHCGIEiTQePP4Yjh19HVLJvJLnb/7DV3Hp8im0u1sqxjEHlhOumJJ9AYYsytBahoxLtnZz70ylMjh08BDe9bY34dbpF3H5pZ8g01pFdlBDrNdUHkUt0o12REY0WxubaNUbKuKM4irlQCbLJJCOawCLjGpxp6QEWYx054kh6vTsCMiIKZsn8YZmH1n0iNgnUojn2C6eQZ1AJcFq6jyzGMQ1TBVKiHFZ7/fxwulTuLqyjBbH3lQBkUIGkcEAhWgcO9I57K9MI90l05f3c2CakmqbtXZxGS+JcekkZrhqyRDLGJcqwggvkIqpzJ2isQxu3V7DD370c6ysbklfkOY81Ovk/fbApfZE18Iq0QE3drzMmXoE71F0n4zpwrGajw/+Q8X8cazgO8UUoYz01r0Ei8UmTtZGawr3LLKxTUPQ0hI2ZhvjcsDHsINDB/fiyH0HsGvXLFIpdgvUTeaRt4f7HEH/RBJbzQ7urG3ixIVzuF3dQD9N4JJapgGCTIB0OpBESTFJwDLAdDaLSiaHucIUprI55JP0KJHaq5OzUvJoeZ2TkRmf690kE3/t7LeboRPF4nA87eMYXV8xrvuI9XrYuHYdi2fPoEdDN89CjQzRaDcUQ1B2Ip1LWdem1990mr+MGQh6cx1iDCTdWU0Oy0N9AUS4nzMk9rEQx5OwByebxtbprc01tBtVDHoNgfQECKnt2+1SKzOL4vQulGbJuDyCmT1HMUym0We3LYuPmTiu3LiCl15+QeZqGyvLaNa2kIzH1CZO3WSynL3pDcvuLMa2Oi11+bKw6OUIzfckJQa/EDWvj+p+8zm5itNgJ0iiwJZ/mgYeOIA9+/bqs+rNpopIRckhZs1kp93ClStXcO7cWdy5vWg+LgQ4g7j50aj7lZJTzFucKZLzhlEX1ghDYys7DaCM7MQYgHuexXk08umpS1dqFdy/KC3k5jy7qGk8Rna5utIlwUXGrIGXqWRGkh2FQkkO68TcCFxOz5QxM11Ghjqu1Bp+x7EDQzq42o2kkCf1aqiv0VGgs3PnTuyiBXyhMHKnZtWXwQMXWOtdJ4raUmDByhmZFnKfZNXDWWyx0s/XewMYMZqc+1ePwAmGMnkRcNmoo920nnyyHb1rkZIdVuDUOmFMRYKWfPBHSTADOoGEpuNHKvDIfTyVxtz8HHbsWNC58N7w5nHgVGtbAmsbtQZaXbJNu2qj44ZAxzcm0jTy4et5vmyNqW5uyYmJ94Rt2a1GU3/nAKC2p2MFj5ioBC2N8WGJp8lRueTMLbYCKQcDTBO4nJnR3/kcq+htIumttgAmc+S2Ng4CS0zuvYvzxvq6wM1Ra6sDUGxRdm7OnrXjfgswG4GVxn40m3tblLmmJYKYgB45AXe6MubxQBZNhBggE7T0wOVWtWaLoSk0WJJs6/mIYm8ZumPWhGjKAi6dmysrubZRjR8+sQ8DkGEmowfn/OLpAUEPbvskb1QJ8knfRGXOv88v1JOv5+f758Kgoz8WAe2h474XsBk+B3+8fF3Y4Cec2Prv8d/tW8v9NdFrfduNA8j8AuPbwHkdqM/KIgXHE68Hx7UfV5pbSatqefDAzHoIujNMM6OZUbLsrpsd2xiD9OCYS/kdUOYcd73+o+9kdI2KltXb/5mm3eg/XVw7Zng5BCCEPbhWDb3fgDny2eR6xsql2rK5QFqlKJdNo1QourZJS+5929LIuZkbpisA2Djwrpvua0PMOH8gHojavsH7wW/uclwjyXDQNXRMY8MXxt8xbhGfAE1+AeRyElS7F8jox0zoAo7+6Rk04fEdDvYmAcrwXLvX520LZFRp92AgE0mCoAw+eti3f68cxml2dvLkK/r9wPEHsWfPHlwTK+WMwl1u8H5s6sqG2rYn74Mfp4wYXy04fTVAUiMpBPhMnrev7I7eP0LUnGGLW1smr4naQqVi6tc/W3ct1B+DyqMxd9fnOKkB7+I8vnMjV3KOdT+mvF6NgelmlGA/fl+wf4vdLj0mM50zHVcDGu1nO+s0PD7C44nFzLC7tV/7rNJtICbvN8FLva8/0B7MNSqXy6oKLDDEODnbGZITZkn+/ntQcnLehe+ZX5PCe4A/7nsxhcPvDY8djTexJhzbImSKNAnw2vtc67MDqf13ha+Zv5b+uTAIum3+jPYrsufGZk6jfcI5zdt7xsUXJj7+Wk2eiz9mgqadbo2KfEgkYoolCCSRgTlVnlK7NFmX1DJKpgNsNG7h+tIVLC3dxsryErr9NhptmgLSWIGxS1ut3uzCifQZbFuxlevx1lYTVXpAZIFUig8DMNXGFAU6naGScybq1E3Smsz23k5PxaZ4NIFmgwyfggADZvP5bB6ZVFZziwACGRmm8x9FOpbBVGkel29uYXrnE/irz91GP3kAmbk0kqUsKgtzePofriFWjeNffPoOFi9+TW2wu/cfwO2VZfT6Tbzn/e+UJmWrXUMqQZCIQEoKQTyN2zfu4O+//A3kMzwePm/sRjpR9MjQTCbQb3eRZjsnJXi6BNvU3WXzyw1zJjXtZkfSQIwr5xcoA5RArbaFqWJec5rzJJ2iYY3d5Y16GzfurLlOCerEm3Y7xxSNzRota5knuBFkUzL1qORLmJmak6lLfiqDuTwQq66h1kxjM7YH6R3HkCokUEya3rgfM4qvyPDyxikhMwwySGqtGlBbQW7tGuZTPZSmMqgzt+h3sHr9PHYngVxiiE50gPUgh8NP/sfY8cC7zdk6ChEXyJgl0CvjMQKW8ajkoxq1LSVmBKW/8tUvotvatDFXr5tBQ7eLT3/s/eiuXUFr6STywxUkIjW0+gN0CWprvvp9158D43VfHDF5jeEghugwh8Gghau3r+HinXVsRcpITb8JczvuR3zQxHDzJZTTa0inu4jE6LJtbsnMSBIcsxFqnBGB6Yr33uynUeuXsfPQW3D00XchUdqJaDaruXDn9k2cfPkFXLt2ET/76Y/Jz0QysLWS+p4E59PpIj75qd/GVGkWvUEUf/K//ymqtTWkUAe6mxgkUhjEk4hyXBFUBBPbGfzGRz+GyMoFnPnB3yHeqyKVoDkDj4jmIAa6WbJujEslqlooCIoFiKVSAibpBs51mvp5vOUE8Po9AvfcxxwXmrISQ64hBGPMYIPtyZKKiJIxw3ieA35UZTaigrwM+DBGoO1KrkgtprVJSkWpkxmJohFLopmfxbG3vBu7jj+uVvFsqqT5mA5iuHj5jDQul5ZvaDwRKItTG5bLC69nOoV+hHOkYTI9iRQeOP46PPLQG5EMcgIun/723+PCxVfQbK9Lp5HAZSzK1tK4ijFRJuYsPAi4JKOZ+2REhqIHDxzEr779rbh+6gVcJKusMwAAIABJREFUfP6fEDSWUYi2kIqSsUrgM4LbW20sr26hSTIK/Q+017qapvJdtRdZ5xoZ5C4eZu5MeEDkAebuNMSg14OubRSDAklFKWSSefTpth2kkMjmEc1mUCXA6vSQCViqW0PXlAQiApc9vHzxAl5hy2t0iOxcGcgwp44hgxhmklkcnltAtjdEUsxK5hsc/zR4U1lF6xHvkze50g4u4JLHbK7DDpZxpjX0QMhgaWUL3/vBT7G0solWmx8+Bi61t3u9axWyrDhg+n/GvrQ92XU1eYLOa7Atw/vsveLCVwcyx8ClSZQ4nWoH+lne4VmZFk+xhZ6McgI7koAatYrTJIusuzYOHNgj4HLPngWk0zG021Uzd2HuzJumeUYH+yHW6028dO4Mrq0toxoZIChkkS7lkKC+ZTKOVDyOqUwaM9ksdpSmMFcsYjZXQimT1d+Izchh3hWUNR0V/40CydE/wrGxXTPHBByRRcbdWeF3j6/f2DtDurXUzu33UbtzG0sXLqC5toY+GY+UCRl2VeyjZmKK2tOF7MjfwksnGeOS7dR2TcwwhnGOXWtpXI7wBkcicyxcSdE44JLAHyUFGaNUN9fRrG+h165J65EMw3iMZqBJAZeZ0jxypQXM7Dsq4DKSzmCYTAksjmUTuHHnBl468TwuXTqHlTuLqG2tI0ksiNgFQUtqy3LMChOxTlaukczDKVdIkhDBWB4Pf8t4SFrLpttJgJ8FIJO9YbGN+A/JhFkUS2XsPbAf+w4ecKSypgh7BC6z+dxI9u7qVQMuSQpp8XvZRaz4w+mQjgyajUTj5Z+8rpN4wr2BMVypd8yO6pF2qOXa6ubXfk2SW0RGURbzE5zso0Zj32oNvS5zdd4bAy653yaDNHLZomQ62F3Bh7qjK1OoTE8hl0sjSEYRefvRA0O2hPLACPjxglH7cXZ2BpXpGZRKJTlPNVstsbH4YIAglNghtmrPcy1rdCkqsm24WDRBUgGYjn3Zarm+emdi4RyAezRnGAJtOmfX66jxgro2cRoDmZOiwRdqXXAmNj6QUhDiNjmxlRzbjAs5AYpMJivglRXo2dlZVKYrAhi3yArc2FCgR8dJVmzFoFR1K4pEOol0LqsbTxMfMlIZOPF1ta0qapubJmzvdCP5bwYBDNCTIx0vM9vhRmvb0dip2xY3Y80IxHVahwIuZ6YNuHQtr6T+Nh1oKcalMymSO3qpKG0+triT+ru+Tjfxxtgp0RvRjNrUTLdU7EECpd6xPZR4eZabZTlsIaMGYFrJAsFgtqyvrq1biwAimjwEuoNUWg8yLqu1ukcpR5Vt29Mm2i21Co51VAXsesDKC9WHVsMwmKjENtTWF95ovNakf40201DrdDhJ9BvYpD6eZ8b5xd0fhgemwqDj3YBGmGXkXPEck8q3dIePKWwg5JPI0b0JGTj4xNODkZ7xGU6A/WY+CSzyewlUkpFLTVbKH/AcuEiTUk5An2sAFy0LAEz3yHTKrOpFAguzC+/gPQLIx9jCCETyjLjwsU3+264pGTIm6m3jY0QL3raLar646vDk9rotyFBxwFferMXE2BwsrLAKZIEYgUOGPmRc+wKJtZDTwIAaIWkl2X4TnGRgjs7Fg1WGYo0DGd8u4c9KgHRiDGa7NUGsOMe2NPDBuyZ7wPJu4PK1gLZwkunBjMnxGWaeheeIH1++8j8Cn+8B0P4iIOA9AxlFR6ZxS00tbngESVgVzOezeODBB3SNbt68ifPnzyOdyuKx1z+mDfzsmbNYur2sezgJVPHzOMb98+FihtYJty7fHZq5ceWZaiO+nb3S6zj694Wvr79OrwbqjsAkl4T5azZ5X0bX3SXQ4bXm1d4znt9jmQbPYOVvC5KsUOTHl19bPLN9vBobC9T+2xICn1DyGWv/HTOm/fFN3oPRtQlp247HiTF6LHA0aQS/DgvIGxKsMgdCzk/q3JgRoEmIeKF3a71yTFMVSm0scW1Tsc+NAcYm3kwv/D0eNLR13FqQTXOZurwmNxC+13cH7raPE0zjj/8cf338mAjnTJP5U/g7JgsdpkM4vjP3AjD9ujlUe96Ywenb6SzWMPDcf5YB8NvPLXwfR6BulDEdu12M4WfFy4iYl2zjzeYyMggko3J6voxIfIhiMa/X0/G21aE28jo2q5toty0wr9c2kUy20O81FWsS2GQSp31aruAROekSGO32CFzSBLAv92e50AaB2qrIQGPQTBCDTES2TSnG4jWT8PtQxXcmNNzLOE4IdNJlORuZxq4dhxRrbrYjePmVGPYeejPe8+EPoN7OY2H3Xvy3/823cPXUCv71f5nG1bNfQ7PVw1a1gWvXr2PfgV144k2vU4JDgKDVbJvLp1yUuyhmCnjx5y8iEQ0QZ1ssk0KCfgzaCeIO+kroxT4lw6lLZhzPg2NvnHTbeKQWbExO3GZ+w/nH4r8xfU0OwvZmjl3ud9So56jhcRFIYizZanXFwrBYmoXwIdpMmLo19Gki0Bqi3o/i8PFD2DGdRg4DbNTSWB/uRHL+MFLZqHQkOV5lPOPASu6JPGYVINiu7jTKWWBvdlpord1CsHIR85k+EtEeutLoA3rVFWS7VVQKAVqDLjr5aRx+26ex/3XvV4v72bPncOb0aetGikbVzsibyHnM60YSAcdDuVLU3lEopNVSf/XqNZw6dQrVtVW84eH7UF8+h60bz6MUbCAYkEmTwMABl6rrqihiLCOfQdhvD0rEMeyxjbWNm8vXceHOOjYH0wgqj2NuxwMyuOlvnEQhsYRMuqF8QQ7bdBbv9xEMCWhxlzNIj6BTvRtDL1FBaedDOPq6X0Nu7gi6sSJ6wy6WVq5J2/L6jSv46TM/lKmBJAYyNobJ6EwGeXz047+J6fK82mj/zZ/8W9RaGwhoztPeQJ/FwGgCw3YDsT6Nt6Io5Kbx6U9+EvnmHZz9/hcRaa4ilRwikSaITQ1ytmmTJWpzkPdZrYhsr+Q6y7EZpMS6ZGeclqVOX9quvS4dfZlEG/OJ94yMS8lJUZuVbGCxwm1ecgAQEqU8DMembTZmtCFyi8wbrNDiu4Zs07E9mAAOQWEauzSiaTRyM7jvTe/CgUffgkG8iGSMBQu2ow+weOcavvbNL2Fp5ZY6HyjPEDczZwxoYETJgEFbTvRiQsUCHL//UTz26FsFXLJV/Nvf+SbOXTiBemNVjHkZUBK47Bt5g2QOsaUpj0HtXzIuh+z2y+DgwUN49zvfgVvnXsbpZ76LaPU2SomuDLk4X5udAW6ut7C0tilJC4IljEGNZWprtO6NA8G0X0jv10gdRvxxsjE8frZ78vqTnViklJsBl6ChSzqLVHEK8XwObAWnxqtGOqVpeN9Z4OAz3EOHQ5y4dB6vXL2CLfSRmZtCNEPwPIYUoigns7hvYRfygxiCLt87EINOcgY8JuksWCfJqBLjZtUIFJOmqtP0ZrwTCRCPZwTiEri8s7yBZouMVvobeMalaSVbvmfAJUEX5SYeuHTXLaws/v86Rg3vqdsCRo82+LZpY2ooL/Xt4pQWcvmTBVUWuxg4b3PNip7cx8hMpuxaE/v27sLRIwZc5nMBOu2aAUtcc+meNOD8MeBys9HCS+fP4sryHWxSA7iQRbZcsPbqIE5pSEzncthdqeDwzp3YNzePeHcoXVICl4TCbL90YLn3KnDjbFtMse38w8Dl+A+TMZKPT1wFZPSfAi4p5UeJgfV1OYvXlpdkXseWba7pFkM0VRgl7sD908zCjJhiGpb0IbBGbAP0zDiG19pIIZSnM7DQlhkbFR4v4DyRJnsi0H1pUmqkUUWvXVeBNZlMIx5PodsLMBimkSrMIl2Yw9z+Y5jbdwyRdA7DFLVFA7Hmb68s4sQrL+LihbO4s3gDm+srYnkTuJQhmDfF0horOo3WQRrbNBXXsKhDwpBjXLItXMAli/zeTdzAZisEcc5TFiCrtWrfwYNiXXJNaLA7IRZDoVRArpAfSRRR4/LUqZO4fPkSGrWavFIoFaKOYB6nk12wLi3zf/DyiJ4QqBhCLH12TJkPiGJozU0ClsZCj8aYc/B5z2QyzKnb7qroyGWe7eHSfu3HBFxyj8tm89K6JHmBuBbzwXK5hHKlhHw+g2Qqhshju2aHDBYS7mLRafvw4cM4fN9hsfgIINbrDTkRLd6+Le1ETiIm80S4ZXFOW3aCnokECrk8pumIXSlb0KbKHB0NGwI8vYOZlmX1SLKKZGoPpN6zNbuu1vIOOi0ywMYi9QI3XAul15cwzSMDBzUQOfmcViWBB7qAFwsFMRhpeJNKEpgJpGfggVgyevhv6rHwe8Xui8cEWJbKU7rxcsWOxVwLe0talrXNLXOs5CLAxdNtrtT5TAWJkfA0N2TT0HT6empVGflkWXLojYr4uuFwBFx6YMxrFBk7tDZixjGYY1s57xU3VYKqdH7m6/x3Sr9kMLR2eFfRJGBpSb1bbH2Zz7jUowluSai5i+azGWQcuEXga2lpWZMkGksgQ8f5HAecAagrq+tqFf+/GXvvX8vS7Dps3XhufPfFqlexK3dVV093TyI9HGoCg4biDLNFyhIsWxD8g/8U24AAGxAM25B/sWABlmHDMk2bGo1EUxxO7p7u6a6cq17Vy/ndHIy19rfP+d7tasI1eNMv3HvuCV/Ye+211/KEi2K0qrgqUeVmb6CDJoWzUCPGlN8rE9WNQM2IvegLEP8bMxzT6i0dvdL2xGAElCbyWVLu73VAVAF6cNpyUDBOzuO2bz9PPxd/X3xuLnXwOs1Kf/00CGNuv/blrM3pa/GE2c9fLAgufmEuckPnc6b7F6s6bAEnWE/DHY4FgkHNmUaQfKgIPHK3NiUhNgoM8FCrhrkasshgKmP277OSer+fr3vN1D5o8c2nfUw+9bK/aTOdBmkNnDBAMFs3eOZmKGLD3EuH9uG8Tq5tLAiw2kOtGFa1qDOTghORdsv0tTko5M9m+gJsPFFdyCuQQXswnQN2ThJJTvUtdbRjYIoH93781wVnMdgVn6f/PgYu4/vqf3eQ1q8pHuvTnzf9WdPXn4JZ6Zjh8zbgioCYPaNg0IUxrly5qCITK6mffGKsyytXruDU8hmN4ft3HxyTR4hbxsXsTx3qg4akOzuTXSB2RcYkngZtXzvooiA2vvb4vX8TcBkD3vG98vfwvw4IMIfxf/HfY6DTj+H3VaL43ssRWu/FalBRLVRC09ZICzCsjBb/ywAt13yL/0qpkPgc/Htff+NrEFNa+YvtJ860t9FtbrEmJGdVXa2DwW2c5+Yt8Hy7zHzUbjhMtbSZlHmnBeMTBn/OpJK24YSaQWUBPny/PSczsDEDCtf8TGdQAOgYC8dtYMdHw/T1+7yKwWk7PhM5Ak92xfHe4nuDz7npufNZ44Ovj4sIfmaBoBg9zaBtmRogeSJsTN50LYgKlRpn7lKu4ssgOEK62ZUVA2jgI7bQgIYCYxlrcU84ONhXhwoLDwQkm60GZmaakthpzTWljcR2uJert/Hq5ROsbawpaWOSEixTtdZSJ5NdHe1OV8E6k1924lBGiEkvH6EMZ8hH65kZBhk8zGGMtUj5GStaMa7o9awzhfHhYDBGKV/DoMcCBmMDJr5nMBo3FOj3e3MoFpax8ryI2coF/PovD3Gw80Cut3SkJqBdKuVw65OP8OrVJprNKgp5gkpknpqpyW/+2rdkFEtVgKRoOpTGQiJwZTEfu3Gy+WvjkslpKj8T4i/rfrD2LY0ZPTlLdnmhTAw41ujkKVmm7lEoUNClmgmDtfMWk0owQeJxQmu02E89JCzkDXPo5RPkKnnUymMkoyHWdsrYmSyjuHABy8sNcLnMFai7ZbGWiqYhvhfIHmQf+DfmBBwH/YNVlLYf40R1gFF/H+XmjBK12WoeR+uP0EhyaLO7qTKL8qnPY+nqV8XCYDKkro7xBPsHByJNkFlj7cYDk5dirE3TBiJiLNCUSjg66gi8JEvxW9/4MpLxJp588u/QKu+hlu8iP2Sqbntv9s/ng8UfZnTkMQ1jegIFPSWl917uYHc0h8L8F7F04joqhTEK7QeYq2yiUjqUScOkUJUhA81axGLjfhNijHGOQFkJbdTROn0T73zlO2icuIFBfh6jyRB7eyv42fs/wObWKr7//X9PeE/7ItlTFpNSG7+OP/njv4+ZmTk5i//X/+0/xfbBFsrUauzsCtQmgET2n3RdUUGj3MDf//0/wNxgB7e/97+i1N5Cq1kAkgFGBWNcykmc0kAECMLtYR7CnGyoSVcS8xLsykMeJSqz9uksyxZ9Jq9msmXJbVF4wmDEwoexoMhCJHzLa2BGzL/x+Lbum4RDukaHjYnnwQ47dcvQYZsmYWO6VU9QHufRyVdw2FjEm1/9Fq5++euYlFqolGgiwwbikZiW//d3/xQbBC5pXMPrY42E55IvYUh5srE7OrMwU8KVyzcFXJJp1Wi08NOf/RAf/PwH2NtfUwKuOFit4iUV2AolM1aU7QbPUcW6ApJKA5cuXcNv/+avYff5Q3zyw3+Lye4KWoU+kpyZ3+7sH2H1YICDTl8jkmuAmXEwVwprtuLioHEZ1v/QQhG6nmT3YhBh1DU2LHP/o8kHjdcqSJot1BeWUFuYwxF1FckE13LCtn8gT/CRM6NYQBfAx48f4KMnj7A76qO6NIdCo6jCsgOXb54+L+AyGcKASzocS//T2sZNHjZzqE7Zs4FNakVT7mc8bmJFllEOW9sHeP+DT/Dg0TMctvsolqvKLzWgOA5dSskBzBRo8ZZxm9nO+vys+Djer+N47nVx9LEIKa0+OpvSiB1/I3AZ5CesiyYA82I0M54iiEnDkr4A9DfOn8bVKxdx6dIZtFpVsf8EXHJ+SL/RWvF7I6hd/Of37uDx+ivs0timWU2BS7nOFws42ZrBxRMncOXMWVxYPoV8b6DnRUBN/Y+cCyIwcb/gPc7yuuORjz1BizcVuRyPHD/Fas2iSwcT4/hYwCUm6O/u4uDlCg7WVrG/sYZhn6OPecAAw9FAheFylR4lgUyZRjkWDJCkxvEhsxoVPcj+JbRkGIOZfxnD0YsAFkdZjCC959DdxILsiK3OfQKXNIMj47KM/qCMwTgRaFmdWcapSzdx6vJN5GtNjLm3CrgsYWN3A7fvfoL7D+5gdeUZttZXRd4jcCnu5IQwpAGCFuPSYMe0ISmvomspMv+k10zVCjcSjiJoa8AlmzIoR2GEIpOPYFdJrd7EpStXcPHyZRl3MX7iwuSdwsKbJmM8e/YUH3/8ER48eIADmu7u7ylOMidz8w4gscfidsJzofMz4DXEbjwf5HMl9udxi3cospjDtUIt4oF96TE9X8uuZhLfjJ0e0pYxgUsCqBXpA1PaRqBlgwWkBubmWwIvBVxWi8h97dqFCVmOpiFREDPxxls3cP36DVHhX758hZcrLyXmubGxocW62aRwcVPQhVBuVrwFQOXVdsk2olPLJ71mpPdQE/Lw8CBUlGxhVrLFiaAqXVEhGRlgbAMhhVWi4pE5j7VYB/OKFPTixhdorkHDUWM8B7EtCUKQ/XlyaUlanQwGvSWWQRa/l5V721yPxNgI1ZzGzIzYmQQw9SAnDMx76Hd7YlwSvCRYyYcuIxQBqKZHRBRbzDACgy7Gb8ubOY8plDVmmWtycGCZlkAGXJJZyYdNZmO/PxRTjgCUhLNzObFhl5aWxJbjz7yO7Z1t3TsHLh385PM0Tbmw8ITKlViIev7WiqXFy6tHahUcShh9plET8Ms2fY4ZAghCzXW4fNDndGFv008jAMSgUoloSJwtQY903LzSGBihdnqhBs77GsDH6YTOk8GYVeWMSskERHppccLpLMbpzYvHV7tF0EmLjy92qrvaR9qO08BmDPqkQHXMeIncxWMwx68hZlh6ourXFLNF4w3Z9S89qVVVYzBQ0YHsXM49jgu6vJYKptValW5lEoAIYxxJByTVFbWxaYBSaK9V5YrAZdBuCbDH68CMNDkOwGb87KaBH8ukrVI2HWi8DiB7HeDm9zJOCFWVUzWc2bUhoxI5d3tWr/gGd0ADfjPg0jQvrWpn+EMG82SfE34dKq1ae1xvLjCxnN0VL/g2xLMgIKsXmDahm6lk0cFnA5evu0d+fH9/HDR8VnCWXZM9hxhs859jcMqPOX08//00WBcfX22dkROy2gB7XemtMGjh/nL9xnWxbZ6/eIEnTx5rLbl06TJazRZePH+O589ehAJOqLgH+RJfW9J1LjAH7Ro+rUkYj9XjwVr2kwOUDi76mPeiwuvuczyW/f3HAa6sxTgev27UE4OW08efvud0ODWgO1x1NIYEcgfjDDt/b7+bvlp7s9YRLxJ6QSsk336e8Xrl9y++NtsSMr3J9HyltelrvzH5XBKC72GwRqDR2I+253IN0lqu/dqkXbi3ko3JvZ0uhzxOrP/M700v0f5ZwHVcTmCacWz3O8Ql6TtjaNfXJ/tdCnBIp0duHlFQZ8BYvO65buX0Xff1QUlxeIDTLOd4jc3eb8kBwYBsPFrruv7lAlsnrFt8DdlC+pM7jAuIcoZ4dn98rZNGtzpxShjS8EOagGOBxhmb0xI3ahJRS4ngJpmRnM+c12xdU0GtlEe1lsPsHFudxRtS4ra+8QpHR/vY3dvGwcGOtQNigCShY/hIhi5tFsiZzLM9mdrEpTK6HYKNIxTZTls24N+CaGBARlbHwMwgiSnwjc7MvMWNOtDvTlAv1zDskQXTR6W0pM6DfneIUnEe+eLEWEuVGRQmZSTFijF59f6mNBYL+QoSOjmrtZ7mYGOMBxPM1GdxeNBGMV/WXpx2f7BjYWjSCL6f69npOZprNn8Wg5EAWIGMP4KifJZsMeSeHK41uG8bO4KxG8EDYzpRYoni/2Rn9PrUJ7d2CIIbnDtj6qvl+2gAmE3qyFUaOBgcodMmO3GMjf06Sos3UZw/i7lWHpUyMC7PKc7ngQiOsavImcH9nskX8R+BS7JW+nuvkN9/gspgC4UJ42rTj66UR5hJhmpX5kjdbk/ww082sHZgBin5Ah1MqaFfR61RR7XWwGxrTqAKW98KRbaV0hyG5EaaTRGUHhkz9vAAT548wFd/+XM4u1TE/Y++h2S0iSR3hDLXALbNBuZ2XEQkQOZOtWKbp2akdt/XNtdwd2UHO8M55FrvYHH5GprlAvKHjzBf2UG1dIBcmazaihmjSD+QbbhutmbAXR8l7A8TNJau4r2v/h5qS9eRqyxjPBigvbOCn/zo+5oPP/7JDzEYdhTb7x3uaj9ksYVJ7be//Xs4c/Yc5uYX8V/+k/8Cm/vrqFYomthGYcLCQh4dSUsRxK+iWqzgT377t3CumsPP/ux/wWjjMc4uVFCq0BWb84WSBTSEoaYmWUwWJxH8ITOZRQMClmRcUgZK5lFk/QyYD43Q7Qwx7Bko7vJGnpRbYYGxJYtJzI8IakokQbmIkxe4BrJbLAUvuTq4Bi/zO8nKkBk6FvBS6AOdXIKD+gKuf+1v49ov/wZQbqFantEzLheB9Y2X+H++92dY21hRTEFWYInPmQBQoYwx2dpslafWqokg4dKlG/jCe39LwGWrNY8PP/wZPvjoB9jdW5PmqMXJZAhR+47AEzsDyAAdy+eA0llk9RK4PH3mHP7wO99Ge+M5Pvyr72K8/QItauMOOzg8OsSrzV1sd+guznWfcV/GUFTspKw+mPiFvcnjj2yj12puRZ2gO685mOsLFExKNTmoJ41ZzJw8icbSEjqU5KEhHicjAV1qrlPuQsBlEf18Dp88foQPHz/AZr+NZKGF0owZ8VZyecyXa3jzzBtooYTKKJcCl2RgC7ik+Z9hYjovk8Sx9cdcxq0BSpI4QUOVoAXnB5ntt249wO07D7C7d4SkUgdyzB8NYGKlLNWBVyzjBnQh7g5xtRNypvOCOA6Ov5/ekz8VGU0BcxZjWjxwvFU85PiBcSmCRxBWNzNS8TCDvivX5QGKeQJufXT7Rzhz+oRcxa9efQPzc3UMB0fGiOU+TQ8lApcsgIxyOOgN8NH9u7j/agU7wx7y9QS1+RkVUGTQUy5ieXYWV06fxrWz53Dp9GlM2j3kCF66bmboXNF4i7obP31vHHoOocWUbNHx3MGk4SzOyNKm+Jhy2p6M0dvdxdbTx9h5uYKdtVfodegREvTZJc1gbe9uJqjxz/jUOzK5nuTJuBxrL+CeyWevLgTmfwEvkilrMJ7xmNM0U/MYs92crydLkMDysAPebDE2cyV0++zCKaHaWka1dRJnLn8OZ669i1ytiSGDCsq11EvYOdjB3Yd38PDhXbx8/gTrqy8DcFlAKWdfGv8qolu8yFjpUKY29JQpiCXJvJMsSnXmcb/SfmRasMZSDEuD/Lp4fyqoVOu4dPUqLl+9qmO0uz3dfJrzUOJQeNNkghcrz3Hr44/x4MF9UFKQXTMMszm3WbTiOONXFodaRwVjLp6f3X+XWfHxb1iBEdCs+8MwCWPe88tjUmIMxKYM2zNpOpMGMikFAsW8dnZJ16nFSkPgRkOg5dzcLGZmGqjWysh9/c2LEzL4TBg0wcLiIi5fuSonV2pfUlOMX85O5MWTycgkkndRgWIA0Qgs8uCnT53C8skTxvRQ204PB4cHKXApx6LQ+m0tQBScLTOMFdjCtiK1i9GYR0wnC6xjAMcrdWJaClWPNBRCddoZajStoRkP/0vmDoE/ip/yOngjCe5w4FBfi1+up9iamxXzkQxCTgjeZIqZsppJ0JIgIhdgVp4FXIbKvujJoTKtyeKrYGoaYiwB/T605rnep9oncjk5ivNZcHMnAMnWHwrTHxwc6rlICY1Asdr6T+j5cfHhtezt7+ueq5IStCp1HN5Llbmye6WtMlT0UtZiMAhyzUsGNrVKgtlmM7RKEB1ntWCkdgmyQVnhV9tCaN0mhZn6EXSgJ/WZ4KMDqByoMctRelZh4z1mMhCATgsWQmt7BCDawhj0KgJD0pmLCoQCS84BxGmg0oMmDwbiRMKBSv9vlgAs2CPuAAAgAElEQVQbSzQGEeOkMv6s+PycCenJslWQLXizxdaAbAN3M7czfU5oMeD9FggRHMPVFhJAABYQ6FDG5675dnAQ2svMqdHMt6wV3IFZjWcGiwIMTPTbimnZ+PAAyZIr24Ss8Slja70OjLGh7SjKsebENCZIYYBUSDvTH5wG0V73swN/08FJQEExVmsdz9YKGw5KUiuMia89EwIkpr9x/LkGYQebIOnu6+PUApaMSeXj3s/F/671MTwzXUOooKfAfArQxw7eKek5ip8yGp4C1NBOFQNY09/HoMn02Pex+TcFbNNBXgzeOUjgx4k/K752+300nnTP/HfObPPRZNpHvEkcmzdvvoX5+TkVkx48vKd1++LFizh75iwO9w/lMs71XOp1oRDCz7P9wlfdDHjn31hV9b/FEgve2vtZ92MauIyLEtMgYnxvp+9LuhVERZrp93vr7zQQ+Lpn6OAwdckd/Na5Cjg0HWVdb8rgCDxqX2/DeqN1JwTnMdBu49mBOns22f2Nf+8sJf8d2Xn2Wg9gfW3zeUtW5PRnqUKuNc33BG+jtYKl5mqBpiu2zol1N5mE4IZOhyxOsi2W7bWUdbFYwotYcSDtSYfdQwO0CHByL/Ph42MlngvHGQdkLISnqtZdC9LsusK9CHRyY7vZPz+es/F93fBn7KDr6xKv6YKYr+cGtoS5FDQuLUj3drAsoYjPgffGz8fmD4uVbE2l+L0ZYPGfA1MEMfk7Pgu7GDLYDWAmKyqpVuQi6SCX3GRD8Y6AJgEKambOzs5IioOx//zirJlflPMyAOr1drF/sIL9wz28XFuV7jmD/HKVDpZ9xRTUw+LemVRq6A0Yx7EFvYRKjVqDfS3gMo1Qy55phZcrmTzBaNLDZFhGrz9CvsRzLCNX6iOXEJgFklwezGF6HYJPRTSrTYz7I8zNzKJarqFcmkGreQKTQR61Yk0BOHXy+j1KHjCJp/Zm0KgK6KmxcbOyNe87wQ4zJrJiq3daMPEaSPPRO1OiYhf3FXVIhDmk+e/F8LA3BXkFMlHIhjXsILgUj0c4Ipun20apP0IfBex09nFwtI2ZSgWjwhkkJ25imMxiYWaCZr2MfokuoqZ16WwWFoJo8GdSSPac2c3UO9zHuL2GfPs5ysMt5Ac0mZDFForFASrFLipsmS2V0O7lsX04RmdA8xcyaTl3WXw1DSzeH7a7s3jf6QYjQvWIFjEiQj2hlmkTzRbF++vEOXDh/CLOLlcxPHiO+cYIJQKnBOQoI8p1iXOcyRbHt4BiY+vot4YCmUnfhLIRE2xs7+Hei33sjedRmL+JE6euYaZSxHD7HmYKm6iXOyiSCVKq2HwgyEyTiGC2xrV1nC+gPcjhaFxBefYC3v2V30Fr+SYqrfOYDEYoj46w+vI5trc3sfLyGfb2ttFs1PDixQusr28KuKSD7Je+9Ms4/8ZFLC4u4Z/8N/8V1rceIUkIJLbNMIpamoMRemzlrc5i0OnjH/7RH+D6yTn89f/xL5DfWUFtvI96M4dSlfcgdKFw/lGugEAm7wUNokZjdNn5wzbwpIoCdaV569nB1aO3wUjjfTQwgIasxUxHne2Adp/JppMiBCET6WgyNzFWOtc6rloq7ATddIv3Q8u42hiDiSSZpJ0+8gMDLvcqs7j+tW/hra9+C7nKHJLyjADIpJTH+tZL/Pm//TO8XH0GOtvmhiOxYPNczgoJJso5h9IfFW9xkselizfwxc//LZSKdK+fxcef/By/+Pgn2DtYN4CScbJccK1VnKzYUjGHIuOa0dCkLej+XK5iYX4J/+Hv/x76O6v4+V/9aww2nmG2MMC4d4j1jQ2sb++jnauiL503DkzT+dZMSjUEvcho0bQt78c1lT3ecFBHRLq8AZflUg35UgWVJoHLZTROnECboDBr+WREEgjm7ifpDQMuh8UCbj15gp8/vIfVzj7Kc02UZ9nhEAGXZ9/AbL6C6jhnhke8t2KvsRw11noj8DLwEYKSt7mMB7BMGucBLGPLKEHMo+4A9+4+wZ2797G1vY9ioaoOL4IaNGIx4NK1jr3wb7FP1lmVmTZyfY0LghxvjAc4vpifSlNV8X22J0/H+Gm7iNcDQ+FDT0TxVca4TM15BFw66BzyJkvdzABLuSmlFAYoydqdUnAHWF5eEOPy+vVLWFqcEXBJDdIYuESuiP6YbPWRGJf3Vp5je9gDaIbXaqBUKwu4rJSKODnbwlUCl+fP48rZcwIu6XpEoN1AtODArefkZkIewx1nVU7HxnFOdjyGDZ4WIZ58bXxMmR22iu/vYe/FcxxtbqJ3sGeMS3b2cN+WTE2YE4EBaPLvBlyGxm/d1Ay4NI8F7ZlkXUqmz56R7rkKgkEWTMBfQWZH1MFmJwQlHxy4ZPxDTd52J49Or2Ct4q2TOHv1HZx/8/PI12fQIzMmKQm43Gvv4cHj+3j0+D6ePXmI1ZXnKXBZLpTAL/OoMRM06jZzDLCIwS9py0t2j9qODZnfaD0M4KXgfzFk3aeMMXIBxXJFDE2ClleuXZNBGoFL4jfNlsk2OnD5avUl7t65jfv37snEeXtrU8sxiWm8frWHB8DZn3c6H4I3i8iDU52sBhAbUOxEKtexVzxvzB/tu5RbJJZlsotmGhTKGabbTVmLShWNRlMFO37NzrYkW8kuHnb05H71yvkJwTqCeKxwEiy7cPEiLly4gO2dXTx7+gwrKy/FcmALNzd3CqhXAlvLA1I5ROdyWFiYx/LySZxYWgq0XWNCkG3Jh2PiyxlwqQSeTANuCMGwR1BfEG72wN1FQnVz1G4ZEpyw4EgklAFaEDi3VkxbKMi0XF5eVlCzubGBtbVV1AOSyyDx8OhA19c+6ihJdnenubl5uTVR05Fu494WTzCVwBBZl4wHBZ5GTNBAWrTrJ9IfVWtSxqVaxS3b5OLqbuIEGgnypcBlYPnR6GZv187zqN1Owa25AFzyPRwI/BtfQ3alBewGMKZt4gFI5WeaW7hrYEUgIBmkHMShFUhB13CEfrcT9JjYumJgga5N4GHQV3GxdmfHkjEwHktugM9H9yk9tk0AT2jjpE7n563sU1ppDhrGbMdpkIbPkUltDErGr483sxhoYfDkYICfV5o4uBRBOFG/dw6QxgGENNfCJmvPwbQpOE41B8JzMJ0W3murJDkAf5yKb+1TvM9WzTAWoBIzmkL1yKw0py4ylj1RZ1LA5+IGVR5QqpoenrvfN/4c36t4s0mfhevp5NgYY5taBgQEgcvwi+nNyljQkdGO5/oOgIoBlLUpxYumfZ8FKfopba2299hYtHNgRUusELJPWNWHMbaq1Yro5/V6xcTuVcn3ZNCF+QMbPNJzNCDIAZiwmaeBjhVnDNgK5zk1PmLQ63WbvzmuZf8c8Dj+2uN99NMhxeuCg3g++Rj3Mcr/Ougd/236PdPzKgZSdN3ah63iZktBxqT2lu34c7LPOl7BdbDZWGsGkiwtLeLNN6/q+63tDdy9e1eb19UrV2XAQfmSZ8+eodPuWjt/CFIdLDMQyMeOgadMytI9K2yyr7v+6eeUjcesyhiDWdN/j+eVFz/8/JylFM85PwcBRXY7w6i3//JXpiF3fKz434whaW3hDjRZ0SN7vRM6/MA+huJ1zoIL66DQupcOd+4X2dyIxxFfmxa90v3E2BQxiGyJRZYg+DVPF4Gs0SsDLrkmkolLszAVMEMhoVJh8aGsveVAWoo9VWoZqFGjm0U8k75ggc1cjx3osc7orBIcyhR244Np1DRo6cCgw+zm5h6MjGQm4+3ndtzjwLO1p7uqdaqtl7JALSFlVKDwJzxrHsPbdfT5Yc5l4zPESp8asMG4SduEJZQ6rj/PsAf42u7PM90DOJbCkuN7pTFLQhIQFQfUOBPGqIPSnkSaU7mzakOspKlvxQkyaAl+EVSS6WLCintFjuTN2RoaMzUdnPv55tY6Vl4+xctXT7G1vYl6LRGjnmBojmv9aCQ251H7QO3TjIEGaoHLIankZHZAsxomywTbCDoctRmf0gCILehVmceMqEU5AJK8tW+qhZMtqiwgDoEa6YcEWrosipX1lRvkceHcJXQ7A5w4sYzWzCy2NnYxOzMvdhr1Nhknlrh3jt18yzS7yJpgAkLWn8ZrYJpZzGttbrqvQe+cc43gPZMySTGpSGvgsnTShaSTrWrtnzLr4M+Dvl0/HyyZs6UCamQuM5mY5NBBX67p494AO0dNjGpvoHnyHM6drKBeyWHuzFXFxjZGuDZMFG/yGQ6oGb9/gG63Y5/TPsSku43y+BVq2EORBih0Xyf7dMyW9iMUCiPpjo6HBK7YJsdCrJvkcH4WLUGlCy3b6Njey3Ol8zKG5lxN/c7OUF/dwQjdQR8H7T2cObOI61dOo17uItffQwE95EJLagZcBpaZ4gBzqlcbOuNlMuc0LglGcf/p4s6zPeyN51BefAvLZy/LsGiw/QCtwjaaSR9UBiCXiWy/IrW9aMgggx5rh54USjjqT9CeVJGvn8Z7X/kOTlx4D/W5i9jd3Qf6h6hXyNAli48s0p7WS8WjNGMY0UyUeQ4JHmQkV/A//fN/hgeP3pfRzoTgHIZiJQ/ZeldMcNgZo5JU8Sff+TbeOruEH/zpv8Rw4xnmyz00m3SCbgscIGDJc5ZrvWl8iK4s7wHGrbkicgm15rgGU2syL+CSMkRs72e6YRKsBC+NOWznne1Z2tfY3hjiYhqgGnBZUbpHhrDWu7wRFWTQo3Zi67RTnsQ4uDvCuDNEB2VsJU289bXfwue+9tvI1RdRrcwq0S8WJtjaWcN3//LP8eLVEwz6HenWUeOSRhnUzx0XihhSX3BCljiB6xwuXbyOL33h66mr+K1bH+HnH/0Qu3urMpqQzA/H5agoxhBrUXLO5TounU4Cl2zhpNfDPP7g976D4f4Gbv/4L7H//I4Mq9q7G9jfO8DRYIwRzYRyJWudH7Jl3NZ/j6VivX+RRejoHvIEA9u8BdY0QB287A8PVcSpJg0UE5q2zGH21Bk0T5zAIcboE8Tn0hKAS1YMBGQVihiVS7j95Anef3AXKwc7KM7VUZljoaaoYg4Zl9fPvoG5YhU13msCl4NRKF64LAb3GoKXQeLDoQk+Xx8H2jjIvjWtOxYiOr0B7t97ijt3H2BjY0eGVKxNELjk/I+BS9e79DzfARaulVwPrVuqoOI2xw5/JnFDazcLm/2+mRlJpsBiTtN0DiwzjbkgZ5O6VFv8YpqDoXBH9lzsXWHU9mDOY3EuhzOBeIvJqBFIYhHXwr6KZCw4HHX2cGJpDlcuX8DNm1exfHIOQ7YtT5jDQGZY3Ds4/gaTPKcBPrh7G/fYlkxtyKSAZKaOpJGovZoGWgvNJi6dWsab59/A9TfeQK43RL7PosrEnOTdW8ACgDSvs9gsZtS9PiK2GMqYdnHQGstxeM4QH0EFLMqKHB5iZ8U0Lrt7uxj1O+Z2L8KJFURtKbLcV6bhyv+sS1T7g/YIGHnK3cUDZiCgXBYHQYtMOuphziim5j5pzEsDOSeYDNvAqC+jGIKX7W4O7U4OpcYSyvUlnLv6Dt648QUUGi308kVMAnB52D/Cwyf38ejJAzx5eA/Pnz5OgcuErGeapvEmWPVMTESOr8OjfWFQzhKmXwi7mtn9Yfks77ExL6UHOWbx0UxyGClTaqFYSnDlzTdx+eo1JNUa2iSuEbicaYpxKYA9N8Hm5gbu3bmD+/fvCQvb2tzQuQi4LLGh3djRlstmxATDi6ywx38eszvD3jRFzXA2lr/z72PsRVha30hWxAYZM3j+YDFgRZ3SjOWtu5uyQwbAsvWdOXzuqxfPTdhfzxcRuGQV79wb53Hu3DlsbW3h2bMX5kBElDSY66gNV7o2Bn7xWuyk89JbZKs4AUwxycgWJHB5dIgjosqi67p+nucJJr6rdmUFEV4FCAmAGIF8X0gGFLyHNqigSWMJiQVv2c0zyur8/IKcxJnkvHy5ooR3hi1mrZaCBIKQBPtEX+33AlW3qjbsudl5PSQ37vFqF13FyUIV/T0w4EzTk4txaAcPTDqjv4TUPGUzWnVcCSmvJrQL8QGSSXfi5AmZ8/gCe7B/iMODIxOhDcAX/7a4uIjlU6d0fltB25LP0/VjdKccJIsMSwQYB9FaT7AsmQuARkwFp9YNB1iH7nvUVDADFw4wT3ClFxECazEGeI4BrAqzJmMpppqDtglYcpOxMuLk3Cn58QTwSePnHetBpmyFUMmNk2JfQP19fh9jZqaDlMbE4/O01gRPsm2COfih1T5lmWryhuBb3ILgCphpW8atnBS6ZytzcD/TphEA7DCWXW+Jt5YaYTIfmFhQzXFKMWFqWVBWoSdRY0uced6kjlPoN2aVac0MTD1eZ9rWE8AObUIhQXK4IxsbDtyxXcMMHl4LRvL9DnAqPw2BSzigyAwOvuh7j2iC3oizPgNcw0Wb2mC2eNtr5S9J17KctX/677gwu4uh1gcZdLCaxEWwijqNtsQApk4TNzvXtXT344xFabqAoa9FNy47tm/AMbDh4KSPk9gUIwP7AkgaLsTrGd7m40jBNAjpFd3jG3/206dA4nDgeB75968LIl73uvh6Xh+ymNN2PD6mQU4HQSwm+nT11gMjO37GFEsZs+Mx3nrrurSJ251D3L59WxrLdOu8cP6CxjKNe16+XA0txtRFo4alMcgMoDzW4a/x4MCln1d8np91rfG1+TP21/rfpv/r92a6EOI/Z2MlA8UVdL9G7JW/j887Pk+7c+Ze7J8pAfSUgWfzLD4/c+nOWol93bNHMQ5FF2MdpWsfjUFC4B2v1/zd9DpBsGHE6nAMcNlJGPszNQGy/cZAOTsf08ph64m1+XK9leuttHbzEmundhADf8YMCvDC3iPdsUJe4BfjFmouM6ZhtZsBEwt46kJgkKu10GQyeJn8G7sH2I7JINGfk5gIPGfpsZrLq4PE1vETaWK6zArX8LC4+ZxjUuQAolYXrinTczUwR8gMjselsx39d/E8lsj+a1g4Pr7Tz+Av/IGmLMwMKPDgMSyz6ZjxPd7XhOOALJk72ef7WPmsOUGdOQc1vcWO+6BaDNnarFZvS3gZF6nVvFhCrU5mZgGzc2wdLmM46mJ17QU6nUOBnhvrqzICmkwGGAy70n8cjXt8qqmWGGdJuzskAmmajXK+LAiMGQ75fQWTXAmHBx0rtJKFFFrNK1Vz7O32yfwjuMVtsCAjQsaN1H+11IKEkQlajaZ+JmtADuqDEarVmtrNy8MqZiotVBKyNDmc2JJWljj9eJSXwQdbzPW4yMogA45FX40zSxJZsAzqBAHk4D4JsdiU6JE5FQxz+Mz1zELMbPrqOXRHOWlcErgkMNUvjIAiobccXm2XUJq7ivriaczWuiihh2J9STGDzwvOTwKZzAcISPqzp+D/4d4ueofryI9eopbbRzJqoziw2GA06WKYOzCQjey0ERM0jgtbX6xI4ytckK1AQQVY04kDJgUiUAOZtRRz3M9N6oi3qFhhK2UbxVwfo84uqvkhKuUiuuMSxnnqpRnrlOuNF0vT3MILlkEiI5cfodcfo9Mt4cPb61jr1JCceBMnz1zAXL2E8c4TNMfbqJeoKTbCuEjjCxqeUDvSYhUyZxUXlhIMciUcDUsYFufx3ld+G+eufBmF6kncffgE7e6+zCiUptKIpmQFIa5vMpyhJMQ4j0GfDMcx5mYXcPv2z3F4uI7R8BCdw1202wfYPdjH2uYOdttdFMp1vFp5hX/wd/8In7/8Br7/p/8SrUkHpd4GKoUdFIp00O0LbJXOKltOaf9R5L00QICsS45utorni2VBCqTsDfojDORUb2xK/pdrIUEdl/1x4EEArIqGJuXA2IEgOhlPZAsRkDpst8Uy0rilRjD3BaaXAhtsvSRjatIfYdQdoZ1LsFWs4/rXfgvv/frvotA4gUrSsnuVn2BnfwP/719/Dy9Wn6Lf72AyIFOTRjIsoJUxImN3QpOgrrTmCAhfvHAdX/7SN1CvkuGzgDt3Psb7P/9rbGy9kBSDxffSTVDizVth5jwT5MQSZdzBfaqCenMWf/S730G+u4fbP/n3WH/wIbobz7G/uWade5xzpSbG0nOlsSsN0SKwIEiPOAFCnYVe0UwDGwN4FRvoy94/znVlSMaW9zFKqM7OY/nSJSxfuoyj3BjdwIrUWHONywBcTpIybj19ig/u38GzvS3kWzXU5msyfOFInCvXcOPcBSyUaqhNCigR3SZwGaas6fkao9PbxbWnhHA6bRdXq7hxMclO56whcHn3zmN8cusu1je2A+OS8YEBlyI5ySiUMUIc01jc4PuOF4s9HxJTdkLAv5v6K7DowrWL67MBXmRf0vzMPkP30TubZPLCoooBkJRcUZHFeGSm0+zZvDMwDS0yADMATYptGEdQ+oTdP2N2g/ApDHB0tIeFxRauXD6Pmzev4czpRQMuKW8UA5cs4IB6uTn8/O4d3H3xFBu9NoalPEozVVQbVVTqFbWYz9WreOPkSVw7dx5vXbyoZ1UYjMzRPRVHTSPZlPnmee10rPu6+NhIYhlw+fq9P3s2Fl8Y45JO4vurr3CwsY5DmvO0D8W0NJYpv1jstGdNoE8yaMQXZAI1QZ4knhJJKGRyh+fG52dUWNtIUoqiGfrZjmIwKyWWuj1KPLAzkTklC+MDSW5wf2Ys2Onm0W7nUKjOoVCdx+nLbwu4LM3MCbhkq3ipWUF71MWjpw/w+MlDPHpwF48f3tMaxiJPpVhGpWTAJQtjPDdqcXNSGHHuIHRajELxfVasQ0+LtNCIeakmfwGX6qSQprc5rJNteeXN6zJJJnDJIhzlDtlpLN32HLCzs40H9+/i0aMHWF1dxfraqtZammrTVDq7N5b/6j4FUhXXF5cyTHfnmLT3us7nyJPEsQgZTYmFP0q7pjIilcUU/JKjeCAYmiTUjL4EXH796oUJRcerFbZ/1wTynTp9GqfPnMbmBlsWXmJ9bQOsjkksnLfOJ3E4ey0OgQG1sGCO5PwgCXcGF2OClmRAWNtliEoElITpHsCMNMENBC5LZoIrplO1nX0VeupTYCAE5by5aiFKErFDCabynPhhBC6p18kW67n5OTExCFzy3LioMXjmgOG9EFW10dTmzYo/W5wETE4mMsgheBk/QFnW63qCCU/a/hu5tUqAmQxIJlEjtQLxshgUS7R6MBDYdO78ebEueW6sZLOyyeoyr5XnIDBsOMTc/LxYsrt7uwJkKWZOBh4DcrkhBwdjJR+RhpYYgNTPVAu5ifNaoBzakkLrtX7WQLMWBhowmdlBqFYEA5kA0WcJlIoYPJaBeVapNHaWt61nTKTQmhPpPzrg6LpPnhxzgE+3ccdAQPY+Ax594fVE25N/XW405jwpVitUCPTNZdpa9eX2F5zPM9AvXFdmlRdYxmETDE5nDu5rnHIhI3uIBgMaK0ZtF5uJ4yXVz2RiZNULq7qb5AKrEwdk3ZIh3CaQbcxabsBkTTMIVAuEB/5Bn1L4w5QuSQpyBLDTx3IMyNnbpmQYWGWyHdu+VF9IJ2fQr7EXmAN4mMzK+K0aacl/6CNRBS1bC0L6l/2dml4KAMKH6hAMcwLVJ9Dbrc3LzoWHo9hwUi6iTrHfBtc36pFxngkNCWM+PeqxClN6LxxcDW1L9nt/T8x+MzF1LxRMg2PpZp5CvnYkATZijPoHfRrki4FLfzYZMzcLJbLPMLRJP0ctMNGp61tqEU0HGT5fsqMe/y4GIJl8xNeptVG3/zgr8HghwpmPOsPo9ceBS64xXJO5n9y4cUMggzuMt2ZauHzxsiQy1tbW8ODBI4EH3vLqwGW4w5kWoe5Jlhg4SDIN7k/Pg/Revuba+DcPiuP3xaAl75Gv2591j+K7TL1nl+mIQc9pwCj9vNAK68Alfy8QJYCdOv+g7WbXYmM4PZ7mS5YIWIXa531mYiNtfAcZQ7HD19VjoGhgSfWZ0ETgqQX4GdNR7w0t7AroQ7FH+31YXPz3DFq5Rqiln/tlMF9hsdT0E80ckAmg9gi6VQ/YJdFDv93H/p6Z93CNZBfFbKuFfNE0EckYY7sKr40SOEdHTOsyExIem/sjGUH6FxIknj8ZdCyqpMBhWBt4ksc50kFr8TMARp9H2dqb6b/xI6fXk3hOSWR/ap2ennM+L6OScXrODkYdm7d8NnLpzOayM6h9P0iB1dAK9DpAPgZYeSx2xaUMQskCkPTj7WCunxS6CXjPB4PgMm/OlXIc7R/hxMkFLCzMCqDkns3PXliclyD8zs4mtnbW8WLlCba3NtDuHuhziIL0+odotEpIqgmGo76tgRxbhYk0ErmruGD8bKOGw0NqN45Qb9b137WttthlzFdIpJydraDbH4odSu1ztkzTNZMJEgEmnk9SIVNwZAyRMVAeldCgAD+NJ3LUlqqIGVUtE+wsIzcuIklqAjPzBOWYiJGpRvfyHgtyLErwddzHTEyOyfQAPYyL/awoIDKuxaI+Pwdhfki2kIXQ/gi5wRiFcgn9XB8DtekVsLmboHXqJgr1Fpq1LpqNEvLFptY6FdeDOY86GmSuQuf2gZZ0xkpHBwfY3XqBg/37qGIXzfwI1XFwss33kSsPQM8N4nuFAc3vWHilvpntC8Ygt7xTLFHJLJbMBZbaY8LG+koKzW4ooCKFMTpkHhZHqFCDcjREjeBSroDuhNfIdkCP0wk28ThBS1AdSKFlXPeNJiZjsHux067ip794hUnjPOYuvI2l02eR5HrYevgh5otHmCn1MMkPMS4BrXoBxQld7dmKa/NICTeTZIKZySyOhhWcuvAurr39VaC8iNWdfazvbqA7tFZ4SmtxfjE/Yes8WZM0YahWGsrVyLJZXDiplV6mBQ12kUCtlls7O3j64gXWtnekGUgQ/qtf/AJOziT4N//b/4zWpItTjTzGR0+QG26iVBihQjMPsZa7Yngxx+N9If2gLxYhzZDKGidsVZ2Mi+h36RDL9dbYYGPq78lwr/Rlq24AACAASURBVGAt/GGv4dxjfsh5b3EuWcVcjQPTKSFzmuzQttjHHD+1SlVtzONeH6P+ADmOM45nGvUIMB1hkDTw+GiMi7/0TXz9j/8RcgQu6/OaD8UJO8T28P3vfw/PVh5JP3BA/V2O0SH3Y7pVU69THucCkfr9ES68cU3mPPXarIDLe/dv4Wfv/zXWNp6qCGL5DFnWFXQoU8I4tGDO8URv5Z5OB+Eiu3tm8Ye/821UJ128/5d/jqcf/RD9nZcYtdkCXcAQRRxOyhiKCJAxzGydox+B8ZuYy3n7ZZmMyJCXEL0wvbwoFk+7onrq0uJ6MuD9qDWwfPEyzr11A91CTsCl9gK+fjhCmQxqQdY5DAt5PFlfx0/ufILHW2sozjVQna9Lq5iMy9liBW+du4TFpI46Cwrc5ym3EQIS9RKyOBCWJ0sRAnvWCQ8uXcO/KKcme47A5RC3PrmPX3x8G6trmyiX6piIkU4tQ9Mz/DRwGUq3kamI2NOhu40EJK5/sbSMF+OIa5jBV7aHuwEJL4frtopFgU1m7EmCpFybTcPbipGsYBqA6XrXFnxnMbjGfCqnxndyLpBcwfcSxDlCq1XH2fPL+Py7b+H8uWWZ80xGXNP5nKityj2yjDH3mUkev7h/D7efPsZG7wg9FuSaVVT4ReByMkarVsEFApfnCVxeQsLaFM2UAvNVhJCwdBI8jgHL18XyaZyaGg4F4ogzSNIXeAeWQYTT8SF/y/Mbto+w8+oF9tfXcLSzg8GRA5dk8ELO6JLik1aisWKJb/QYFzBuIEGpUhVTWONIoLYBY2pY5zjTtdozMs1hwzIsrpoILO/2yRzvifWcFMYo03CrYB09g0EZ/X4JuWQW+cqczHnOXXsX1fkTGLCdu1JGuVlhvwKerjzBoycPcf/uLTy4d0fgMWNVMi4JXEohXDk7JVPyij2o7018zMlxjEHZ7cuWabnRq53ftS6tO4OkD5OYIQDK/bCES1eu4vqNGwIrO/2+jNX4faPZVCGKmytleJ48foRHDx/g1auXwsMYJ9N0uUoZEI0F7zDMCBV8r4OLr8NbhLuEuR2TGjz+ixmX5mBuc0eSkEED3GNcL4aSbGSt4o3AtmwJhCWYmfutd25MrP2bG6PdsJNs9T55Ehvrm0Jld3Z2Mw0kbTbGt9JJhc3JMMiJPoBsS6KiPCFSQmUQQkYjNyZHccMbvfppNyMkSV5VMkQkDDEHP9LMKwrWAygTACclpDDxfl4Tz2l2blaDfnVtTaKkNN1hAkNAklRynp90IVmBZtt8nQKhDVmzEyBkCy7f78mgND9pEiAEj+0+nFgOMtnnO4jGxS8N+gk6CrQ0WjpRcQG/Yh0wSBuqJe7M2bNiGm1uboOu72MOUrothlZ5gbPjsV5DZibPn0Kr3Z4NBNchUCAZko+YlaH3u1lJSHoytqExYAVYOmhlq5g9jwnbjlilMJ1GYzmZAH/aVhaASx6Tf3ch1mmgw1vMDaAM4q8RC0VUblUWDLCcfn8MtMbsyhiotAkXdO+0YYZWJy2I2Zd5uPCZmKOZ6VAGFhA39oilaNdpC70kCsLrzAgjY48ag9Vdyo1hmWp2Bm3RmOlq98EWGV6DJdZ9c4qndhTbstRuZeNGCXu5jKRC92trDef1WeeYVcI8wYwZPH5sB1ViQCoDF46ztHxPsnaujEJpgIQz6iwJcGAkQzjt3bZO+GuDgyd1fdxZUiCLAZOGXRjzRhT2AKbTDIuVVxpguXETE0ZuAlre1X5PcMOAS4oXq1LOBDUwLVm91toTdEaz9NwB2CmGYNBKex2o6/crBqsyDcoYQMyAm2kwWPc/AkRiwMC+N2a7f1ZWeT8OLMfBhj/TTx/LjkOB/Onn7s84TnbTWGTqm1TbL2odEBAb6TdOg5jZ52Xak3ZN/gRc69Vcg3ndBC6XTiyoiPPo0SPs7e5h+cQyLl26pOf66OFjvHixkmqvpRh60CI6Xj0+fs1+rqbZZ2uBPxs/9+mgK75Hf9O1+prlr58GSOMxYEGUjQ/Gj1x3JCuRVSDMJOp1zFWuQWQmh4KgQNIwy+z9Hvgcf4BGfjT/TRvt4XvlmJYQyRiHxS8FjtZOSVZXVrSwtc5ndQbc8zqMoaC/MmDXmmbBu69f3KesPZb6ZrG5jeuUZu7nVhiwNYHsFgmJU19M+rTWNmuGIcYmJ9vHDB0Iqoyws7WNnd1d7c2tVhOnTp1Co1FXIY7ggq+rXlXRz4F55YU90yEO7FbqepEFkhZ2uAYZe1v7VChkhNTmGPXXYicrdGicqRBo77PSp0u4WBwRazfHgSG/F2Mm7NWvYw+n60Bg9E+vC9OgqcaP2D32rPz18euOrSkRe3Z6TPuI8/fSjdgB7OP7jLPffO8w/Slj2tDZ3BJCDil2GtDhl4YwdKmmjjY/99z5s1hYnBNLkQyrclLA4eGuWorpev7o8UPs7K9hOKIB5B7Gkz6SGpl6Q0zydDCljh/bydmTR9tyohAGrtQbNTEsj9pd6WmykMLWNPWIsrA9BGaaNRVQRoMJatUStja6qDVM5kDsWxUSRgItCOBKwqdvBS+OwWrZ3L/pJErmGVk9xfwC8pOqfq4kdZQLCaqlupkSkT1Ihibbc2WMQhMLbx2nfrXJJ8X32aSLgmmR3B5K0pHkbtAbH6HSqKKcLOD+wyPMLl3E4pnTaM2XUW8mKBVnggZVNcRqVhwhE3JjfR37e3sqxHeP2jIyefX8ETZf3Uauu4XqpI8ywUeCWPQzmCmiVif4SnOPIorSh6V7eKY16YiMkhsasgSZIQK+fFbcH8ps2STYSHf6/BAojVFpltHtG9FgTFCZLX95si0LZsNC/dZyQcdgXM1Yj9eheSsAKmiQkn1VyqHXz2F/t4J7Tzpo5xawePVzmF2ax7izg4Pnt3Ei6aFR6CFXHGJUHKNSGKCct5beYs7a75QmYIKkVke7n0dnVMHWAXHbFuZPXEKlNYfDQVvGGmIQMRGkpFKepjY2F+ieK0auYmJ+Ma5mR5utwWRL8lOYq6xtbOKg2zGtyuEQf/idv4Obl87hf//n/wzrj+/ijcU6zs/mUR7toiAdzxFKeSbTXFtZ0ByhWOLcICZFyQWO+TzyBI8JLo5zcoXleYhVRvd1mRHxnItqY0z3Fj1b21/MNTvTESXjidINpaSiZJvgFHMyAs0ClMS+AohxM7LltRB85Fjv5iu4t9PHybd/Cd/8j/4zFBfOotJcNCmGfk/g8ff/3b/Gi+cPcNjZRaffJj4mlhYlCkrUTxzSLILSBYw3hjh39iK++IWvolGji+0SHj26j5998AOsrj3VeiHAvkg2dBKcewORh+NGevXc2xhHMCav4w++822caJTww+/+K3z8V9/FcPeVHOAJzPZGORxNaBKUmEYwGchs4WYLredWXN/JOpceO3XyihqvzKuZn3BgUcJC8ZPaSG0/KRSHurZ8ga3WeRQqdZy4cBHnr19Hj87hAqXDvsy2avJUNQdyMudZ2d7Gj279AvdWX6CyOIvyfA1knZMPTJbl5y5cwVK1iXpgXBbNayR0EdoKPwo6l97F5YxLtf9rHw8hrYAmjrWSZAk+IXD5i9t4sbIqrdFcgWQSK+A4q84Zl76/pCY9gQzFfcFzUt4rIyUNRUTy+CMpEZDqod3heuXSOLbXevWHz0F7bJD+Mr1W5vsOXEZ5TwAuDf2xXNnDWiP6GAtQtlehgMf1jqAlQfHReIBGo4LFpXl86Uvv4Mrlc9KtpcxBf9CVUQwd7Q0wLQrq/sW9e7j1+CHW2wfoFicoNqsoN6pI6olyIAKXF5dP4s1zb+Dmxcsoj41xmWf+6PwxL3wGVl+cQ0xFjBkek+rURySJ8GLPZ18HWKb5C2MMxoHdDnZXV7C3toqjnW30Dg8woWQCsRZvGQ9dGtLQpi4mcSXKJkzGKJKc1mioqCKBlJCT2z5qUmDKHRnnUjpFXxY/aj1Sq/jEjtmn/nYPxdwQpRzzgZLiu8GwrK9cuYVcMocT59/EuWvvob64jEmlBlQTFGpFAZerm6/w4uUz/OLDD/DxLz5EUigIECzli/qStZ1IMMG8UcClMS6Jk3HtY0fr/NwCGvWGAZcOWup6TDJFwGVojed6RikVuopfv/EWZufnM+Cy2ZS5NPc6zhlKNj579gRPHj/GyovneP7iuWRe6jWaEFZsJATw0rEe3nPFnFFnrI+LY/iL6+Q7NBBix7jQncap3uUUfDZibMeNlQngUtOSX9YmbqxLAZd/9ytf1q1RX3mlilm6VJ9YEhi2sb6Bjc0tHOwfGMsysOYceMgC6AAqjYZBSHNGN18C+v0+Onogxmg0ZmYWaKfggRaIIIofs7cCw9AYSfbJ6rV3FqYH14GtpxQ/tHOxTYxali7wyUBnbYMB1r6ATOpDEoDc3tnROaoqns/pPfVmExW29iQ1LXhsk5dbInWZ5NhM18xe2g6sQIOlN2lKUsPTqsSW6FiSbg/fNnExzDSL7T+G0Vhwy/Nmqz4f1OrqGtbXN3B0YK3shka7zlBObEsySt1RlefmJjyq3LmBUsSc0Pk4hZfPNTD74ja0FChkEBcqgAbcGoDnp+4t3O7GzfeJScq2r5B0M4DmvRNAK/DJBLzdsEZuZiFx82qiJ3H2c9B4CmCTAIBw/rqPYaKYnplXzcOvw99SJiaTIdcrCbOP72MyrqrroKu2L+6RFOZNhWZTvcqw+QSZBJniSE8iANC6Pwae2Wdawm+/Y8LrrVAECexcdC0BlOC5+GZKQF1aqu0jA6OlcVkSsE1zAraPZ2xWN1Uw85OSGJ12X1/3zxcTB0w8QZ1OPFOgzuUGWCkLzz9g2Eo2MmZfBj4Y8MFeO6fmGzgnUCVtB7V5w7XFQUhJLoRnLPA83EcbP3k5oxOkJDBpxwms4KDnJmCD23rQN7Hagml/mf4h29L4XmsfiStImotejYlv3NgCmAy8z/74aSmBjOXic8rHs8+B9P6HNS1kl7YWZH1yx1pJ42fkoMKx30Utu38TIJmCCSFymX7tNNj4+hHE8zzO9PLX+Sbk7ML4/Q7uKrAIgvsWKLl+oomlO0jX73dx+vRp3Hz7hjZ1FtKePH6CalKVDjNZl/t7h3j48KGY9GTUpS08erYBHA+b7vH2oozxqWA/KpzE4I6D+x50TQd200CnX6//PgOkjrNpp0GmFBgK7exxkYbHnL6fKaDEFj/p3hjwGLMiCQyk5xOxb+3cssVBwKKCaF8UrQyvNUzFDyuSSP6FgDejhpAw8d5pLoppacUsD/a5Fun6tUBQz4pMNIrS216nIg4LE4H1KRmZwPbkOsBjTq9NtvfYPsp1NWPRjhQkqjqvVnNnijMZYcJdQE+Fyj0x17nn9+l8XShgbrYlB1/GCnSG5t5JszPdd+3r3CPMbVfnJENWy7wEQEb6rkZ0DmMrsOp1IDfxCXv964pG/sxjNvRnjR9/rt4qHs+zeH2PxzKdmV83Xn1epnNfZhNZF4Y/By9ExueU8mOjQNXPJZvvdj/KdE6JmMtpDBmep2l/Glirz5Thh7Xoi51I8xq10dtzIMPWWIA5iy8LBLOBRrOK3d0tsTGXTi7o+dr7cjLu2dxexcHhNo46u9jeXcP+0Ra9uAVUTciFKgAHO4dy09bz9Jgt6BGLJV/Mo90zfcAeE0JKvxAc6/ZRIQBKAmJuhD7butRaTtYgu2qYeBLAtb2oTKCddDkltZxbNr4Zf+RRxaCvPieUxcysYba1oO9LBbLsaAZTsLbkYRWTflnAp2uQSxeLrbGBUWSFOjObIxuZ5h2d7gCFItG8AUq1BFs7fbxcG6FUXkC5UcPsUgWtOSZRBljyGfgY4vccC5Tx4PxhTP3q5Qqq1Tz67R10tjZQ7LVRJxA2IWN5KAMmAoydrpli5oZ0b+e9M/RDRYhAAtAzDnAI75FcZmmkIJd7gm15TATQ0kV1CHbxdqhRpjZSmiuNUC3W2YxPqhHGbDGXgW5Y74Ouvq0VSmW1FukzmSSPO8jlatjeSPDxvX1894ePsU0dvKSAv/cHv4mlUh9LxR7Ko0Mk9RwmJTKFBmLt8Ny0dlpSYsfU9ZSxczDEh588w52H++jSsKdD2QuyfoFqvY7WHBPOmjpFGq2GdMrKFcrcVEWqqDdnlKwSeJ7kKgI10+4cKoCyE2o8wuraKl4+f4pv/drX8PVf/iL+xf/432Hj2UO0khwunZzBUqOIYa+DNmWvxn3Ua2Vpg5MJZgUgxm8kKZr0kwrqZMoMe9btE5jABFS4XFjMVdTYNf1FFgqDaRkLSYHRyjHKNbJLI6Yhr50yDH21PRJ4rVaqlq6zGBfABoIOAjPHQ1SLCXq5Ih7sDVA/dx3f/Hv/GNVTl5A0l1TmTri39Lv4wV9+D88e38Vhew/9CQ1MiihUOHdKKLFdfACRQ7g3tNtdLC4s4xvf+A3Uak0ZZKyvr+EnP/mhtHVLpH/laNxVktYtz53XSDYTQSIBd5rr/IFjtYbf+a2/jaV6ET/8N/8nPvqrPwcO1lHNj2QO2RtN0MlVpUWq/Yp5B3dIEkPYCSdJNYJklqPZ2CfjcpgCl4wV1RirexvkqZiLkP0rVnVFjEuUKzj5xkWcv3EDvVIRXRn42PMi47JEx/dAKxrk83i1u4sfffIxbq88RbI4Y8AlTV8CcPnOhasCLgliFgcTuY2LYRz2dbEtQ4nK5KEstPCGYu+M0v4QGJcy6J3kcef2Q3z40S08fbaCQr6ihfNTwKVy2Kyo5ix+j8UpncX1mLk0uykqQTePUkMshPAj52fnFSNwP2gfHmVycIF0ZPuL6VIyfpDBn4xSTSM1J7fzjIRhACQvNDPmy0Is28t0vQ5cKp5gzMXcgnHTALV6BUtLc/jiFz8nZ3G2io/HxBnI0iN0H0zfWNDLlXD7/gPcenAfK7ub6ORGSBaaKLZqKDY5xnNoVhKcW1jEm2fP43OXrqJOTdLBSGZgnFcCukPsoiKh63Z+KugPm2D4fZwzeGxw/C3HAc04r+T36vDh6O73BFrub66nwCXFcif8oi45DfjY6RKIOrzdAtIYGxBLoAP3TFMyFmShmjq6RYgG+dmYI8tSrG1iCVpDwhcfF0ljmKDXZTzYRn7cR45FCoKEORYKKF9RxqTUEni5eO4azl99F40TZ4BKDflaFcVGGcPCCKsbr/BqfQXv//TH+PD9n4ptWae0HglJZGJLG9piU04+3m4HLh1TYtzbbMyoU5DMRBYljbvCccefTTKFxTyCrtJ/JuPy8mUBlwtLSylwSdCSjEvunZwb7W4bz54+xfNnT+2/z58Km6vXqmJdxsUFS+ppupzlztPFa8dVPAdPzbJD/JYWBCIzH+tkNWmLFGeKiGmODRlwSW1LgpfWJm6t4g3k/tNf//qEB2dFl+0HtE8ni681O4utzS1sbmyJWTjN1vLg0wLTGLg0IU2KrLszuJKEYBrCB5YlFFZdH0qs00BAD5zdXdoRXU8eHJhMEVoboylbhn9XkFvIm47lzIzavwiscUOkOCn/y2sk4Ed3t1errwSwcnPgebNFnOAl6bfcUAlEEnyTq7O0mEagjmS3w/YWc2a25M7YFny9tbvZP01ybkYS/R7aBkRBV7HAAngSnDt5DC62SydOqNX71as1bG9tawwJNHSmX2De6EE2m6ZBGgxpCF7G7JuYRRQPtBg8EftSul9RazQjES5qkYFOqm8a2oA1CJ0lwupFxBJyUNMGrxkqWbLr7aK20bEq7MzGWGuIF61jRKBWCq4GgDoGOmV+kFLx+TyMQaVNR4Y21jpuQGwI7tTGE+QIGLQSsBR7h5XViEGq683a1M1gx1rtFZw5q9JBNDd+MZJS2kLA4I/BWaM+Y+y/cO0EK+mwxaoLzbIY0LvRDpNlBqvcfGW0Uy4Hgx4LKgMx0eaPWkTtmuM5mo7DT21I3joayhFBY9KYTen/hXHs3K1QWQ2BirXCBxMGMjDYTkMhb1bDKObPVhd/Fgq+OPZDAu0M7gCma1NjyKpLCy0GXE1FOPTxwMYcJhjBdCJUNslqMSzOwgmr6mbVIrugADoERFc4pv06rSa6u152q9SjpK8UyA3v1/kGINeTeWNR+fHshsaVJndvjh9FHAg4kBr/LgYA7B4db8l+3fr8mked/srCJ3dBzgC1/7+gpS27tnb5Pz9H13T1309fRwbIRYzuIB1ggutkHA5V/Nrf30Wj2cAXvvCefib7nMAlXcVpuHb16lVV4rlGfvjhh7rPnFOu32rsZjtH+5u1x8fgns8TD1JjZqQ/UzfUmQZ4HPCM74Efzz/T96rpOTgNGPsx8iW7r/41DaxPP1eOdhJfBISlQumBLecAWnQ8nZfud2AkBsApBkbTfTjsM9Jxjtq+7RgWnDoYbPIFx8eDnnWYkQpww5onQNmLdmEBU5CpgMeuRfutipAW6KbFvsAUcS1Mu6+ZBI13dRjIYgz2AgO3UHTTOGDmGfS32U68ubkp0Kleq+Hk8mkBmIwbuE6xCNfvEcS0PTzb2ckg4zobVaPDam9FquNPilqG0+uH9j8VTDM2rRLXiUmA+FiKx4ODfT6PjHFja2W2FoW7HnUvxHv59FicHlOq3YRHmQLkYf+bXrdsvbQXx9c3DbzzOIWJdaWkc9DHZwTm2trCu8pinbUGc29XdwO176Rha7GYTHYEzJlsRaWaqPXKABcrRg5ohEAX2RL39AYSMhvzE7Rm65idb0pz8aizb6yszgE2d9axtfkKvc6mjavcBOXE9KV71AAsGjuPxyB4qWQkKarAT+BcSTPHXrkMmiqS1Vkss2VzqLby4bgskMc02Wkix7iOhhIG6MvNmkCnYhFLJlmsJvDPzhUyLxkuMoGhBle5xIQjj8q4ibnkFEoFgvc23vNk6OieF2WcwtjVCk4E1ZiIV2Q+U60X0RnsYOdgB4XSLNY2gHKyiDJ1puYLMkkq5BtpF1E8fhhbc11m0YjPh9fUbm+j197B8GAPSb+HKlUSxyz897S3875Ju3NkbfWcezIe8AIwDYXEhmFnj3UocQ1QIblMJgw/h4X8opJCcUapGSfdMzPqI/uN8kqlXIIyTYDGHRRKprHK89CYkBElwd3AMGfRI4xPsnqHuQE63QkOd2dw+0EbTzZHWGl3sbbzCl/9pbdw8/Qs5tBGeXyEhFKN9P7IDazVkDEP5yXXOsUONs+L5Rqermzg+cou2r0ChsMEh0c9VAJLXPII4YvjfqAxzLic6w+BMWOskw1OxiNb6GtcrySJU0djhu10NCGsojXTQLNRxqPbH6NWmOBEq4rFVh35YQ+tehkljMQ06hwRRD4USFCWBmwRwz7194raf1kkV+FG3WUEMvsqBDAS0VgTK5qYohXkvcBhgINLkRiCxfvBIo7tzVDLJ1maBC5pLEHneJEkeCQWpgkkc90lw5DjgHzHYgnDfILVfhHjudP4xh/9J2icuYJa64S1sve7mHQ7+MUHP8aTh3ewu7+F7qCDfK2EpFGXuWwpVxJrdWNjW4xR6sXPthbxK7/yq2g0ZrCwuITd3R18/6+/j4ePHqgIwsICXW0Zm7OFlUxfadfx+jWnaarENZ0dpBV869e+icqkjx//xZ/j1o//ApXhPhplc9Ymvjks1jGUdAGZk0GegOM+aPgZEGitSux6SMrU17T7wU5ASqIUFH6Htu9AqJBsASWkilUBl5NSBUvn3hDjclBJxKpkB4SOTUd7Mp9ZZOQaWyxgdW8PP771CT55+gjF+TrK83Uk9bJaxaujvECwk7UZNCZFFAdjJJzUEXApvV3pFFvc7h1CBiSF+FVUYmKqFfS6nLsF6cDSnOf9Dz7Cw0dPkCcoXyxnwCXvlXcCpsCl73VZ95HGZp5s97Kkud544zzOnj2LW5/cwtrqqtbe9955VxJyLIKQdcY9niAmWb3ELoRbkLDUpx6ldU12u2Tvd9BXy3YSesGcYRm0LgNRQ/ttGg45cOlxmcUrAi6DDvOQ3QO1BItLc/j859/GtWsXMRoeiYnL/YGt3CzQDcj4ByVGEjx8/AR3Hz3Es41VHIz6KM03UJytIT9TEdBeryQ405rDtTPn8N7la5glY3+Yw7hPcJBGdeYmLqfuqcL2dPTiAY3HA9Nx/adeH/0ijrk9VqHg2GQwwN7GGg62NnC0u4P+0YHkPfj7EX0bej0Mul2b+wKFcwIaGc8RtCwkFeTJFOR6INg/dQowopS03glcGusyBS75GVx3OP6SMhhz97pH6Hfb5io+oNFZHrkJ53WC4TjBpNAESrOYP3MZZ6++i5kTZ5CrNQRclhoJJmVgffOVwMv3f/JjfPCzH4vZyRyYWszMV3k+6bpWtPZ3dpDwS14VlJshBlSrq1WcOTTjFRn3qVDOOE8KpRp77JbgF78/d+ECbn7ubSydXEZvONSXgMtGQ3sm11IaGT59/hTPnj/D86dP8fTJY1CTmsAlWZce97nBbajMG84Qxodjft7F6jGf4mvFoG6e7RIXRkxyEJPzjMUEMcajGNdzrZhxSTNWEvicfEi8i/hY7h//xjcn0t2jwGexpBcQtOTFbm1t64ttyD5ILR8/TuOyQNqAHKN0miC5t4qTkWYakax0hMDAYYLAgFKgGrQpXcDZgYo0yQxsSw/cdc2BGu6TwbQbLaCV/uPCghYw/p1aLzucHIOBKsPUuFxbXxd4yeCIr+FC12gSDJxRxUotexH4QZCGjBFq0JCtKcH/gbvj8R4amBRSDkvvCdw4u0g0fmtt4z9/WKn4fs7Yr3SD4gDY3d1Du90xw6HAGnEjHN4HPmSes7XT0BE7mIpE7d8OVqbAXQTATSdEfk/V5kJRcWpactCLamxt396+zM/kefMY/hmelBijyg1ugnZGaI0WQBoATwMAQ40kSr7SxU1i2Jl2nid6KUiUMnecAWTsINK83b3QK0KxvmaWVAXGHjVMIkMfPcRIj9OBSnd71SMWMwQoJfwsV81wJCy44kp2IzB/pBFnlTJuPNwEOx06wR8FExOv+AAAIABJREFUsNJYyab5xeDRRGoJ2JQSC44sD7WWS03FMAWMjaxlJzBRnKWaSTo4hHq8+pUNVdNqCQlo7OMg4CBUlAND0eYxDbms5YoC8jxPAv+sSBso7y7pFqQ6C9WZARp7gSWbrS8MbM2QJyAedp8DE0fXGVrJpXvpQYK+Z/OEIL3gImfXo2OLMWNJIK9QFe2gD2p/D0Gcy2ynN5h3NRh/pRu7s8WOA/A+l2KwwRO8DLj052T3PQ4CYoAg/lt8XH92DiLxb/HznD6HzwLHtPZ8BuMy3kyOByPHf/IKsp8rPyuelw7IZGtDDBge30Zcx9NDXR6LaykZl3z/6TPLuHLliubH2uoaHt5/qLXv8uXLWJhf0mtu3bol1mVWsDATKa7hDko6szN+Rr4WxM/CN1lfb6bvYxyI+boa3/v4TqUb+5QGqK9L/lpfQ7jf2CyP/4XIwadr5HqvDqSg9BZfl6/L/jt7Tn5MC5z93OLx5q9I182QFLm3TjrewgvT6aP12wFNc43O9gMDS7h/EjyRzIYDBEpGjoNe8XnF40vjVmYN2bXYNVljtrTZQoFBcBrnrDrMctpDK2zb4frEFHQ0tIASE3TbHdO67rTllOyyJwyUaICnYClnrD7GDypYCWQyrZ507gYzMgE4AUh02RgGwVancTZC1javg0RrL52JpvdmvyfTVW8BI1FLdzw2p+evGz/5saZfm86ByJcsHTHOepgCKA25tmuJv6Y/W+tD0L6L1y17XcbQsHPg/sVWZh6XPwclw1Q41OMcjmNjRmj+6DAGalrBKDAmZQzCNuCSBgQBMbKDFT8lRbUO08lcJjxlMvgn6I93MRwdiXW1vbOF7e11bGyt67Vl6lYOunov9z2CYgLDZIgzQZnIVZ7MECsQ5QmwVRMBmGR29QnM06DBi/UEg4KEqjxoZDKZkXQrVbIc82gf9QWgEMgi9k7ijIEWOVTzNbRKcwZMTsJ4L1ali1gp11Ap1lDMV9RiXsgn6HYKGA0TNFtzGI+7WNt6gmKFLYh1rK4CxfISKs0GqjN5VKqUpJk9pufr6xXje84TL1iZDtkeup0d5DqHKA97qOaGyA3NkIL3Xv8YFzHVVPzHeWja2XEs6cZ1vESTN7J5Sy3Gyait56T/hfnI78lyEcEhsPU4Dykrk5uwfZuAUlkxOItYIkzkJ2jU6gKQ1XkzIIhirq8DdLB70EMtuYKV9SI+9x/8HXz4+Bn+r+/+K9y4fBJXl+qo9/cwX2XxqI1CjVqQ1hnCggLBICugMk42Awg6Tu/ts8MrwWhC84ecWpNpTiEwjGaYQRJIxqZkQ0qL0a5JXWydrgFCXCcI7I6H0qIcMMENYJfYiqMRmtUSPv/2BVw4vYjNl89x5eI5JKW8mI65UhH9/kDrH+N53idqinFebG9s6jNqVZMR49+ZiyjmtP7L4PZtDrdqoSXrkiCW1YxNV46yPW52yWnB4ToIMT/zIunSUYahg9bcvMY5yQy8dhaYTBeOepo9mZoYnbaAfq6Mw0ID7fIcvvH7/wBz599EbfakgC4M+ijnJtjfXMXezgYOj/awRy25QUdAqcytBgO0jzrY3tqxFuneEDMzc/jiF76M+flF5bIkuvzoRz/E/Qf3NO8JNJF5yPsvduSoL6CBgCWZlsVSlXChDLbK+Ty++uUvo14Ebr//Yzz46GdAbw8z5TxqSVFsf9LDR9onCKJz/RwG8EX+4tZyHWJujgASjFQwDEQB3h8CUOqEcAYdn3/ZOq/IuByO8xgXylg4ew5n33wTQwKXnAgiD1BEdoTSKIcCNUo5z4pFbBwe4Ke3b+HnD+8h36qitBCAS7a+jvJ459I1nKq3UuCyzD08dLdIEsMM5gPLOOzVoUWcc0L5vmRqJiipO5NAKwuMCR4+eIEPfv4Rbt95gHyOuqpkepubfdoqHhiXWawS8q2QQ7JVnHOFawmZ5effOI933nkHnaMjPH78SMZ9v/nrv463btzAiaVF5fDW6UQmel/rAsEVzjXJbYh4NES305du7Me3HuHZynoALjkh/GkZz9TjrNRUVHGLFUgUNwS2PfcgMvydcVmtltUq/u67b+GtG5cxHrWRy7EDwEBLsj3NHKiEWtLAs5cvce/RI9x9/hhbXGvnGyi0qsjNVFAscZyVcWZ2DtdOn8PnL7+JeWqvErjsUdtzLLarJHzc1+E13V5xPJju6VOt4nGMGYUyn8pv4jxI6+JwgN31Veyur+FgexPdg321iec0ro11OaI2bZBFUOxZMqZlwpisXMaQ6wVlv1gIUTdM0Lp04DJEDzIGDG3izrqkRAPzd+75w35HbfljSkoMOqYLT7B4kmA0rmCcb2BSbGJ2+RJOX/kcWsvnka81UKjXUWwkyCU5bO5sSF/7g5/9FO//5EdaYwy4pByKta+z0Gm5sBWBul3m/eyobaurlvshPVYqXHfLzKnZVWHO9BY9mtycdW3kpD/McPP0uXO4fvMmTp05I9CSGpfqHm40hOFwP2NRle3hz56TdUnw8gkO9vZRrSbygDAtWs+fjZDEwZx640aFcM/10vwp6OpL0iWV4LOilpPnNB+DozgBzJhA4riea1ySOEDgklgd4wsHL2XO84+++bUJb4K175bENiRTsVavYZOMy80tbZwekHqgOw2GKXHIUaycbmyzVsWgQKg22Y6qF/xeN0YgSNi4gtKTL2RsT9JnhUpNHPw6JJT+LtJWcihVbLoJBdtZuVhS0uEMOxrq7OwxGB2pJZ7g4ObWlsBZavPw2jhg+D62kh8etXFwcGgMC7EK7J8Mh5jAsFU8JHVmEEDXP+qTGKDnwEja8hb0D7kAykEz6JjwXvJ8rQXaWCJsJeAHWov6UJGCmA0aOAaYiClLfUOCWnwvI93wj58di56q0hscIT3AjAFHDa6U9WG6SyHLUvBCrQ+aE9hzl1JD+CQDsJToizngmopujDMOAHaGrvtAj5llzs6Mna5Ny8dMjGz8HWeZeWLIc/KJkiXVWfu52DvhecjcQdVLgvVmHJSys+Qky8oGg7BxEFW3tv8QZ5sGVWhFtDZwVoAs6UqBC68wh9cpclO7srWucvPb2z0QcCnDHVaVlPCYzpec7qRbaUxhBn2M7T3ZdOF6u9bAtlESEOqaYlJFAGo0iWz4pE83kCqNeWUF0KwoEV6q14tFGcYY/8uFkGAlz1Ot68FdVK0aVt3IQBGXgNBHW8so2SoRThrMefy8Qrtg0MFg8id2pdphArtT5jwGeDgUYC0YrhtnwG0a0AVtOlX5A6PLwCyTTbB/n068bczZsT4LTHkdYBn/ztdKJXoBpNdZR6ZH8c/GWvk0CzJO9pWcRQUkBxw+CziIgbcUZHGRm+iz4gBk+nrjtdhu1+vNeOJzmX6PX7O3cGfX6Su+BY9cR/h82K7GfYMAwdtvvy0WHJlND+490L7En2++9TmtgZRWYMsiGcv8Z3ObKIDNT2spPV7li8/PW5wNNLW21Bi8S1lxoXiQAk0RiOjH+zQwc/xO+BoYM+3iex9/Pw2aTr/OpJMctDkOIMXj6NgZaE5O28fYK/wZ+efEzDk/XzOECcxmzZ/sWFqFxB6xAN7HkbHmbC/lXhOIlto/pA3JICzsiZ913j6+WVTL/pn+Hc+NcYbtJVY0YcQ1whBj6reJDU82kLFHJfrO77nbRbVYHnr/8EAsMjKROC44vsjwZRDl85n3hdqZah8Pxno8PxZtuFdqj6axj+unBpAzfg7ZfMhAZLsv5sg6fR/8+uNn4sBl/Lt4b/XztUmQAaJ+bB/3tv9YcYH31w3AYsA0K9DFd99YNT5eYlA0/l6fF61/Fqgy6I5NgLy9nwhI3wBZa/YKDG9H3jO2uNiDGg8GnJvkkI+/4y2FZG5Y2x9Zj0xSWey1BNf2QO++GGFhuYXGTFVjSeAmWyx7h9jZ3carVyt4sfIc+wc7ajErl6hPloi5QNbaUftQ7CzukwM6F/MO5a27hNpUBCo4bZhckgnq64wKfAU6NrPP3CRskqoaRnWNNBBSAtIzV9Jel+wsrm10sy5gbEimADoVFnMEUXiHSigSBMglAi6TUh2XL7yHYn5GbL/RsCPgrTnbxFGnjGfP6J7eQr05j/kTbJtljEk9WLJfLYbymIsAE9mW7Bbhf42pRM2uXaCzh/KogwoGKPBENCXJYvHKK/d0xsIc9PEeG+ID71BkK2swKTETzImccY0FPdQ9d/kofu8xI1cVajQyKc0LACDDlQUEkxQKdnoCCstiZ1NywzQvk6SIYa6Hox5Zsku4+vZv4Hf/+D/HTnuI//5/+KdYefoJFmtj1PNtVNBDJcmjUObaxzg5pJj5AspK4syIioaBBM36AwJzjKtL6A8MTOd96LaPtCaZeWMORc5HEh24J3JNy+eUT6nFnrJSBNH2NjEYdNEdkBE8xkBMdY4Dsk1HuHzuNM6cmEOjQnS8h2HvCI16DZOkiB5HKU2wyILpdHVPODd4nizWG+hoY59zVYxdSn54Eh3IDHIYJ/ijv1tOwJiWx3QQNiw/FttSBsGsgk3LNl/Awf4Rqo2mPm97Z1cAEp9DkyzSal06kJwXTIcG+QoOhjl0Ck3sTyr4jT/6j7F8+SaqM4uYkAXPNZvx4LiPYt7Y0d1BH30ST/hFE1TKO+RovNTR2KMJaqfdBc3/WAhhskzTjA/e/ynu3L0t2QfORBoZEdQaiXXaR6HEtaeAXp/3kuuIMbVywwHevnYVp+dbeH7/Nu588FMMDnbFfG1UE2mJJuygKvG5klXH9Y7j2NzcmcdSu5rzm3q63D6NwGIdbNqByb5lbhOMaGRoRGCMWIec6Mm4zGOQK6J1+ixOX7uKUTXBgEA+tRx5j/ojUCmiQMIAwcViCRtHR/jpndv46b3bQLNswGUjQVLIozbO452L13C6MYdmrqRW8Zhxqa6KYE5n8ghhH3O2peJGgiMW65ENRr1URfTlBE8ev8TP3v8QH39yF/lcot/lC2xS57w9zri0Ix9nXPI3BPKz9dz2b0pZfOG997C1tYkPPvgAv/qVrwi4PEOgp2vEKsaHtu/ZcS0WpFa+AcaMYdqdAf7iL3+EH/30FwJbbe8zrp/Lf6QkkbStxDQunaUmpTjtN1z4jHXJsUTgkjrN7757Q87iGBPI4l5g847MYJJyWIhqNWaxsrqGu48f4YM7n2BldwPJ/IzYlpih4VUOtaSE07PzePP0Obx76SqWaKjEPv4+gfvRMeDS8tN4Xz0WMaYgpN3yDIeYjmd8HzaCTZRPRvmOYhK+cTzGweYG9vlFI729HeRoxkVpNO4XHNeBBSvyUIiLciRUUds6STAuFjCiFjDXIjL3FY9a547YjZw3YlxyhE0EXlJ2gmLHHINk1tOcbzLqYTzqCbQcO3DJ5zupYjyuYpyvC7ycOXEBpy69hbnTF1BstlBkdy71misF7O5vY3tvEx998L5axYfdLiosjlIvk90jase3iEYdG3ma7lJ2sI1et6u9U54z7FaUvAHBy6oVFNRRyg3R2JbmWJ9XPMGW8eXTZ/HmW2/h9NmzZl40HIqBX2vWjVUqVvzA2JYrzwRcvnj2DHu7uyqGco5I+1OdW4whgsFnkE6xeFH/H3TcrVsoxbqULBtxIQMuba1y+S6Pc1iIMmJDRv7x+NUJZNL6nJ+3DvCIdalW8X/4q78yUVtsiZXmJAhhzsqgZmvLgEvS4r3dLQYunZViH24ttq0We9JnQhLRFYpsvfukhprGkGtcui26bbIh8UmZZFEg7KBQmCFqc3T3NBcETkFMY0/JmWmBFzxrbdTdrpijR3Kuy2tTIouC+pbbuzsWwI7GCrz+P8re/Emu88oSO7nvWSsKK0EC3EmN1JumY6Zb3TMOTzjsmXDMOMIR/sFLjB3+A8ee3tRSq9VaKYkiKWrhCoLYgULtlVm5p+Oce+97Xz0kqDbU1QSqsjLf+9633HvuuedcvHRJruN06GYCI2q6g2MW4C4FWgYwGEADB56HNCdgVHDiwfJ585r4MHi/FjTZQyNLjZouHEM5fBPEcidCAWhijahvyEAnd+vmAUZ2GwFTBgNsTcop7VwEFOu2zdcSjthIuGCMvsuARCxRBY38fGpkcixcH05bsTfHCfAzcDUQ9DSxsgTb27+5mAQWGgs0riGj+WebmCWcSoh9bIPVmQKsxXkXcy9NygKxt/ZrN8zJWveKi8l1OoPIxHuf0olw4s7gXjJWkS9nZdr89bZF0X5CDykqyEzKDcTlWHBOsf2AFdrTwZkYPcPTM5wNcs3PioS3Sf3n8yBQmTix2wmng90YJGYWECxOA2WiNVmfmK1FBSVK/DIjb4Nw0kDCQTttptQ0YmWI1XFnCfPvuh4BlwZ+M/Ez8NaTW92qbWb25YwZo1Q5qGF7hD1H1dAdiPbAIylkEKQkG1BamFblsOQ1MewxY3K79whdTCNMm4UzKE3zJ8EkDFyO3LcA2KWJdwYSZ9IDOTgdB3W66aYHdMzD+F4A67qXAnDJ9wowIN6vCFym16XxC+DnOYBZESxI12j695RxWbzfAN7i9atATAWSvjc/G7zkZjOrfub1Hv3I7tufkgAvY/BzXJjUE7hkgk+tSxrysAK++3gX9+7d057+yiuvYXtrW3sSzXuoCxyasPV6I9v3bJzdAGfF2Fl1PgcyONd5bdyPmEhanOWFNQ/y0nEpPseYB6vGP33GcZjH+6fzK/178RlkgJIXMKLMnwJNEYimzzMCkHNFiucA8wGUnQNPo7U8Bd/9QuM5SmM2UYBiylcEQGN82CaoPcHPABU0tHea3qVPsoxdznXPQmP8iTY0a31P2hLDKZTfrzhL01vcuY2yGMPgTCZfchvmHuh7E5U85wvFL4OTUytUqmVsgVajKXM/Cv0TyOSckaA/oE4MJuycC+HgHc+a9xnrPQDgGNdzzzaYy75fpmtw1TplJT+q37EeU+ZzPEN9uGspB/CUfn46bzKtoyTZWLUH8C3DwChfy88Go/GsaMIUZ73pLuZurkZ4CQiUSQoLw9Z6Sn0v09+Klvpg2IijZ22n0tSL4pPp5EYJPM69Khl6S3NCJlhEeSRez2RC4CBMkLgy6E5NkITdNceaJxub6+j3yWAgq4oO9WzHq+D45BCHBw8wGBzIxfzwYB9zzhXM5Gius1rYBkFLtiBOsLFRddNBoNGsikHJFtNmg50K1NViSzyRzSkqDbaOWzGH1ymQnK3iZRLLKIth4ggEzQhaEdhp1IFGzZNlMsFKBENpVFXGem8dL16/idKihof39jAazs2lm635ApF2MD7bQa1+HfXGOnobbTSbdbTa66Yx6p0KIZ/B/0Z+YMWmKk5OjnB2eoTFcB/l2ZHaZTn2PLUXghzZpm65AJkwy1KwsEOn3HWiPT6RQaNYtN5BQYG+mTmZSiCHyZYbZLJAIS1tl8OwmHiKSolniplikoVlgBrjPZqYWMLFn9HYSQAVB7Aywdl0hvFiHcvGVbz2tW+BtEp2Auzv3sLw8B6qy1NU5nReb6EuwO8M7bYB6bw+kiHkRCzNVpPAGA3HODw8Ra3extbmZbXK8nrI+t7e3pJxGNsGKXtARtCJCBdTAdL873B4omLNRreFNYKlizmmBLm8fVDdajBd0fJygq0+Xe9PUF5yXllsO8MMU7avCxA1Nliw1DIdezeUMudlO6tVJFvwbLSuJjsYc9CD8g6mf2lGFNTnkzGJGpEtahsPh/pdkULVOWYdRcenQxwc7Mskluc5pRGowcY9ji6zzJUoZDotNfDkdIZBqYWDWRX/3f/8n/HSW3+ERncTs0UJw8EQjXIJzVoFzTrNVoARmfIcQLqez2aad1zXszHjC7LwS4rRGV9QBow5FYGE3/721/jtbz7E0fEBRmcDkP3MWJj3Q7Cp1qyh1mhRlRaT6ULrm8QTlkxff+lFXOi38fCLT/HJr36J6ekBagsCyhybCTqtptqDm/Uy6lWed9TNtJKg4APzfhUwIcYxWa3RzSaSAAEXMj+ZT+oJ6f9PahMrLC/rmM6rmJRq6O1cMeCy3cKEzF7lfUuUpgQulyjP7fNowLQ3HOKXn3yMn/72Q8w7VdQDuKxW0ZqX8I2XX8fV3ib6CXDJopTl5QZc8oq0zXqsbruUa9xzX3fGJVt/zWW+gmqjibt3Hgu4fP+DXwu4ZPv4KuDSU9oMuMzimhIdl/lMq+oc5f5NUxLuA3/yx3+MC9vbkgC4eukSrl+/jiuXLhnzeklDFq4DA1SVj7s3g4gZ3JdncxydDPGTdz7Ae7/6SHuZWxFlwGV0D+l6smKMA06ZpI/pB1oHkOlcci6xWHJhZxNf//qb+NrXXkNJ+pY0FmK+yLOBMmM9dDtr2Ohv4sHjJ/jo1uf4wS/ewa1H99DY6otxiV4DlVoJzXpNjMtXL1/DH73yOnaaPXS5d/IA4Z4ahChp1z6r9x9rPgu2sr/kmpdpbBh/N0bgit9K4gntkMslTg4OcLy3h4NHD3G69xQ1dsLMF6ip047XZOAu5xGfjPjwPDtI7qKUH/co3oecxQ24NNalgULS3XWwUuAlC5ViFXLSUW6BnQ+UvaBsCXU1R/piRx/jwhJ43ncwL3UxK3XQ3bqGyy9/DZtXbqCxtoFav4dKu45yq4qj0wMcnRzgg1++i/ff/TlGp6doUIKQxVIa9LiOKGNNaaHS5G861vyTJ8yYLHPLN4yUZsAlV41wIPF2HLR04JLMSrLt2SL+6htv4uq1F8y8aDZHs9tGq9uWeS/3U87NO/fuqOjKVvG7d+/iYO+p9lUWUUQodMygKllHFqlMDlCnt2N9EVPyv4E5KfYSIHzewybmQniQmMkx5fssv4ocK7CyILHx/glaMsYmGTJjXHZ7KP3vf/avlmb40fAW5TW1ivPfu7u7eLL7VJXUlCFyroLviXc4eYYLEKcsK4PStqR+BOm+ZDU6ahsJuACTaC8LVp1lLraQoq8+AWdMONt+Hrwy+14OYhDE442SbsvrZ4sDHwA/jA+x16MOZxP7B3Qa3RdoxYElsnvl6hWJYZONSTMfAWlufCB2llpcrbKlz0zb9gSYmWC82HLe+sGHRdCSTAYCmwx8pKvjTCC+Tg9uyjYYa59RYqdMp4IS+4eqbKsw4Mr0IskgYlDG6hKDVGuj0TjLjZNMTlsAxm7zSpICOvOd1RhK89EORbX8i2HoR4zamw2wNBMVe99I0iNBCpdzS0ajfcf+a23C51vH04QpBQNi8kYgHE7Z8bmqtqv12p+DSwOY1qa1radz9TyT0yrWirPU8j51kVhPdljRkD9FOFObaU4Y50QVTjMvqcipLTqCZS50biTTmSq5bDtkECU3UoHd1NYI4JhzpOFfJv5sBljBOsmhhZzpks/xSPEs2Ys2bztwrTrv1Q83/zFGb9KyTQC6ZtVEbiK8TwKXYgfQyVB/53MnI8kCNWmham66s7Czq2JzMsaLAVG2ufHfPp8cMAzg0pJsYxfZbMzb2tPDMDbMSMqLQGTxeMz2gQSgjN9deZoWvpkm+vH3KFikyXuxWlQEAQIsykB7b/EJJDV+P034U6BoFaiQzY2CZmHxvtL3Tn+WjasbEeTJyHnGVBHoSu87/s52lVXjWgRjimOWP/eU3RdsvAAWLQFWa+FshkazpqLSW2+9pUrkydEJvvjiC+zv76PfW1cbOffug4NDfPrpp0oAuQ7r9abmcLCELAA8PzGeN1aal75vfdU9xXvnQVv+/qvAnnNA0nPmXrxXAFyxZz0LQHpLmS2Sc+/G10ZVM09pDOy3IkI+/l91Ten4pOAj2UDx/HWui/Vtf7j+mRSqKJl/uP/MwSq5y5puLQNOsrCUOBWkQbJ1nzC303JEdtfO9Bac4XuofpdgeNm0/eQ+GjGI2mkpd2E6bfZfalqOveshYdx6hZhA+aOHj7S3q8h5cUfABIuS/Ey2+XN/E8s/Zf2RgTQdn9vbY09JH5oKgmrbMmZ4ur5S0DL9vvvFZPHPqn1Iz5fsM5d2SedldBxEMVJsTdXk8j0h5t+q/VNaaUkBo3id+f7HsMb7oY16lwGX9r723LICQ8ldetUGybmUfLoALH3qufWcnp3BOrX/WqGsTICMKbJ05YxFJsalmDyxLlyXtUR5nDDQM0fwydQ0z5gM89/szLlwYRsb1ICjI3SJsgMDnB4fiBXHJIbg08HxAQbUsZoOgcUJOj0zlCOIpW4daWiati/BScYPYlY1qMFFox/T+OJnMjZX99ISei1ZOoxa5pWlmMU0z+IzIItCxeMpgaEqu2fRbnRw6dIVnB4fYzQ8wtkZNbWMYUfQBKU6xqMNYPYS+r03UK9vod3vqvW93THgMl2fKUs3ng6/NzgaYHx6jNnZLirzA9SWQ9Q1T2ig0NTniJkndj3HnWxMBw6iWCh9cGOUhSmWgholcCWBsNZC522ybsbHWDauU/sV4QXptDM+5vzj3mSMHAJRBKcIQMsgCWTjsT3UDDzKpbG0+p4cLfGTX34B1LdxdDLB+kYXjRL1155io1tGu8bYCdhc20C5QqbiHOvrG8ZsdLCCewyLHSQUUMOM6+74+FSadXRKf/DgoZ4Xu8SYR/EZCrwmiH42RK/XkYYrvxe6aGQkdcszgUAELlkumntBkR/cqALT8QDz6Rl2tta8qMt9ly3YM9SrzLEsbtZy9y6hSCYFNy6M0aenJyCTN2TOxh612X5Bdqa0zEy7knkFk3/mE5II5+d4+zhZqLx/FuRHY4LHlCZomqGSfACsKMD3OT09xmQ08uImGYhLlGptPDoc4P7hGKXOBfzpf/Mf8MYf/hl62xcxHM3w8OFDHB8c6Pzh+Uxt2dOzKVBtoNXrKd5tN9lh2NVe0Gy3sdZbR6PZ1n3qTPdA5ehoH/v7uwKW2Kp+Nh5iNh4JPN4jS+xsIN3RyWypzzk8OZExE/HkG9eu4NrOJg4f38Nnv/kApckp6qUFGmR4Tce6DjJ9+Rzq/B6LKiR9yG/AvpTw+7VkcYHaMg1UdGJgAAAgAElEQVSmJGgf5B8zzSthXCPDuIbljLEPz9cWKr1NXH/9TZTW1+UszhbbmYM4lRkBHQPaUKtj/2yI9z75CD/59QeYtiqobbXR6DXFHmvMlvjGzddxbW0ba+U6qrMlmpwLWe4nH5HzwGUm1ZkAl+KLmWGVcgaaoTaaeHB/F+/+8lf4+c/fQ5kmOBWC1WZME+xcOycSEkZ2Hlj8QA8KAvzMuW3ozMOB8nAvvXgdN2/eELOMRYLXX3tN5lQEKY1sYhI3XGckIHEP4Zxuk+GHEh7v7uPH77yP997/HRYmxm/gadYubp+XgRPBpXC5E+2ZHhtwbQm8FONyrL3+wvYm/sXX38TXv/4GoXAsF2PJklDTst7sYK2/gV53Dd12H492d/HxrVv4zo9/gN/e/hwNtopT43KtiUqtLND+ytoGXrl8FX/0yhu41O6jt6yiJLFcFoy8k9O9GOLMXHXOn//eebOe+JnNTyecrHiT9HxWoZjF3n0DLvcePMDR48dozGdoUBtSpram8csiy5JaxJTvKBOoDNkAc9km3iHXeZedUOt7FOMd2F/yuZJFHq7iel40waLUxthiAxq8zccozflvEnMIXLYNuEQbU7TRXr+CSzffxtbVm2htbqGxto5yqwI0yjgdHON4cCy2JVvFT4+OJBlBHeZ6uYa6pImCckO99IXOGsrMCCcbESdj3kLJtbrFlk3qS5uupcVMJM/ZmiE7m4xLFj43trfxyuuv4+oL190EroRGq4lmp41GyySSOP73H9wT45LmPF9+8QWe7j5RhzT1otV95Jq0KuQ6cGmG0+fzIb5X4C06ZwVcBg6RdwwW8yLDV4wAl+YdAWzy9TLhrdVM0nFj4xzjkmdn6f/8y28JuKwRvKjVzdBmbU0B/KPHT/D48WOxDWLCpS25eVJvbDYGRylwSaajNKGIJksrwgVWi+2oIfTvYGT8OCNbGKfMNyB3K1NAkgObmQsgbe0ZCDTNaIjMUVYu2Y4rYIYbb5P9/G3dLw8d3p+9ORRYbG5tqt3r8ZPH2NvfF6OCrDkljW4Ln4FjrvMXLDtz0rMWVB7i2ghdIyOAQo4DX0O2JL80ATyA1mHvrftKgFSosSph0O+Vguj11iZjLXkGZBohj8+DbBJzkpLhG0FNblQK4B188uBC38vlDPT6ENwWXZjVRQdMda1ugGSV69xFlkOYAYzn9C1teONnHMciQJmCPJFAcUyrVXNQj7mWLhQDN60Sb0w/S2IYlAoElNh5bKIW9POajcnJKrC1PMUXWQk1tbDY9zKRdr9nA2Hz14sxIJZGTUwHBmDUzKG8ANtY6ToooFLXZW2KArQbpltpY+wtjd6+rYHyhDX/rGi3tFWgbS8DHsi+zN1/+ZgY8LGdhRsRx4Hi4VX/e4OO9FWaFHB+ECxgUOmt+D4PjMHJCWHMEzuBDfDI2Yx2HbYpBcsyygiciwFapjp6BZONdIEHaJlQx58HEsZ5+DxQKPt5guN81WtTIGsVOMDvWZvxak3AmJur3mfVpp3CS+nPn3e/8f0UjHHBk2dAuDRWWHXP2TUq7jif9KdrTNMwAcLScYl1Fvp+xc9Jfy8FNIqBjxFj8/XppSpnEFv7ZpjpmB5dXW09L998WYEfAco7d+5ob6PDOL/msyXu3L2Le3fvZ/q7ZNab7ATXew57rxqf2GuC7S3ZhkbDTSdsHabPgX8/p5VaGLc43FeN3/OCw+LzLo5n8ff4eurcGIPpPIi0KhDV+3ugH/eSBhDpPMju1duksj2JIZcAH7ZdG7s82br8GVonhc4TMnN8C4k5Ib1gb01ikCmNNEllGOM8nTvF/V8BdwKsiYydsLbz67Q9bK6WLEuzw0xI169rM8aefb8sBlywQ0Kvx85oW/+8WzJyCGJub26J+csYga3ka+trWYGPTCIy9jg0BKjYFhT3ke4lzzxvb3UKQPD3rWmpbqyQjfBcN5MEUJdRVrSzhD7O0xivAMqtnel8ApJ+RjpfokEuEpZ8vsZaC7Y9r5OaXgYi6hNcD8+u9XzSI8A5Yxnw2dgebK8Ni3bdUdYmfG4s3STEQjuLcch8mE/ZIk6QzNuYdDabm7jYHXKHZbJac+NBc6+PjoKI9ZjosoOCxey5O58zPmQb6PbWJjbWupm5z3B0igHbwcYDjCdPsbd/X4DMwdG+GH6dXlOA+WQ+NVOFDhP2Co4HY9QaTcxVWKcj9tKMV9pk8c0lrE/AXeNUIRRF0GOK0XSEdsf2Lb7P0eFIGlatZge7T4/RbFDGYIJWw7SzpmMzfpnOSui1LgLTl7He/zqazUto93gfSzlZc10WmeXxvGPspW0/nGF6eorF+BFqOARm/BrL0GLB1rtlXc+DzrclsczoNi67hnwdeyFEa86ZwnyWvG8ySmTjp+THvhcxoBVxbdVYEZ37EJ8vaaV5pw1/zmICdb8Ui8vAgGdOdESRQzfGo93HeHI4wWd3D3A0ZLdqA9/8l3+EOoHLswO0KnOZ8RAMZqsxTQ44f8hgYa5xenKiMWMyai7HE43jzoWLukaSO6jbRRYmpbb4s6d7T3U9ZJo8fHgPm1tralumuQK/L8Y4r5cabcup2Kwq0JHBKEMzizcXc2t/lZZgvSLmGXMiJqS15QTNEplGFj+bkocV1Ut8Li67wLNCcaDOPmOOWvpNxqTlO3am2P4ZnXTWgGX7r/TIFVOaKRNBBMa/fD7jMdmmZAgSfHBTpqlJIrD7hvE442UDoQgOjnTWVVtdPDka4+7TU3x8Zx8j1NHfuoTtS1fkCN7S7zTQbHXQbPdQa/ZR76wLmJNG7NRAgsmE4AX3lQrGU+qesjjQ1LPiF8FiEkD6632sr/UVSzNPHJ8NcO/LL/Dk0SPpc470Pkscnw403qPBMfrtBnbWuxjsP8Env34Py/EpaCNSLc0xHVFHz3Xya0CvTe17i6Glxy9dXp/LGkuyqAxIsxKAE1+0wbn0i57FArPqWNIQBJgX8yqWlSbqnU1ce+0NlNc2cFahRqgBH9rryeheLOW2Tmj/dDrFrz79BP/4i59h1q2htN5EvU9maA3NWQn/4sareHHjAtYqDdRmSzQIXDpwwW1cO6iK46aPJ0A1zl+XijMPaEI3Qswz4PLJk0O8++4H+PGP30Gl0sKSoA2LSK5tKq16dWfk8asKkkkhlsQNrS2OcXQpsSg5ncr34q233sTVy1ewc2ELL7503V3FzzSPqXHL9xOQI3M0A9jMCA44ODzBT955Dz9/90OBs/bEmIOHm3hWccw7AERWMdkie352sHFtGuGGrbMj1OplbG1v4u23X8Uf/sHbqFdmqJSoqT1Fq0WH6HWBltzH6Xq9+3Qft+7ewd//+Ad47+Pfqk2c5jyVjbaAy3qtgqvrm3jl0hX84Stv4GpvA31qQksY0d25xVgMElNKC7E9dFWc7Jofz4Sw5/Od84X0yCmyWMMNVCeDIc6Oj/Hkyy+xd/8+quMxatOpgH/ub1NKMrBVnhqztTJm1ZLOW3M0qKBeNqMt6UfKdC4K6LZvGT7APJedpDO2lUpKQt/j/1TYJvvai2g0dppP9G508YYKbR1MF02MFk001i7h4ktvYfvaK2hvbqO1saE28VKrgtPhMU6HJ2oVf/dnP8Xh3p7kPmqMKyvGurSd01zFGeMsFlNJnRC45FnAwmjEnezEbTVawnIsViJL2qRzQmaDew7BS+oD33j5ZZn0yFCZWAP3wHYL9SYJUuzOreLeg/t48OA+vvzyNm7fuoWHDx6YcWHNu45cq9KK+sbSFE7gBT87ix23iK6miL11DCQYSTJD0njdKjG2FiyWTPNN+32Cl8a4tFZx7sWMfUhILP3f//Yvl2W1qdZRdeCSbENeGIE7mtfwoI1JJ7OWcMP2SmdoG+bAZV+v5yEr4NIpsGbkYuCZrfZIdnKmht2nJ19ZG6wz+HijIUocRi8BJIqdSJYOA5CGXJi7vY6AysHpQF/mimctJXwdB8cMbRjEWrKUH5BwpuYAZ9IgGOuBhLCqkkR3kDbwydgCAsYyZqlpvUQyyRYyiszaRkoGJg/VpgBFJtU2xs6GpA4Qq6hO09UW7y2U9tnesu1GP8YYiATSgaaMYUmxb5oIMSj3Dd7bqwz0sqTAmJQ2YQwI9XZnd/42tp0FRkEPztvgoo3YNvu0lTxlVIqJkuhN8p75uWIdpHqTUbmJdgl+prRcTGTfWoDdCdKfg31urrMZ7Ya6VgctA+yMcpgxqqyyYC6Q1nioZ6aALcfqNOYZ48Aqz2RGkM3LLwYvp6dsB6cuKQNCb8fP9CAbmds2wcswx4hrypLBAJ+dXcqrmKlFDNp8yBQWtVtfrMIZuEJQkoetWlw1mQi023pi8B5tdBaYu0OkDIZMY0sApJV2M+AyxN9UieX7GZqbV+g90chBVmc7RdIQYs86TPJE+KtAtWIilB54acJcPDWL75m7Fp8/jFcfxPm7rUrQjWafAw8pmJQyfONd0p+n4JXmV4EZlwYHzwOpzgcEORvq947BCkBD72WR77k/RXCN9xx/isCW3uP3aFyu+t18fGKPyRMkS378IPN5wzOFexLPEe6ZrJC/+OIL2NrakHA+wcujo2OtiTfeeEMsFxYObt/+Eo8e0qjHixiVYIcG4LE6IAvgMmRAgrEdY7EKIHrefPoqUPCr5vgz0aB/I0CldB7a3PEmvKASZp0HLhPhiVCcnfz93zfP4jPyexClMv89rYW8fVCtNz6vNd+1L5gcivZXn0thbsaLJmiQt8yboHro4xhonbSnJIOi77Po4gs8dBN16iXdDzpnswpP3uKfz0EDSpkA5Yk3wRQDMTMnRCbJDAT5P99K+HomxmenA13z6WCAo6MjMS8Ze/A+ychk4EhGjTSMJcL/bLEgDO7OzSNV+jkkefyQrifb1S1OUnt77E3+ojDoyIfN5U2EXnpXQjjQxu/Gv6MnKSnUZXuBdIPzgp/OET9jbH4G29U+Od9+WKxciNEVf8w0yzWn+bt2xzaP1KturaUua6x9IDfyy0YjO49y5l10wqSFEX+9C+4r1tEzTYEqc8SWprKYdzML9slOYuxKrVJ3zCT4wp/Z/ZfkcKxAnIVkxX8L3SqTEnO2h1pKCV7JVIf6fTXTuJpMBxgvBnj05C529+7j+Hgf9BchkDdaGAuIwCWTUMbP0prmmU5m44CsohJ67bZr0/cwmY9xcnpIv2iRBoYTguYssjLmrWMhjaw5ZssT9HpkYtItl+CgJMVQK22hXn4LG2vfQK1yAe1e3wqg7XoW18W+ELEexyFntc8wHowxOt4Hpo/Raw7QbxGoYhzGdlrq31PrcS5+IAHN8ZjFZGOUWAxaVWumxaA2d42R4XtO1Q38pBNmLD2uHzOqNMdwY32H2c0E0zlj3KYIBdKAV1HBYkg7Z2zucn5bq/NMjMXdXbZj3sPTkykmyzpGkymuXr2I12++gG6zJAfaVoMGDDUMh9QLZZw6Ra/TQX99DaMz08nltUvTsF7H4f4+Do9ovDlQd8Dx0SH6vZ72K7of85wjY5bje3i0L8McsrH4fV4rf4fFcTKxCIJRz1JMc9c2tb2YICO/Ycsp00HU90uoMVkHwXADNk2LzKtLHLtSVW2UIjcxt1GR2zQAK9RodZ3CbN/K4k12rkeMbjUtztdMS16f4QUI/pCtq3ZSGGBHgkVI6rguMvO4Ol29eW4QuMRERldn0xLuPjrE7YdHOBnNMZhMMRzzmklAsA6mSs0NXuodlOtdlBtdGcL0ux3UWyQR9ORm3my20eywS4+tlQR+6ERvLPXxZKzcg/ndcDzWc+H8PTs+xXhAaQGSYpqot9oYT+dod1oC5Xc219AsL/H47i18/Jv3sRgPUKdLNB3rp2Nnoc6xnE3QrJNhG4U03z819kH6KJmhl7ThjK2oL4Vzrv3uOTklDiolan0SbGMLbQu1ziauvvo6ymvrGJbKchaXTAvPXbWKm/4rZ9LpdILf3voc//DOTzBt11DZaqHarWvuNWfAG9dewqsXr2Gn1cNiMEKT70Nwmmezt/TSnMeNkB2ydEdx7sHeDF8umfkttTRowENznr39U3zw/m/w3e99XxqdS7rE6zzMGXW/D7jk6BkoPclyS64J7g18diQn/Zu/+EvcvPGSZK94ZrMYxMlKvUuCR8HUNt1+G1++J9f4z37xK/zonV/anuSYhOZ0wvzUGZ1JoTDPZeHECt1cASyG8TmSyTsecw5Rf7mE/loXX/va6/iX//IbqJfJijat9067i7W1LQHx1WoD88kCT/cPZNDz3Z/+ED//7YdYEvymo/hmBxXKD9QquNxfx8sXr+CPX3sT1/ps76+CDNsSOyzdN0PPbIV8UjHmSOOJc5pb/oNVwGUxZk6BS2YY89EYs7MzPLp9G0/v3kH17Ay18ZgERhVkJmRElmZY1soCLqdVnrfEQ4x5WF1UUV1UUFmWUaUWsiBHWzci0JBZqWIkCWNTgKx7eUoQyJwKY2HhQkSfOgF4ghx8RgZcLktNLEotTJZNnC0aqPUv4uKLb2Lr2ivobO+IdVlq1lBqVTEcDcAi5W8+/AC/+OlPsP/0ia5FwGW1LvAynMUDuFQxlyQwntU0SRuPs8CJoCVjyirNhh28532zKlDieV6uioFOhnZ3bR0v3byJay++CGJ6wvWEDzTQoJlRk74ZDTx4+AAPHj3Al7dv49Znn+He3buoVixO117j+72Md71g6DXlTCYvOnaFLUSQl/xXz9hj7zTvj5jQjLiLnhJ5/BdzJDQuWcCLQhLPydL/9W/+YklmGjVGCPh1ez0hmkx5nuw+weMnu5leGINoAiQUDmXQJ9acglhvE3DGJQ9ZBg60d5e+JZmXFDOW06bVJ8R8CPZa1mDmm3VYhKgiZCCK/uuBdQSoAvKylnFr3625yRABQRoMcZMiaMlDng5h5h5uzEsGpLbQ6OBs5kRxcJMizvYMXn8MIqm7YaJjiVm+jNWCS1YWW7Wlx2PgYSS+/EwxHJx5mCVFXi1XM5N0LRnAeXuA2rtk02e6idJtcLBO1GgL6Kwyyr2VOijGJMzNL0IzztgLBuyRycggxRmZmRhxJBXepk7zAQf9Ijmxe3ZGohv+FFm4EcQGoBNt33nCmCPy0Yqp95Bhg7Xhy81dRk12X1wcwbZQIOXt6tzQA7C0wMucF9n+w+qktVE72SfpNeNhJS1HB2tVDSYDx0FL6SUR1HRQ3xIYa+cajsZq8Tk9HeL45FRu9QSG2bY1pci0a3qy/cc2jKbasZnAco6IAcTnrGdlyRmry2Jjiv3MDdSSnCorIfUaOs2WQE/pUJKpqRZ215n0lokgoCsYN6edjGUUxQJ7fvaZViK3MZZGUXw/GbPoqyQwoTnq7Sv25tHa/fwKSxEAeR4oE2tMV1xgjcX3UgAwfZ8i0KifJcZdzz98nwWv4jPS3+H7p8Bl8R5inj/vHuI9BaQ4ML5qHOI+gtGy6jUxNoE5rrr3VeBIGlDEdYbGZXEsn3cdKbBpqIRdRRG4Kz6/c4CvF2di/dqDyhkdcS0cb7VDMsFyXTWOM8Gg69ev4Mq1He17H330ER4+eKT9ji2QN2++rGTlyZNdfPS7j/3aaHbQ9MT6qxmXxecehRYemqvGiff2z3lexbErgo+aG5k5mp+DCaOQ30mBy/R58qyZRUJfAMWz+SxWnq/1XKvA/vacgDU+w/ZdnjWpIY4lS3FfYo4ItErWr6aHsdl0HdzPCegIpLK2WNMwPH9vMTYBaqb3Hs+ATqmhIWkQn//hPuUBUbpvRCnUAjCLPbTnZ67Tro+pJIUxQnLGOOuCg8X4guyskI5h64/ugWeXAx7UKaJOGyVCuGeznXx7a0utvDrPvHU0LtnG+by+asncL5I/uYxG9k0vQOhMCZKH/5Bsl3S/5Mhz1MlgKs7x+HcK/Jlz87NGVjHX49zWZ5jUvBd2LHbxGaz/GJvVf55qXzlGoinobP6YjyIkOIhisUx0ldh+Y+NozyxiuJgn8dxj/gSzVGvV3ezt7NIr/RqjWOmBOJNUMbQttrUk2PS/WcQO1pOOTsZIbNV2hJVjw7iE7E4WF2W+E4CQ4hnTP2QSsb5OoKQqkLHXa6NUmePoeB9Hx3vYO3iK2w8+x+HxUyXcW5sbYt6cDU7Ro25VnSnaUr/HP9TNI4BGs4HZYoLjwSEOjs9AeexOp4xqvY2DwzOcDoFmq4xKc4Fao2rx6oxGQgb0jYZr6Da/js3+HwDLDXR669LhqzWtOJ2uqwCjYp/ks1BewCTs5CmePvwQJ0cfYTl7jEqFc4oOrhtY61+UViy1/dY7BPf7mE6aMi4kICSmHpEPyTkQsCqJTS+XatcMnZWnApnVmuxxqow0Gk1r9yZD1SaU5yoEUsyd15j8VlBRy/IsNxKz+WJ1PZnDo4KjsxFOxnPcefREhTIC0Ze3+rh66QJaNT7rhhiDTHE4z/jZ3BOrBNvmdAI3PU3Gbt1eWwVyAoG8du4nitlnM5wcH4p1w2vqdttKpieTkTT5mJNwLpmcwASbWxu4fHlHOngCGEW0tE4vm7MEyNzAkICJknaTzmB7NMEzJvJ8X44Rx0JsGrEvTa7KlqvF5Abg8O/cF3h/BtCrxiAmZl4L5Z6vPC9YnJ7rZeCweH3GyCSsSdCBY05iB5n3Ah88JxDI5QwcLlc+u8lkIEmEerOH0xHd1Gs4m7AwYlq3tk4pVTbC8GyC0+EMJ8MFjk9nODml6z1lwxZodpyR1GipVb1Sa8rrgX+v1luo0SCz2RAAQNkxApr1VgudLg2ruqiRP0nAdDjG/uEpdg8O8XTvwLRCS8D2+hpevXEd9dIcv36fZh0DcLVTP1XPXuaWnCMjHB08NKMQL/oZOYRz2OampAuk3erMV4GWzKVdEVMHC3NigjSUK6hgOStjPiNw2UStu4Grr7yO2sYmhmVjXDIHVDGdz3q+EHmDwOVgNsXvvriF7/zkh5i2qqhsdVDtUVKqgtpkgVevvIDXLr2Ay511LIdjNJl7OauWe+yCwJJx2G1fFOPQcheWXaxjiGNEZin/znzGgEtqv3744Uf422//A6oVst2qasmmm3KY8xhwGUQfn2uJ/E3MMxagQy6HcST3bo4r59Y3v/lNvPDCNeEc9+/f0x7IPZaxXpiO9rpd9PpdrNETo91Gm5IwlSp+/JOf47vf+4HwB4v/XY7E+ZcRY6eu4pQm4cusKBIycbYXTaYELnldEFP+a2+/hj/7199EozoXK77XJ7DaRbvdd5ZsFfVKA3sHR7jz8AH+9gffw08/fB/o1lHqNlBZb6HSMJPCq2sbuLlz2YDL9S2sUZeU0584Q+bEnZ+nhcDjmfjeYr6vahW3czXNpbI4MTXocbfv+dkI8+EZHt66hce3b6HEYvCQGrWmc8mzcV6eo9RgO3YFc0pIUNbDwWyCluV5mTKhKBNiEn7s7tgiAdF8xw3xKEciMQ2TV+DXZGa4kIhT7ICVCxn3P2M4zpY1TLi/zKsYzquorV3E1de/gYs33kR35zI62xexoI5uo4bxfKxuh49+8yHe/fk72H30QIZAZF0qHpDkQZScCfJbxwg16ubcs0bUu6Q8gMXWlMUi67JWqWca31ISJHDJ9ypXVRygVEWr28WLBC6vX9ccJXAp/4yGSUG22i202k3N94ePH8qc59NPPsGd219YsVCYh8vLefxrRD2XgfI43p6rFaQillWOEMFtEs9HMdv0yX3L9zPBagEWK2ZzKovHbP6wTZzgJc20O+w0YTGw189bxaW112gKuKR9OpOh0Li0dhNryzD3bLZ0EJQmcGl6EKpa1mtZqzgDCbWKu6scD24Fmd7WKodP6c5Yi1iAfRGMahtIQMscuHT2ZcYq8dEIFpH2bmrc1MH+fquMmW6IGIO6hlyj0YBCcx0jss37Y1WJE4famARdA5iL/xLdjlZCAZT6P9s8rSrs7YQU/hcLztudg/ni4I+xAA1kNKDTxlEAXFDUfbzogGrBf06ttQeet34Hg8E2Uds8wuU7gIIMZHSNHwMZjQocAKNVVtPvkSZvwG7WQp60gscGlbZ/p0lnLEJjVLJN2SrJOoQTQx4GbzInUgIYTqOrQM5wLnf4LdNTtCov56Qc36VtZEY28cda+DmHjZ3Jeaogdz7DWr+L9bU1ZzU2nH3b0rogQE+34ocPH+Hu3Xt48pjarxRNphi+aTgaC9YYv2TTNuoMyM08KXOqc9aigGOClX6YE6wkOCpHR7V1kwVdM0dJ3oPAzWCQUJckTWyTOeEJXrVs1WnrSDBQkn93U29vf7A2DjkRsgLiKWiMlWZ0Jt9gAHC4HVqbX/5sAuRID71VgF723itYhykYk29m+TuuAsTSzzsH4tn0TzbL1azL9EAtHtjpNXC+pszhdMONvxdZeTE+sfa0ThINkOcFCEWm46rroj7MqmsoBgjF303BVQKX6XOLvTfuu/hMiwBlAJfG8z833M4Wc7goabEPoCGuw7a9Z5+NJZMG7Mc5EcDKhZ0N3Hz5utrqaCD33i8/8KJGGV//+textraB05NT3LlzD48fP8nATwIPMiLLDtDzn8tvG1PHigi8VrU9TqcCTNP5np1T7ki86hnZfm7PqTiWMZfS9ZDO/yLQWfz9c88tAY+TKa+3fuaZ+Qfm7b15wJo+/xhzfi+KFXJLdRZ+AHu+wehdtce51hkxhzjXvESiZEXjSzZjsDM1RvYcwgDCzgZjXBbXfIyXFMgYuJ5rMbENK5w7sy0gDNgCzGMA5lqaoZWZjT3NKqitGC15PhcCoBFg50VKa5m0ZF1zw6MA3hrPsijasl2NYESj25YpIFtf2Nkh1hedeKVFmjt6872qMe7eYVDcG7M5zM+mKH0CGDsiZ0xEXYudFXwPApfFNR/zJJ3TNo/8XMg0BPMgM9aCPc8czErnczqfsrkoUwubc7oe1zNN52rM2fhZrJUisJ+uuXS9fNVai9ele3mMTbq++b10P087TILdF9fP9zI9vhzITwUAwc8AACAASURBVPf86CSJvaCu89yeCwEofjFmY+zJH7BgzhiAskulagkHRwfS8h1PKXk0FLBJ5+rhGTX8Rriw00ezTT27qdjCs/kIZQrWMVnTfw3EYpwiyzsCgSibkQthBCavc2rC0VV6ieWMYNxb2N74Q1TK22h31qTf2eoayJc+s7hPjmswLnlf48kAg8EjPH38AY4OP0S5tIt6g3O8jtG4htmkKkfk0uIMrdoS6/3LuHDhFax1N1CvtbGYk13GjIzAC2MUXiOL+yxMsGZmrup0D7YOEd6jFVjsv1Z4sO6hkrENZfBAAIV6trZyJQPF1jzlItamHAZtfI96qaqgZzibYTCe4mw6VWs5tZJ7jZqc3Gt09+70Ua2QoUfgjMzPmjFYaTRRJePaXOLNtnmJRq1poKDWvp0xZD4SHJHevXcIuRcjpuMJJtTeJft3PlXbOK/56uWLxrbkeKgt14CsKATw/h3FBJ8+s1yBvS6PUCLzVm7KOfOZSbSK2N7NpgEXQGwxu/IEZxUbczIHbtRWy84gAgsOHgjQ1Hst5PDL92bbutait0Jb06e3oHMv9TjJSAtBBqB2O7VI6SI8x9HpCU5OztBs9dFo9lCpcv2YWRWP+bKAWdObn0zo4g6cErw8GUtzXq2jZu0kqZUxiQcez5OBNZ1T6mOu9nGylSskEtBdmnJLbhjTbLAlvYdqjeY8VQwnZGdO1cbZkExTDb1WA61aCacHezg9PtJYtFxzjl2OJEeQ3VurkNFtxTw+fxrMkF1qHXwmc6MuBjcVIuhnSLSb2zoYpr2UZiOU1tD6YXkjgMs30NjaxqhKwx7G72ZMR90/gjUC1EsVnM1n+OTOHfzND/8Rk0YFpc0WqmTy1atoTBZ45dI1vHr5BVzrb6E8nqLBp0cGnyRRyuaILtDJ5qL2Sj7jYGIJ6GBsZwCn8uclnaGrODub4dNPvsBf/+3faw+QxIMYZzVrj/XuwBy4zHPn9FziWub8pywcARCaOz569FDmjcfHx9jc3MCLL76or/ff/0CyQ8wXTcbLWPYR5xhpxc7DNjX2SlUcHQ88cvUONWdc2rnk1xRUNcvGVYBRXGsVDt2/SZ2w85NddQu02nW8/dar+LN/9SdY7zfRbdfQadfFBG42OyqO8L0atbaIM7cf3Mdffe87+Kd330FtoytznkW7ijp/p1nDZrON65vb+KPX3sTNC5exVW2iIgKiuYpLL9LP5FXxYvF7GciUupwmh7Gdv+cj0fQ94nzmXNCeNRphPhjgwWef48FnnwEnRygNTtEoLQT4z5ZTzEtToF5WdW5WK2Ne4V5n3EUyLivLKiqLMsoLgvDG3/ZIQ23ghNDDCIksczWaq9hiRDDuidx31U2sZg8Cn4wvyWisYbKoYTir4HRWRqm9gSuvfQOXXnkba5euoXfxChYsZpNgIVmiOT766Nf4+c9+hIf378g4rcqiIvcD5vTuL2IdrN5BKqmACSbjEabELhzcazfbyj0atYZJ/xF25TbOOeCmlty7JvOFWOMELcm4JBud+2FZZCcyL2todfheLfm6ELy8d+8uPv/0U3xx65ZLJlkM702VWct9PM4gJaQxeQpcZrmtp1W2Fr11P+nWslg5B77zONEB0YS8RHPtrc0tddIZ49Ji6NJ//os/X1LfstFkNamlH9JCnYfT7tM9JYYC4sTwcm0J1/yzKqdV4gjCEKBjsEXGJRcng3WyLglastJhVXMfHIGHDPbMQIBgYNxAVq935peDux58ezqiRNkQUw2kJ4hRYdEBx9MrtKmk++JAi6pWrPDR8ZkeVUv0+2tgdcVYbjUFEmzHYPuvgB8x2GxgI2DNAukAYVxfka6Q5sZMrN0CKQGd1LNQFc3bdr1dwoI/q3aKneItV043dDTc2rbZJpCBnV7piXHThHAw0FzD3RGarm2eCFmlygAUHY5ekQrQMtgRxl60oE9gp9iotvEGQydPdBzodLao2BLxewoQrSXPwDqXf1VVlGPCSoMHPkLVcuoIPz+YsNJk9BZ2abhk4+DaRq5LxPfjfGkSLJZIuIEfAa5YZcEAeDIe1no9ASDb25vSgCJDggBHuNAfHZ/g4OAIT548EYvr6e6+g6qWdBF05/8IMgosD9CSrdt0BVOwYyZNDDqpvcLP5eeITSmg3HU1+ew8+DRAgJuzu4RL5yXghpwVkjGmAvxxNgoDfwGVcYS47kea1AXhxeZjntyuTAj9LBY/qrAJReK3KvmMQCJ9TZZ0FxhlxeS8eNhF4vfPOlz/GaBler3pPafXF8BNJLHFpDjuKxK39H1in0gT9NnEgIriHpK+bySGxcQ/fe8icFm8l1XgxLnxNZLXM3+yPTirnrk+XRKIxNDGcyiOSdxf+rxWBS6rxjIFINLfCSBNRj2NCm6+ch07F3bQbLbw3nvv4cGDBwpoX3jhBdy48bL268ODI/zmN7/R/svAM0DQ4vwr/jsFTFLw3ZhUeeKe/iwdyABYA/woAiIxp4rzOMYjijmr5mQ6337f/LWf50WstFYQyrXpeKfvl7I7dT8EBiS4fN4UxeqFHqSbvYouW5yPxEEz6oo2NnPUdJZYcco0iawNLtobY+4okFJXgiU6MmxaQiYITCbJFuJrZXxHgMD/HePEn/EzqYkX95SbCAX4b2Ydxhpk8uZmB87Vj+ena/VWYSXxZAMz8bCgwHWJ8qBZn0evZm9LPWZL6PGxOigu7VyU1haLwAJayChTEY3OwWWZQISRXDZfvFPlHDtRN+r6oVFB1iWZrEe2Bh0kDMZlCj4FsJk+fytaOaCc6RA9+2/FMwqtgrmYd2PE2MfP+Dkxt1ft7ekzs7nv8Gloi5YNaCquJxUmg9FZYA8/70wp7jPp9aRAaXpNq4BU/tzGL7Q3z+tgr9ojy86Ojv0kBUgJogmkHI8lI8QujjN3s2eczviaIOVoTMYZdfWO0WguMJqeSDqjzNhoQSdmJtUz1BslbF5Yw3hKKZtjVGuqGmi9TadVPHwwwlq/hna3ikZziSePqdG4g07za+i23kC/f11gQadDCYSmdX0k5lm8/3RcDLRf4mx6gtPRAzzdfR9Hh++jVH6MSpWxDNdoBWdDgnc1gZbl5QigYQS6WMwp2dNAp9VDr7OBdmsN7WYftRKNLSmvQyICnVi90K5WYhLtzJVaJAitJ7admw6ude+QfEHzIuuIMmaiOZsH4CqrIAGg9t5qW2cb87KsdrzxktqabgJJCQD93ABD6qGyfVNOtw4wWak3L8zoyPUOKc5LJqpkcDH+o7wJN1kVdAh8NtiWT3MQtkTXMDw9scKyGy/SrIYFEf5bjtR1z3eUI9i+al1F1uWjZJyFcsZu/K/Wt+m+5bJLxrqxpTzHdDLDfOmMTJco4HUbC9CKWEZ64HuYLqz28orfh0s9yLiV+zCZTtwnq66RxpjYme9kqzMblwMwCzcqLnFuGCXERf0NlOV50KpjUavjbDRFaUHtwoUV+kvcY+aoVTkH6MjMVnjOO/6M7rxNLJZkuCqbUgxOFiDXMGN+6tRL0su7CaPziwYhZ2N6HcwEZFK/fjDi2lwYm3MwkQ9Bo91FpdHU2UQndN5vm1ql3TY6jQbazYYxcMdTkSHEg5cfQRkt9sZKizkyYCeliNmqTFJGHsxp+Gz57Kn9rWcodnx047lJnJiNBC9Z2Gqg3t3E5VdeR2v7goBLmZyIpJoDlzqxylWMFwt8/vA+/uv3vouz+hKljTZq65Q+qaE+WeDGhctqFX9hfRvl0QwNwpLqsDVjWnbqEcRhyKDusDAl8bhSjDjJE5i5oO31BC4rGJ3NcevWHfz13/09hqcTtQSXa00zKBF7IyeuxPoKUMXO+FzOLAxOqD/NojZdlG/fvi1cYzKbCtD80z/9Uzzd3cMtMv6ePHKWt2EHNqYl7Xsi85AtyX+rs5PyIJqc9uW5WvY9nUVOVtDLwlTFAF4DeaPrjdrPBC6XaLca0rj8iz//U+xs97Dea6JeZ5doHdUqO4eYG5bRrLVwMjgzxuU/fQ/f+ekPUV1rS+dy2aujRhmEVh0b9Sau9Nfwx6+/Ze39zS4q3CdHE4vTbBAtJ1lBKCnGqfbv1YxLH5CsC6IYX547T03ZFFXOmdkMj2/dwoNPPgFOjlE6OUKd65P7z4JdAyMsKgvMywtMadijirWVOgy05FwnaGl7tmByzTujgbPQFdrVZUkYhTqpUE4HqO3+K9zXNT/5/izyUdyhgdG8hsGsgmWzj0uvfA07N99E/9I19C9exbLeAqhFTZdwUH//d/jFz36Me3e/wHJOI7259gEWMiT1wmKzzJTDgMvY1WTXs2XcOl7Itm3JyK1Onwr6b0jn2wihcpmXTwXkKk4t7CsvvCBzHpqNEc8jcKn9vlaTfAVB0MPjQ+ztPxXL+PPPPlO7OPcT6WoKG/NzyleldRdbxpDF0AlxJvIdro8gSkWMZq83KcVzf3Iv4Rz3823Pw069nLjc5sZmAlx2HLj8y28tyShjAthsd3RjbLEmoLe3Rze1AwEzApzS6niwC1U1sY2EYAxBS34x8KJ4vViL1LqkzbvE/D0kdfBDpjHh0J2lQPl2kAepwTbLA2Rfb9l4aOHJgIfBEdFrmwCxWAIkijZtBdaeiJmbM0E9S2DGqqzSdTr68J0O6Xo7wRY0fUAzI7ENzMV6XQPMWJDhQO4tKM74jLZtq2TyfexWYiIYmOjXr40vtKlc+4uf5o7RVl3OHb9t3HIXbQbEqupmzFBjWmZiz3otXa5NpJxBHcdEG1pC+zZ9StLvo1KQwsr29tbiYeCt3K1dgN8qp/nn6rMdsDYgxwMt19oxp1cPlP0QCUZlVH2Dqap2CpPitYMmtCvJYqReEnUfyxCztt3qoL/WUxJAnTJV11gZZ9VkvsCDR49kSkW2FoHL0YjBAg8buneZW/jobKxnRVkFJqBaN2whabMqZnIK0SKmx5qJR3tbZASwDqLb/PFE0+WqjUbjmyqDatfc9Klg81oVbGNWBmigKogH9AIuVxxGsWhyEMUO4IyDFq14yW6jK3TXtlhT6WZUPKRSwG4VkJYCc7HO0/f95wKXK4HMwL+TXTC9hjSZTtk3cc3x8xifAADitdmaDg1PincX2CirroutUPyTsrhTJpGBI89v58zAra9g0xWfyapxzIuiHoT4HFr1nM6fOPm/vgq4XDUv0me7CpxLr5N7lbRaHXji79q4cD+e4vLVHVx/4Tp6vT6Oj0/ws5/9TGuX1fVXX30NW5vb0mb+7LPPVHTgvmXP51nGZYy5wJ5C9TmeO/ebYBelz8vW4rO6hQEGpQd9Oibx8+KziftM11IRFErXTb6Oi63F9pNV768zJkmPVs3T4jxQM1pmlBJseG9dS9zEo6hFxoXeNzoJEldRfn4wDaWd12woaZ+NyJJ3ozD/fcl9+L7E81Kv5VlVrcsRmRIw/BzpAPl8SYGtbF/xeZQFWQmTN8bc4gGK4ZuUTSSQxgaxcy5iBANieV4Ze4lVbSbbMZeoGcTfYACs62XRbWZdH4yL+MVgjkYZeh6LOTbWN9TOIw7G0gzkokD3vDUtYCYBDmlyZGeGFUB16SEbokTaJWbiTJDxia8JB2C1TtN9PwEDU7ZhrE22KcWcTFmH8RbF9VLcT8TaTM6obI/ztVoEEmNex2ea0MR5jdX0PMleV9Bhfd4Zlu7xsf/Ha+N8iDUfY2BsqPNfikPE1AkAy0Y15AWipT5YgVFYkXu5g5XUz2Ryqlj84FBxF9lqnV4La+uM1at4+ZVruPzCRZmNsM2MLbLURTw+2cfu3iM82n2IxWJEY17UGmQEMq6dY623ht0nJ7omaiW2+2WMRkyY1rG98ccol1/E1oWbKuRTd40MHwEmfj7lz8ldmDXnaFw1xmQxwXD8BAf7v8L9+z8ESntuRkB5rpIcU1nILS3HaoekIRFdmSdj6nnaBiV2N81FZhyzNrrtdXQ7a6jREKTcwuXNS6jXWuYwLlCA8iJWCLeEk5qJBkaKD+0t0AKBOOfJfiIbb8ZigcWHTr/JtVQXlhzzmpmUhtmDgLQxTRy800/13CpKfN7kNrIt2/cQe/7W3ptJBrg2eBSWTNLVzKpsHpmkhrqsyJfzQvfZcOhnojEkybajqRMT4yjOy4XdzYr8ELDPF6khJLq4LyzUnm5z2ooy3LfIOuMjNkkEA2qNHWegELVfGdNXK41Mr14FLTdhEzirPYwapgQq7XO5pwmMFMuM4LG7kOv1BmQxcVbsnhFOZvpdspT5/YjxKYdKgw62do9GbG7mXCKAzDnIAhfZxtS0o34c8w4CSBUs52ZYo09bMiYwuQAjgof0hI1VPLfomGN8YRIEzGGW0rI8m0Gt6ntHJxicTQT6STnUgSmyrXjt3WZdRYU6c6ISdV4JlE4xprRUyaTaWmTh2gPz88Z0Ws1ALuSBjSFL0JvAsy1FAz0y/VeODYFrzsdlFZjXpNNX723h8s1X0drewahawcS7GnR+cYpKc7aEZaWqRv4vHz/A//vd72JQW2C5YaYv9WZdwOWLGzt4eecKXljbRnkyQ5PzgS7HXiQWY5Vzh9dfAC4110ObU3qYOeNSoOl4ji+/fIC/+fbf4+iQ+rAlY7hS40/gZQCXPlbRTRAtrZ4rRm7Iec3uN+Zp3GNZPJQJimLCGi7uXMLrr7+udfDuu+/i8OhQ4L8KSnHO16yDzfSdbW8iczvmiK2vKOpG3OWmt268ax1Kdu0BXFqMwbiAjMApyhWar7XxtbffwL/7b7+Fne0+1vvks3rhtVzDdGbmvM16G8OzMe49eYxv//D7+PaP/slaxXsNfdXa7DqtY73WwOWeA5eXr+Fiq4ca6wQJcOleKZnHQx5X5l0W5+JEffs8s/LZM/x8V1i8Z7xORQzK183nqM2neHL7CzwiiDY4QWUwQKs8F+tyvhhivhwZc7K6xIyGPeWQCaTJWE3A5Wwyx2JC7UTi/0404z5ioo0iAYV+tRiX3PO0b1vMxOKLzmBeE8HyTOOygQWa0jcezKtYNHrYufEmdl56A10yLneuoETH+WZbcr0sR3xx+zP87J0f4c6Xn2MxGwM0V6pX0aLxZACXKpK5cbJLnUynZPOPHWOZoVlvOnDZlGav5B+0l4WrOM83nukkJddw6cpVXL5yFZ1+H+1uV0UvTjt2bhKj6HTbMmjb298T+/izTz/B55996mbS3k3kbePR+h3AJc+kyIGeyQ9cyjFzFs+CvBw/SuOtrE08kfyJVN3SBtuLmd+xQ0mt4m6WZozLv/zWkhRk2a636b7WUqWXSd/e/gH2Dw50mCvwTgKWCOgUdPphSK2ObpfOVx21SVH7j20vrAwKuFQV0xIsVXlMtMMWgHYDb2MypCf+L7Y1B9BWJEuOCBtrzDUx3TFTrANnNFq7Fzc/A2Et6A89RbIdyAA0XUdWUKlvwo0tRGstGCZabuNhAZwtTksyGBBaddcC22ypenCQa14GyGETIFrMrdIbX0EjtuGItmhLSgLsFDjogKVdizuGB8jp9HZWT83Z1FB1G2tnsghIMZBQQvIS+7f7MtdwEz5XK7dXAlhJkumCf75ayDONEXuOVr2Jire1QFhrvemVym3QAVfTl2DyZ/pPYoi6xkvWtq7WOquIylCJuhF0zWo1BRSS3UiglO8lsJLvV6uoWiHAst3U4uVcl9kCN0AB1Az2J7j/8BE+/+JLPH1K4fRjCeWmOg6RtNEB8sKFC9jZ2VHFjkxdVbejwpPNx2hjsuAj2LDBmMkSTAfDDSBODwRutrbwpcnmQISeRU5LtklmqGI+tp6ExtzJ4iH/S75J+MEUIIdYzi5dwGfkibCca33+p8BaMQmNDScFD4qvSQ/FOAzT5DYFj9LDLkCkItAS/z7334LGZVxX8UBOgamUeaQhLSScKYBUPIQjoS3eW/E9OO9TA5LiAcDfLzJa0vHLXv8chmxerQ/AOoOi86MkAeeKz2bV2H/V80sPo+LYrvr3qjEsPr8Y+2AipcCysdAW6HQbchFnMMqg/+OPP8YXX1CrpYyLFy/jzTfe0h5/eHAgAx+2B/G13M/4J+RBxLQ4OxPwFSDEM8/M2yDTuZqypIr3FKBGOk+fd9/pvEznQnHMv2rN2R6bmw4973mlc5prOWZGdm2xj2Rv4J0GMixxWQ/JVeXgYsz7WO/ZsyRLzls2i/dl52WwgozxYvr3waRPkjAVa6wrg78XWolkf1K3NFq4JfsRrehZ0SK2RgO1YotMrzXWfPo9Kxvk0F08z3xvjr2ByQrlSMxMJK5N3BEVFN1x3fXZmjS7UOJj5ybjBcZJBwcHMvbp9TpyEaaDYr1hOnUxJ0M2IZ5hOm/INrLUPy886Zz17gs9o+hWcHw79r10/cYYFNdtEWQPoDHeg/FUtAxFXHguPvT9xn4vtENzZdI41xQXZPuuadvyTwpcpiBntld5/vRVe3xxX1611mIuF9d/CnanwOz5M+vZ4kVxbcf4LibGGs1kexL9v1gXGQuwXMXJYIiDg2Np9Znz+hKDs4F0Bo9PDrF9oY+r1y+j3WhgY20dm5t9EZMIcFZrJUznI5xNaB61j4eP7+PBw7sYj4dgN+98aoaWJ4N9lCpTAR6TaR8Xtv4E7faraLZ20FvvK8nrd9fOMS6CBT+fu46cTHXI5JyqNfro+AkO9j7A48fvoN05wmR2hipFIystTGcEKEZgHaLddB12kHDAONoSyBa19FVwKGEpMNJ8lBdqIQd6tS7azQ7K5TpajS42N7bR722C7bsCWcs1jEfGjiOAOZuVMJ8ytiRzKjfkUrzpXVUqNjAutjKyEf28CLBQsuz72qKEBgvySmls5akttmKdTEyCgzEdOpH5+WImUJlRmeItApdkRlpeYuvcNd49YaRrceQbOcjG2N3ORLHYHODTnkn2tkszCMx0HXfG8IyjBcL4nhrvF0CKoEXmC/L9Mh1ik3lyCQ+58JIRmmsISr8wiAbeum9kFSNR8L2Ze9glUZ+UBpZ26ETYK4NMxtJi6UQCa9rzAjWlzc+WcQPJo7wUmv7BiCf7jXPW8k1nvi3JcrL2aXObt5/bug/9fxJAPHfzVk4C7NLO5xkkA1gjmpAvdno2w97REIenQwxIZlCXHxmHBE2pGUltu7JgdLqIsxWUY1Gvt6XdOJmTLcXLIOJhraDaJ8I1nPcR+pYym2Iu4BqkfCauJUrWq7lT29w5W0xlzsM5tZgSpqlnwGV75xLG1BAXmGy6vwRreCECLqs1zEsl3N/bxX/5zt/jpDzFrF+XU7UYl+MFrm/uSOPyxc0d1GdLtCt1+oqDHUXS25ZTtYE4WZyhQp53JLgJiNaBPx9R4yo1tfXfu/cYf/Ptb2Pv6TGms5IKlXJV1lfIzPnccY8GO+c87k0YYUEIsfWYS5VElyHn6JtvvoUbN25Km/rzz2/hyeMnzi5n16QBlUYImau1P0w27TyIMnCY88SsFKvEz0aud2NdqpjlZrO5NiYLBDwXFuj3O/iDb7yN//Dv/x0ubHbQbZJlFwbJNUkYcP626h3tbQ/3nuK7P/4B/u6H/4hpo4JFp6Z28VrH9FPX63Vc7PTVKv7G1evYafVR575GYhbXqedK2vty9wPfg/L84Xycbr+UsuPifLOzdbXGZRqbak1zT6AW73yGp1/exuNbn6N6eoLqcIhOZYE2WZbzoQpvywpb2xeYcY+VAobhGAQtq0saUVFigqcEFXLJMqYOegmzEm0RievMJC1iLGxjMfMmWLygzKEwHHZ0LCAQ3hj41A+vC7ikIMJwyZbwHrZffA1b119D7+JV9C9eQ6ndARotY4OXlvjy7hd49xc/xa3PP8ZscoYF2fWNmliXRuwy9q3pLVs8zHOURajpbKTrIM5B7IJEK0qL2N5K6RIHK+fU1dauSmQStXoTOxcv4sLODnpr6+j2+6g1aMZHVLMkbWVic+zGYMz5+PFDfPbZp/j0k491ftjeHKzLfA7ncUzeKZjmM2l8pPmegRPxtIuGE67x6d21+bzyeN2BS74v8cSNdbqKF4DL/+Mv/3xJwLLdofBrR22sFPKkqDFBS1Z5NSFdKyYuUixJLj4Xy2YQR2CIaOjaWl8VYwYm0vBRhciYE4JhgmWmjdO0MgUOngNmkvZeD/J4gBhQZhW8uQ5N04eRCyxp3N6OoWvzFiMDhMxopUw3caevGuWWYJw7XbNK5rou1Rp1CinYbO7jRqXON700MLcxCbDSTV0SZ207GEMPMH04uYZUGuSe3wwsCcqBTme9OZsyJlA2+dV2z3YYA1AVrGQJKVuvXafU9SqDeRWahZYosKpnzoqWMFo1l0eMtv5K2UwKpMlo42NBmbfBZ4CP6ZRSLoDPR2xYtq97Wzyfg+5N7esRhSSaajKuscqJ42cW8HsLuemSNgU6qPWaz1csBwq002zKDHXMsInsURf1Z7V0MsJwMFDLAA2oHj16gsdPD7B/NFDFRm2Oc0u0eI+c13R0vHz5Mra3WAFYU+DEFg05iSZaP6bpaS6SwbSUIYU7xBrTwkPj0HvwYCU2fEMwHQnOKhDJo0yAtXThrwKBImm3kyZnaGoOu/Mk14gxN72SJYA579zX1WTtBOdp32kSnB5Mz0sOI/mO/6abYCTS2X1EXS9h5MTPUkAr1k+2jmLC+AU9b1zyIsN5LdXiNQV4YftLrhOXglPpvRdBqwwUcP3bVa9NPyP9uY1JHpBpTThw+bzP/6prXPVcnvc+xetIn112LCXPZtXPi++dAQ7JRld8Da8/wLgUwLSPIpsCuH79Ba1HnluUd/j+9/9J+wzbht96662swv7w4UN8+KvfODPPGG7c12LvCnYnPycFJtLrDLAtWFGpBmQ6ntlzTs6y4jjFa4pzNp1zKXiSvn7V+uJr7XzN/8Sa9xDhmccY758Couk6Tq/NRjzXYV71PNOgVWxaJobuPl388Dg70zWZ1u5NUsZAECVAKXvIizNmLGetw+meEWDXuet3CZXiviPmeJZFYQAAIABJREFUQ1IAiOuim+7v+2PPytokxaTy5DfbIz0IDFCD53+nbFrX+WuM2aRYRW6lp2KDWEGPunltMfrlTu462byuiHdiTuroEUPIQAaZIQTrki2pmW5ruDTbXpLOsRivnAlt8U7sSelr4x7SvbY4l9NnmwPK5jobzyF+J507FkcYU0VpVAbqRYyRB89ZwMzx9/h01X3F69J5+/tY0zGnnrenx96UxcNz6gxaMbtYZCjuCZRJyLpnkuKYTBtgXSHZOAAYTWc4OjzB0fFQeo9qM/N2LjrSNhpVuVc3qNut7HOB4dlAicjaeh9Xr11Cla2GdKbtthS3TKfsGmFH1Z6kcHb37mIwOhToNpr2MB1fxKXLf4hKfQO99Y7imI3+xrlnx/s0zeAonBjrjmMyGg0xGOxif/9D3L/3I7Q6hxieUd6B7KkKJnOOAdDt1LCYDTEYLtBsVTAeOROvWlLSIpBRMRYZf4RGTMuS8RW5bdQQJ/uEzug0/WjW2qhVm3JdbdQ7Su7b7R42+hfQbm6hUVkX0DkZs3NmrM4U/pv7JL9H4DSgFrV5cuezSoR1n/MsJnAwK6HJ1nXXYpyTIU09Nma9fKYeO8YcNz0zI3nkjtqxFgygrJbYCm9zvrh+bD5aC7yuScX/0FT1ohU/I9PZTXMOZ1ly7HlpfJ0bhJBNq/ZwPUPT3JUclSScCHzmBSUyykyyiQARnxNfY4QEElFIPDDjNVurZLNKL9S7qgRisquLzHjdA0EEA3mdc5cVfIyRZ+ClNDed6cY4XnlHnT8zlmbEtZwcAkm9e81iVmOJGuk1TL1MTzFjt0aLtdBLbpx5y7WZVTDetW6x0Gc2HX3KibHwNMQZAXdq3TYaqLCtWMQLA6LItFyMR6YoWzL5KwINNIpiy+d0zv+WMJ9wAyfoEsxYzgkDEHTGJGY8+RlpnXrG8s0JMyezkbWW0gpoynbSOmqddVx86WV0di5iXK1hJnNasv9MNK/qa4xZF12bHx8d4L985zs4WJwJuCyvt9R+TI1LApevX7mOm9uX1SpemS4EhI0GQ62XOg1JW021qgZWIJDcgTFxDz29MeCSM7yCUrUOSoQ+evgUf/1338aTx/sCMvl9Ow8I0oSMmU6S5IwQjpV1GxTjXPt3fq7Fec95efnyFVy/fl17771799ROrhPIiTXcXxQrML90cF7vF8bBzpJWjhyxuhc/LK3i+uKaNd8LzueQxrH5xp+zMDWTEc83vv4m/tN//B+ws9VFs0acbWR7Qrmu92Fq2Wy0JJHw+OAA33vnxzLoGVUWmLUqqKy3Hbisol+rY7vdwTdffwtvXH0JF9t9NLiPOHDJwkyIkBmw/Pw/6RnKeynGnPlZd77wm8Zecbaard8SVWpALmbY/fI2Hn72qYDL+nCAdnmBDkHKOXPygWQ+ltxzHLjUWcsOEsoDj5eYUdqCBl1kS1IagkSmWh3LWkUFBVPuzdeRCCSsF4TMHDtJJxPtkTXqqEqTlGx7Ay7ZLj5c1DGrdrB+7WVsXHvZWsUvvYBKuwu0Ola4qJRw7/4dvPfLn+Hzz36H8egUs8kInUYdbY/jTJrIwMu5yyVaAXCUA5dT6iPXQZ1LFulZiDNnem7K1jJONrLKOtp/G9i+QODyIvokVK33heWxGMmHyk7obp+50gjHx0fY3X0kc55PP/1Yc5H7qcBLjYubKWqfVukniwXTdZWuIc2NtJUrin9cpQ5mZnlH1j6eziEvYyXAJdvkqW8ZwCVjAjEu/7e/+PMl3dHanY6YaLU6zUFqYptlwCUPI1X18jZm22xC34/stpqonBsbrPhuyAWRTEvqW7Jlm0LDpqVim41tIJrCWXs2g0FqiIi56Ky6yInVVp21pFniTpHqaKeKTcbYG2Wh66ZVkhuXUHvSDjU3GWCCZf0hzoYjMFqTniNZh9ZOEG3exvrIHbsTwXtvSw5NybSSHg8qD3AN5IwWcquq2thKf1GW9HnruCVwZKW4jlVs8kTrvfXaEh+Cr9ZabsmYsx4znSsz/dGhL73KqCCFs3UOyoZJjpkM2SFObSRrw3D3TS/EZDTixPFdVSRVNJ0tweqzgGPT3MxARoGY1g6TLQanCPMaLEixliKZ1dTMaZv6P/qvGymZfp3pNIYgM+/RNtEIpOxAo9s4W0t3d5/g0aNH2H2yi8OjE+nXjGclVfeGIwZuJrBOsPLSxYu4dPECNjfobNVWzY7Blto1fKVGYBEVZJvZcZCe2949uLJXpmCFWK7nWhTtwAs2QPYuzwGKUsBbv+dFkwiVTRDXrzgBJhlM8SHH5mT4ZsrUi2uNamm+2RRBm7jGNNEtfm/VsXjuQExuZNUmWQROiv+OHUbBcDJWqwMZewbF9rdViXjxc9KEO32WxcPcdzkLMCU272yP7IU+1h54f2Xk4POKzyxNborXloELDlavuqb0e88b/6+IYZLpeD6ACbAjfe6rnlExmFn1WcXnr31LQfoMW1ubuHHjhlhq3PM+//wLfPnll3qWdKJ79dVXVdTguUKty1uf31brAffTjNGUJIkBZMX1x2fz3yHWHoyvFKAogiUxLyxYzZmQKWAV9/7sXMgZt8Vnlq6p4vOK90nn8vPG/Petv1XrVZ0JXgR73vumAI2S13RDSj501Zq0vdKKUlFwJJNRuo+syKtYxoYpO3+m45nOgPhMPpfcZCNP/NO9IF3TES+kQHX2LMJ5W9cfnR/23wjr7XOZdI7VhsPzgIVUfj+TCHE97DC1aC0onZJrR5u+Fd+HVX8GpJQimVq77+QMw+EgcxgmgElAnkEbgcx8jpZxenySFSmFmbBwSZDAWZZ8bny9ub4boyc9cyUJ438EDKnoayfAqj0ufc4xvul8jr8HCFoELmOc07GP1/B3c8mbvPNDp5YzPEKmJ9hnAtUToHbV2VOc08X9vXifsZ/b+ZvLMKT3rs/xszIMpvh7AUSnoHjsF/r9LOELZp2dU9m+5OxZHd8Ey9gZMl5g7+AQx8dDJS0Wm9pz5HU0WtTr7mBrrYvZdKx5xviFQDgBcQYtTFw45aqNKra3N7C1XjcGF5ly1QWG00NMFlPsHy3xq1/to9W+gRJZjb0GGu0GOnUzKIuxYe7FmMxaKg18Dw3S09NjnI12cTb4DB9//B2UcKDEsdEqYTSFjFJaLStOkE1JoIfTkHWIRpNsUaDeACbTElptsjjNyINzeCbZHisse2OJuaGyLblcki7YeDQR74ZAG0kYHD8y2rBooVHroNfdQre9gV57A61mH51mH0u2pTMRJIg0NYaUYn4xVgJpYVttGWWy48SQ0yw059vKDLMSmTwVVMU/8zjKz4EAcELbN/6bzS+2wnrXmWK12HKyUCwAHosfohPMis3G4sy1yiPqsBWanw/5Rqw9wYFE/l3GJK2mAMvjk2NheJwwTI3H7HQan5nBjvIdzlkyWa2rSN1XBM5dzoX5irDCKFS4aabcyUt0lrYCBZ2cVfjXXmtasQHchWag9WDZH5OTola+v94Zo3ZNRlyIkM9IMp43egeYAH8Nia0f7aO+rYuhqT054rNg9tFsxj7f9sql5KIoIzU4HZm8ARla6n03AoaBiKaXXGUOJf3/KXlgqJA9WCGgV8ZUjCuyE0sCw9nurv3ZulvFSBM4Z8ir7Qze/RaxZH7GmRQJf2WEscyiqiC4XsOi1ECttYYL12+gs3MJZ5WyGJfmW0AwfoHa0oBpdjPMSiXsD0/w//zDd/FgsI9pv476hb6Ayy6quNzbwI2ti3hp6xImBycYH5/idP8Q+3t72KALML821tHqdswU10RF1Qmn8Rfgz85GYzcbl9iASzKjnz49xF/97bfx4P4TjEZzMTGlzKoEND9Do2hoZ1oOXCr+9a7KOI+yfPCcw7Ht73w9cRB25VDejoSWOGNj79Z2L7DIYrrc8zXJX5M1b4zefL2RTCRNUa4NxivjsXUgqGODsY5JAHS6Tbz15qv4n/7Tv8fVSxtoN1gEOBMWUa403MyYreItuUk/PTrCD979Gf7qH7+DQWmGcR1q66+KcVlFr1rDVquNPyFwee0lXG6vocXiLIE+nvee+2kZ5KlIfuGr/qbXnTdTOZ9f/f8ALmlMhzl273yJ+598gvLJIRrDU7RLxrjEkj4jZyqULMszTDDDlPusg1+tcgOtchOzyQIT5u4zYjU8O0WjFgi/oF6wNFf9rBUATSIVi6kmtUDQksY43G/qLIzLBZ4xZx2LchPTUgOjRR3TShv9KzexduUm1q9cx9rlF1Dp9FBqdVAikatawqNHD/D++7/AZ5/+DsPBMcZnp+g0GyYZ4YY1pk1iPi/yGmHRaEF5Q5py8YtruIbWOeCyJtMgAy4Jevo+RnylVsfmhR1sXbio9Ufwst5qWDwtWTvKOPY0x05Oj7C3t4tPPvlIjMvpZGRmRcGKd1NHxWiBU2TyGT4hfK5oH3dJRJ0zDlLaPhbF54L8mfJgwxPij80fvx91QNAIq+3A5ZoKmcQY2ZFU+l+/9WdL9sKTcSmBe3cNPx0MsXfAltmjjCFpuIe3SzhoGYGmseBIVyW7jW0ZVrUzpp61eInpmNxzHsBaO7G1iQQ4GM6AFoxkepCe3ERiHi3bCp4ooO1O5hIH9lY1tboTkSbzjhNLjD+CmAZgRiu5gnrf8JhAkClq2iFGBy8mhwZQsgJpDtWWwEZ1xRYDH4QdDnygzizN2rW8olO297Dqjl+Tb65WLbTDyhzQDYylC2m0ktuQenuBxootHWQg2rMIHU6rHFqLChlKrIiKcRasO7XIeJDjYyczmQbBRtPuUau4osYAob1tToGJMTwVQDLRFNBorEyBjAJN7V5tkhoD1wBba3nPv/Kg3EBLcyO3Fo1gBlp1OypcmhPUENEztXEXiD2dKgnc3X2KBw/u4/79+zhiK/jZmW1yc34xCaUwdQ29/obawK9euSQQvtvtoC5BcTtiDSS1ew1tSrsXq+qmwb0Fn+eBHRMnPx9AWvCRz58U0LA55a8vMA+zc9GZKVkyZ34PNjMS5mQc4vHpFry682R2zkbE7BGd35cO6+TATu+zCAqk17/qM4uvV+Ke3eJ5ULf4+8VztAhI2lgm0e5XHMHFRDRj8SRMrPQ+i0m73trZ4tZixiAzbiSwDmtyU9v9OUA4X9sa2wKTMxLwYiIubb3EICF+no5TCp79s8ZrBciUvu9XDOE5cDiuIf38FKDQYykA76veO4JJ21PzBN+CSLYzMugr4+2338bFixczh15qFFH3MFiXXMf8QyHqTz/9DGdDMpRo5GBnlBK2ZO6lYMOquZHO22KBKn1OcY8R5KZBcHr/xTGOsUpZbTE3iusjfd4BEqVAXuhyrlo/6Zim1/AMMOMfajtf/hwseTqvTXhu/vEMWPGc0/d/Zv9wYXAFQe6yzCSVxU8lvAzuvaC1nORGLzGn4lmm95YlGc6uXLUvxTOPMed5EKly8fmcf8ZshZuZtArHxqVYDEBINVHNdK2pijkZI0xQvYVS57OVljxus8SdQBAdbcdjtZPLoXw81twNEJNBHMHbLoEaSZ6MXRuRuncJc8zbswVBuB6mPQc7V0LLS2wpMR6XYg/ZeXS++LNyDhbKXHFYFZ+11pxc1PP27wBVomMkmETn99zcjIHg9DN7sGhQuXZncd9M12yRDVncW9L9qXhGxb2vWucBXMY6TH83/h5rm8zAuIfivZyLHbTwCfcx5gIGgzF2dw+k6QdCIHp2LNpa4t9t1XD10pbiFbIqGHfZmrBCjWLj0ZninsnE3LwZJFBu58KldXTXa+hu9DEcVfH+r3Yxna+j3lpHo1NFo1NDkwY50go3kMAYlwbkMKah5MZgOJR2OHU2B8PHeProQ3z++ffRaZ9isZxgwTlGULXRFkDAnm8CZDTcsTiOjFMR0lBrVDAik5It7XOCpOquNVdVgopTFprttK9V3ViGxjbSKp/JGbbRJDjLvX4qIx12+1BLkr83PiNoRv07tpb30Gysod/dwub6BXQ662jWu+jUu6gsajLppMM0c4rpZIHZeA4IaCKyvJT5w5zGPxS9JPgkU58wbrKZw2eRSoyIeBBMLcbPzxQ08/jgmTPTQbc8/rVnGQC/oaYu+6O2VDcVsgYmESEIfLKzyjTXKKnEGJ3g7UzPUduSHMjZcRfGkea4K2a3dBzNDdksPhgbkzAyNrYmc4e6mWAyXqHbbrDwa5W62GcELs3Yh9dlRAkDQtmGb+ezdB6D4c77mE+0Pdu92r5pbexkj1qCbGwqy+1sXzPQU5/jY5CBofoFftO6yiwGdN1crVWOFd+HUlR1ad4fH53g5HQgWbG5m0IZ49M7x9TAaYwumoGwVZQ6d0RALeepoVSpyYmc7az8bNMAdTkNF0YwCRXXL3VzDJNPcIkzXaudVho5zbk5hvMTMbQqpTpKCxpGtVDvrmPn+k30Ll4WcDl2wo7GhGxRkjWqbGovC7g8HA3xV9/7Hu6ePMW4X0V9p48K3YmXZWxUm7jUWcP19Qs4evAE46NTLKj5uljgpRs30O33xD7ls19az7/GvUEXdWsz0BxR27Rr95cI9lfJKCzh4OAUf/2338bduw8xHJJpx0KAt4pnzHbvxMtaxR3XjK4GBy5j/w3g0vLh88AasQeOKcERzmvuZaGZzfGxeNS8GwyENfkv+5N3Y9pCP//eGYPbwZrAE1RsyDw2rLOE+oatVh2vvPwS/uP/+N/jxosX0O/QkGwkQKhcbRjTbsZn1dQ+uHd8jJ9+8Ev81fe/i8PpEGeVhdr6q52G5EK61So26g2Z87z94k1c7qyjS7b4lGeLrVx57mpt2HN6XoweBRULyd0A9lxbfvzus2SGYiyVMS5hwOXe/bt4+PmnWBzsoXJyhAZ1IeUAzplKk7Il8WtMMMVk6XEAZ8W8jBplNjh/qGNLzUcCemQTs9DFDgMW/2jGrC5INwDzYrigc0oEskP4bKT9zYDLiszixO0vtTAvNzBaNjApt9C/fAP9yzexcfUlgZfVbt90Lut08q5g9+lj/OqDX+LTT36Lk+MDDAdH6Dab6LVM/kRbq2u2Egwn0Y9gJXVOqY9M0JLANs9YMmuNcUnDNnYHcC1wHlqreBQ+uE8JuNzewfrWFta2tmTSQ+kGYjM8l/nFeUbgkrIIn3zyO3z26ccYnXG/N5d1MS4D6wtWf9Cj7bi1TMC26oz5X4x50ljKCGS6aeuaUEcwWewhqWigZYqhcQ9utwhcruurQxnKThdr/TWU/pc//9dLfaPXQ8MF7svVig4uumCeDk6V4HFgCVr5OrXDwQGnOPgsqfRKYbYxuOakqXE6eywMa0zkONOX8YM232Ci594Avaim6ee+bmLr4HsTWTYxewc95apN8M5ahdUqroqZOZmFMZDYj5q7fqKJdWAVs/w+raIXFebQOYkg3BzWzV3b7sep5Q462aINV6bcRCeo6Obi7dU2/T0HO9VuP6FBjB3U8RAM0ArwLq4vQNDz7UgBjIqRQTfxCas7pnvD8WQlTKCpb/qqBXD86qwOUfvBjRNCtCMBrm0RWhBNNqXpSLbMoEZGP6ZjJraJA2wcD9MYMYf10Em1Z+tgNzeYKisjOTAcwWAsEr239DH5OWbmEYf3GQOM4xMZ7dy//0A6d4eHRxpLjW9WMaK5Qg07Fy/h6tWr2GK1cL2ve7B5ZSzgcF/MqrohIO7ASjHpeCYJ8XGKBLWYYHnXUQbUpKT9SCItAPaA1g+cYvKj+/fDx6CGwiGy4nvnN5lCBdFBCs2/AK0TMImfX2Qs8v2iDXsVaFNM3FIGXAAIRdCqmETb5pmDKdlewDsO6QFPGOJnxcMz7juuP+ZlmpzaxzhVnh8nFoL9L2NF+LWIOeKaWFoXUj3PoetgBqXvGY8jqlPPJN4O8KfPSG+b/Im59jygZdVrV41J+j6rxur8p57/VwoKpQDa+cDRtRJ/D1DK3ymCd/E9FjKm07GAmitXrohZGe2V1LqkcyT/sHr+5puva88mmHn3zn3cvn3H9ylWrq21iuBPzK0icBnPKUBAvi70BlUgqgV7PWfRnm9tt7X3zFp30C/WToxXOlb8vQA70jWeztV0zNP5YZo5xlpf9ed58+R5AasY2UkRLb2fGLtzczDawgrgZdxvsUAgJkxW0AoWtDEu7b7yljD+myBEcQ3FfmHXkydxOWPO0jubV3rXwhrSOysYjPeO330m6PY9byEtNXs/Szqd8ZP93fWcGQyTNeKJrc5LAkBk6HhEYuYdFuvQFNcSbmNW85yeTqZKqPjF+c5nS5Mf6iYRoCeQqTlTgkAhScYUJSWSqrneN2ETRiyicXR2S8y/4mvTucbEM4qH6ffj7zFHNU4i3uRrpTiuMW9XFRB4XcXnofemYH1W2c/XW2qMU1x/xTURa+qr7nfVfhTzJAUui+dxuv51/cpX8w08PddifUQsPZmfyW2W7LDxZI7jowEOD49RrjDBt1ZYAUAooV4F2g1IyoYFYztTPY6TbrnNfc4vxX80zTybYTgcYbo8Q6U+QaVZQ7t9EU/26US6g2qrh1a/ht5aG6WZxXFhMBPrjCAh35c6rRT+555MfP5suI8vbr2DLz77Efo9MtRGKFXLuPRCH41GW69vNctoN5cYng7Ralq8RYY13Z3r7aYMPthJxKIfdQ2NDG3mOtQHZBxHAED7s2uBy4iRQBB/j0lxtaxEv7ycgV2DLDNQ+1M6lwsyPJtqC6TaxnxGkxe6TldAfKxR6aBZ7aJV62Jr+xIubF1Cu9XFkq3uZOPMy5iMCQrTJdo04WcEqGjU4ewTMt8YX3O/sZg3QKZUl5ZXOgf3E+0RzqgMkMSc0h0CydhOeUximFyqkZ7Or8hJbB6FiQ7fm2doGKpwznC+qGWclCWCYpysbu5lZkHeIcXGZ6aD2isNOQuCSbj5Grg5FeHBWsNNx435hAAy17HPdSbDOMhkAeQsLjDbNXyXNhcIjBqRhMxw67QKYNJiqISZ6ZJajNnDNCjAIhEsBcKbxIHODMl/MJez4pmam+lkr9SXgEgZw+EYJydD6aeSycWFN3W5D4GSnuM4TGokzsXcvphXKcdhizZlPOy5Mc+ZL6h/ye40xpBqJDXmZbpHOyDL9WBdewoy5WIexoMcj+PhrnXuUV2TruKoo9bdEHC5ceWqWsUn3iKsOyPbksA+2YBsIy6XcTqb4L/+4/dw+/AxBi2gvN1Ds99Ccwa05qX/j7P3/o4sTa7EIr2HR/nurqquajOW5NAsd7mGkugOudTqrI6kX3T0i/4V/Ud0sxSpIXe5y+G4ttXTtkyXBVDwQPpMnXtvxHtfPmTNUMIcTKGBzJfvfSa+iBs3bth6pWmvrW3b/LRv1fHcmohb52ZXr12zTq+rKi7MYcTu3qdZ9BJsY2ioerUX2VkOXM7KdnI8sD//q7+yB/ef2PkZEh4AG7GvVSouO5kDl3nsrMoN+iIOqKW2Vk11FoFLnQU5WQL7AmSXOGOx5nGeIq5X01o1sxPbOL78HOciEggTdj89e3S+iCykc1G1tWLOY+1NrNGo2a2br9uf/vvftzs3L9taD+ceAC3sM/iqkFECcFknaHVwfGI//vAD+8u/+39s9/zIzkpjq2x0rNpFqXTZOtWqrVRrZFx+8+abdq27bj0AYBMlJ9NScTVOKnpGi0Bm5iNGZUoSH+Xnf4BQF/20GLEALitg3trEjp4/tZ2HX9p4b9fmBwdWnQysgYqWEsqYx1ZrlKzawJpCd3HsE48lhjMrjbBTVd6NxmxYKwQukVRAwhvfsG3R4JYVKEGwntGfnEFycDhgVqyBJDOlHLBHyzaeN6hxOZjXbFhqWo/A5S3buIHvm1btrdi80WJ5erletYPDffvg/Z8QuDw6fGknR/sELXttnDVyTlH2DSASczAcCKikePNc3cWph2sALptWh8YlEhEVMDbRpAe9VwRcgnXJRvNWsvXNbdvY0vf61hYb9IzcnvdWetZb6XK9nZ2d2uHhAUFLsC7756e00bI5OXCZVRzHHolzJhppO6uKa9lBzvD3FvddLsUG60c/D+tPBsyXxMV9AwKKdN/XWC3X6wJ8XbXS//k//vEcGmHoJA7tBdLc53M5yCj1HqIb9YhOMDYXArUQxKfRz5heKPNAiZOy/tKe9A7UDuqRpedZB25cD2oI2gVzMfQPQ/vPyx/IcOOh77ouXoevg9S/3SghAAJIppJvdLdW2bDASZVU8wDMGuE4eJo0tgF1G9lHNnhBiXOITvPwEpsyQ40dTIz7CCFqBdoAIaHHlW/XQJYz3Us3FVwkvCdlM1EuH7pHeLdK0cXyjPuJsqnUqY738l/XPeGicpYkxz5jVCr4brDkB6XzjqBLSdiz6miEgGdQVlIBe5XAJJs6QWeyiayAQGJcR6CAKMTMJkDrxp1QdSXH+KE7YYmgIxrrkJFJIEClEsx+uvOd0QbdMdFYeAf0KlLxoHzLcQRbeH//wHZ29+zFi13b29tjdnSEBkVJMya8v9dbZYOdS9vbtr29aZ0OjIQ6f+E+oqtrytzJ53mxJHE5ULkIAmr/5yVmGfXSsxg5EKFNzP8uHAxeoaaDcTH29sBOosWSNH/FoePLMQ3UklM4O3TTQJEf5eB5CjzG2it+VoDlRQAyDvT081LwIwVBUyNYBGmK97twPR+XYmCc3iPuKwdGckeDJWihxxtOqEsOqElRQpx07SHOUQJGaXwcNk7AGwRiF4HmHJRZBkBeOAiotaz7TUHeV41rcZzS+Vj2t+K8FF+TsgKXzUEaiC8DR4rgWBEEi2sWgYKYOzZiYYMYJcDAugRwg9dDdPrevXsskYStfOedt6ldhNft7r60T+59ymRGaAbi9zjPouv4ImCSahoHQOUlbpm+mLrJs/zHwYgUMIlnKc5hAPVhS4pzF3OUApf4+RetnRifAHjwGeFkL9vb6Wf+MsBavviivYv3F+c7TFzmjvhafdX+5bg5MJo+g4Lo2C85Y4bnasJojGeZ5yvjAAAgAElEQVSL505tE8YsAOpYTylItWytwyGM5JBK79ybT5nUmV3IHXSOg7OouDcz6rU+heEax8LlV7zJXzDY1GRDrPaKiAGZ3Il8L5TRTci8xDmJM3X/5Z5Nhn2Cvlh37VaLbBdI/2TBG3Ux4cMhUPSgyxMxMSexzrIEJ7sb+/mTvBb3l+4RjCX0/dIxj7VUBAMZbBbA4tQex3oKUJsc38J94prpOqINh+NeOOvS86R4b8Vr4nMD4I/PxmtiT2c+Z2ETpXYsktzps8ceTv0C/ZzbFRWP5HJEeWmFPgwdwMFc0wKqUMsRlSPHJwqkWbo6r1DHqsqutmPrdtq2utoTAO6VUFhz3Eso16yrG+58DOZdk0HQdD604ezYhtOBnZ2X7fi0Zc3OVWuvrhv6iMzLI1vvib2OZxAbCQHQGQFz+H7UMQfgcXrKz5qMz2zn2Sd2uP+pNWondnz63CazoZXrDRuPpwzQR4NTgqf16tyuXQGrokOg4wgl7sORnQ361Mkre3f2/mhIyQowiaalGa8B2zQajAk0wU9lY0ZKMgCclP44mJHovF1CF22MFZmFiCfmVm+ATRcsEJ3tgMpmYwch+F5vKGo1skNHAzCm67a9ddW21i/bam/LOu01luaiUzTWJEC0ETr3IrDGf1O/Esl7qHMSwlJwHQmE+USAJ9Y0k89KWKRFGtLdFPDNdel0W5qaLGkSesS5/6F1F0xy/Rv7E70ICHBDioNlfwKUBLJ6VZafbXgPSiwlOyTpm3R/CLhTiTV0L3P/yxmNPDeh3QZ7nkt+gYktBlqw2bzKzhvjkGoSYD9AaWe9CRzVPfJ89D0acRFtjndTp9RYUobNTunsBq2uu4rRVHYf1WNsPAbW1nimeR/N7PjkzM5P+5Ljgk1mskhAIuM1dk5XtZdCQ9hu7FMvnWdFesQFagCl2AxnHUBLrAGsL91fpaxvv73sXGAVBIJaMp8ReyF+l33snwVwWbXZGOB+zSrtVdt+7aatX7tB4HLsZdrBhqxD45JSPCitrdhwPmf58Zf7L+ykMTfb7Fh7rWPtUtW6s4qtVZr2OrqKD8Zs9tIqQYxxapubW9ZCEg1LhJWWDlrwBCRv0pv0+LlKvQV16Z7h3AH/blKyv/z+f7J79z63o6O+VWrQ/UWfgrxUPAUus3n25jxBwEltvc4Bl4krOkTO9gpbHb6W4kzITfSJGQC4JHmJ+tpgyAl40fv8Xwcu09gj9iv3SiIEGAA8nkV6vmNe/8aNq/bv/+T37N27121jBWMiktEEyRKWCpet7kSd07OBvffhx/Zn//ff2vOTAzstDa2y0bByr27lWtlaVZSLN+xX33rHvn3rjl3rrtpqtWFloeZkJaqixtnI4XdcGCM/hiKeeQVAG2NR9K2KsVgAl0golWcjO917YQdPvrbh7o5N919aeXhO8BKMy7KNrFI3q9TLNq/ObI4Scoe8oHFZGsGaArjECoMcAdYSQM6yTVAmDt8KZeEE0kND1pvegtkNtiPOCuAWoOOj4SFY87DV86pNvDlPf1azvtWte/mm9a7ctI3Xbtnma7ettrJmpUbTSo26Veo1Ozo5tI8/fM9+/vOP7HB/1w4P9myl3SRwidiNPmwJ2JK0W1lRM1DiAt4MQMzhoC+WcqPpzXkEXKLpFhjbBLBReeDAJX4G03JtY5Pl4puXLlm3t2JDVA9PxqzE6K32uFZDTx3A5edffGqnx0dMJEQlEBnuUQ2Q9L3g2ePzz/0U3KEUwMx+dv9Njl22P7LkTuAbCz5eQsxyUslKb8VWej11F19b53fpf/+TP5wHI5EHGTEPp7K6MK1YRYsACmjebN4yVkl1sAIBUqnEGkyJODSQEcKBJ8CN5dXUKUlAOHeoM9DOD9CclacMWwg/83D0+yNI6QdlZrB8cYhVKTAwSj3c+5LWALvY6X4UgAqozEFZUe/piDngKeANQFw+GZHJjrLs8DbYqTvTW8w7aqps27ObLmItbc8AZ7UrM38DGTEH9nif3iU1yk3UZhpgsOPXjoDDyVNJhzIU7NxN5qMy7xw3llk449IPeowt2JMAJVFujmuz+1ZNrMp6Tc1wCHb6AtfnaLEGAwPrAc4tDLY6rWLefHxZvh/jrt+JLShnhOA3SnwyqQCV+pNhSQYtyhqkQwS9GTAR9vcP7emz5/b46yd23kd5HYB3aKG6tgXBzgZR/O3tS3blyhVbX1u1Trtlc2TKKaAtk6s5D83QYAHlDQNofBIx/iKokAZlrwRrCvsqgjff+xlwmR0CDPCXMyKVgYUzoMM9v1aucZQe5BGApuDXq4EwLyHwjEzxdRGkpYdVCjyl4FTcV7w2Hbc0yCsGmClAko7tsvOVulQ+j8WxD+dWfrBKd+KelgWp+HsFmd6lX3LI02fKA2Xfv8n7kGtdDHgXRY/jvSmgkAbTOvBQKh5Z58VmECmouGxOitfXCMiRjkAmPhv/vWw80r8Xh6TonBTBqhRESNdn8Wf896uASzqLcOrhXA+HBC3ffvttMr1xDn355Ze2t7dLW4XP/973vkfQB8yiRw+/tocPH/G5kFHH61F6C8BTrM3csU3XpZpt5brGuD8lY2ZZMi+eofiM6dqI8XnVOo91HX9PX78IquY2AK9NAc5l45rO07I5ecXizgApnCNg4cAeMngNsFYflr0O145zYLGFV5Rb5fYzfUYmFXmc5uCsxjHAOyUCaAPMrJboIse4pOMcaycC3HQu0zWd2iWOC/EhsVQj2Iix0d/z/YrfMzhnjk/nLwNf+j46A+lKe+A8odi7S40AamOFs1daIDD1xgJI2tWnOqNTO4vPx7jHvsTnTycjq8xndnB0QOcXz4Y1Da1yVNKAdby6joYkZRuNxzagrlae7QqbGgm6OM+iHPdV+znex+tOdM34rnoTgyxgXVLGndrvxTWu0dY6UuOlmN9YW/HZmS0zCO/n6yrenyYTivO8zA6lewCfmdrDZTY7fX2szfRZins4Xk9JoghyY407dT+1+3pelctieQlMmtnh4aEdHJ4okKZvWSHbD8AHQA8w1QBOrq6sMBGrrsSoqtGZATBKFSQAVmoEPrnkq4j+YFs79uzFxOaldWuv9Ky7Ubd6c27lCZLTYHoKYAErjTJADbGQsO7wBXYS1t/J8aG1a0Nb76HC54XtvHhg+0cv7bR/bkcnx2SUtBpVq5emtrGFLssoHUcjDpSIj/l9dHLKUsZKjRCOAbjEdmt10MRjaI2m9s8Qem2QwkOJOaqMWVqu5i4jsC2tZA1IDlE+SDJCTBTQT5hZH4wqB8b4azZe9F4DGD8Al6j+YWMlgFTOnAPjk91sK9aotaxebVm51LFe5xIBTbAzW9WWtRttK02hR3tuY9zrpGQjsgcp1GRoCDZD53Q/31l9494JBzWrINE+Q8l6aAFzP2TujoJi6l8mRJH0vMmQUJqBaOwmGx57DWcnpb5SkNQr0GiT6Qc6iSQSOg6qZgn3TM87B678gtTIVHOdvEKNMSNK7WHfWSmQy2Hx88Dcc1uq60jjFPfM2MkrAlWKKaCWemsJqy3iNDWhkH+Ga0LDX+0OxHxlHOrSXgAvAbRDoqHfH9rR8Rk1LgE81BstG8FWQG8ZclPehDZiSe5hzKsDiqkupcbJwV+wziglEoxW7Hk0L0JJLJKr0uQjS9/9tXROKYWGxY9Oyrjv/gHXKq6JFszzec3KzZ5tXHvd1q7dsIF3FY/STVyzNhHVgS1RoQNeLdtf/N0P7Iu9p3baKlntypqVWhVrzSvWK9Vsu961WxuXrNQfW2U0sZqX/sMf6/a6jFN4oibAJbTZWUIvWob+50nRUhksOfwFNq1uf/n9v7YPP/zE9vaOrN7q8Fmowpex6zV3GAeOGwGpJE5bqnGJ1+e+/KIvlJMBcD2AlVG1wnOYEmhgY3sn+oXE5EXGZXp2hi+hNR7lsUpaSR5FcS/WMWLiy5e37Y//6L+zb3/jpm2vQ8tbwOUY2oYYvXnFanhmdJDvj+yjT76wP/urv7WnB3t2itLqjaqVVipWblaYyGlYzX7lrXfs195+1653V2y91rDyGEkcmDM1iVH+uChs9krP0PdYHjst+raLjJqiz8nz35vzkHE5G1v/cM+Onz+1/s5zG+3uWHnYt8p4YJXSmKzLUnVqpSokOcC4FAkOc1Gdla0yLVkF5xhWF5mgYJJqrQC0hM6lVQVe0o74XqLkFnALBy5LAC7B1B9B1gJ3iT1VY2OesTWtP6/ZYF63xuYNa25et6037tilW3etsbpupWbLyqiEadTs5OzEPvroPfv05x/awcs9O9jftW6rQfCS/QlceqBaa3I9olQbMi4oTIddxdmIpsYYN3QUb9RQYVOnbi2qLVA2HsAllhQw6PHMbHV93dbWNwhabl2+YqvrGzaAZvp4ZO1umxrpSIRCOg+sSzTm+eLzz+3o8CDptp7otwZxKlzc4Ox49VXqGwvo1AtTf8s9uoRl5bKG6dLyWDw9b4BlwL9AfNbt9mx9bZ0kM3QZL/3Jv/lXc4F+mkwZTpWg5IGDFjQVQJxpIsahGH2R7YqMmBgEAqgEKuYlyCwEjq5BXvLALBGbu+igkZivApSsBMBBShwI7C7uACMFmXnfKPUAxVZAFUFGgF/BqnSmJy4ocBJsyjqDW7EiF9k1Oe1VhgXPTWDIDzSxqzRefE7S4UOfUv5QlNJHN3IepJ51IyiG+3NdTwZ/Pm4CO6vsTgcjxnHQBZXFciAyShoiS+nQpTssno0tl6hdE2XbYpBqDLEo4GA2AVA2m7lWl2cyqBtTR6dAlWtTBsCfAWBulnjxhSq2aFoyn7M25XBonKQNpznLDmpnv8khk36kvufqEA5RW2e96hAAcDBh6TcYCM+e79jLl/t2enJqZ2fn1h+Aai0gGJ8TlOPt7W27euUaAzpsCJYmQXh8MqJQrx7R5Q0SVtWrgIYAUV9l3pf9Pox4BMoRDGPNx97IC33yK3A/slGWAhAFNsryAlQQQAtoTFlT+bs5IzkN3rNAjNnhWLs5O9OPo8wAxXEW5UI8eAoB8EVjlZfELfvs9P3BfCyOV/HAS98TRm4xgEwOUmcYyNFePEjjPUWwrvh5DAr+PwCXaUCcNmyIe2XGLylhSUHJcMBCmyxsbRq4x/VJfnawAM+wsKacLRS/L45P+vnxvgBI0jFNXxfznX5OjF1xHlIHJnXels1T+t6io/cq4JJMPG8KEGzJ73znO3bp0jZtNezAo0cPOSZPnjwjcIkkBVz+k5MT++STTwhUhkYlxhvrL4TqdU9pOad04oL9HvcVYA9eH41i0mTAsvuPZyyCkAsOgO+tcHbjPXjWZesF7421wvVaYDgW90wKfBX/ljI0F+aOLCAlwfCeVKst7Ey2xiPjys66Fx3bFIyL585kMpyLFA50mJjsPnk5BPgXgSWWjXqwvVCuXwDBdZZLgzIdN94L9iYy835jxfUbc5KtZQgo+ZhHVQVbrLljB70k7WuzOXqDUJMs9LvlY6XjFvIDoTMVARmv4c4+x5usN3WURSjD8pvJxAb9Ac++4XmfSWV8gRGH8x060b1e2+ooyXUHFIAXGyJGgwxv3hP7XDamIp0y2i2NDYFmnDRwS1DOxXLRBBB1cXf5je7IedVIcc3FWKZjkY5Jcc3HveVjmbBdEiNTtH+aB4XMy8Dr1J7iWVTVvZj0CzuY2i0GT2jQlDTjSs+BeE88H5lDiX2JPbt4dsT5DVkMlSSCFYZEDb5f7h96QhjrC4xLnXFYJWpkObder2MdyN1IxYxdx5mEZlkvuywSuITOI7S15uUhmx+cnZds/7BsaxuvWwkNEjtzW11vWWXWycYt7CGBzNmEvhSAc9jEw8N9W11dt73dHWtVxvbG9VUPvgd2Pjyx0VxVMafHx3Z6fGgHu89tPD2yg+Mn7KrK5msAlqpVG6OhCViVKPVzQG40GdlgIDAHZ2y3qxYmo9HU6vUy2Zj9gZiVKCI7O0NyG82AytbtNugJAIASaGDWH5itdBXfRBdpwFfAoBD8iiidJ96x+NEgCFVLTLaTDKgGNewKPmtYtdS2MpiwaPIzmlutXLNGpWndZs9WumvW7a5as9ExI3MGxqJqjXLXJkOVDao/gDdr9JiF7C+UBPtZRB1bSj9NMjY8xp+2Dw3MRtCTdUtGzUbdJ/cBmJ7UGVRznZCgSs/ujOmb2UJJq8DGsjFTWZqQqf5/zjoTG5BgcMR5GcNG3c1jP0STUbJHKZchDU6RUFSGnjUFdcsFGIl2wO2p2LOqwtDeClDIZbu8ki2qyHIAMJqjoLlFBaRm17okbMpxAlmCslOILfoDJkBhZ6HJUas3uUcAKkh7EvMW1XHQooMO69RGfQDuEd+GaL38/WgyhSRE1pyTPiveoa7tsYcJXnrpdSSbtd8Vx5ItDObxuK+kH/x/aP5ZxWqtnm1euWHrV67bOQB9Z08x7pyXrDpRKTvjSCTIWg37/t//vX2289iOG3OrXlk1a1atOS/baqluW82O3dq4bKWzkdlgZHXw3EoV297aoj3AsmYfsiQ5A6CIBb08z7xfBhKSBMzAbgVQhGdp2l//zd/ae+99bLs7B1ZrdlgOzwL6AjYRMQ6bdyUMz/QMz22r4s7U38rtr+wrrgeZsEgEhhyQYv1ahjEEq1vX0hmk5Zk3rUn9h/A7RM4MssMicAlCGOZjfX3V/ugPf9d+7Tt37OpW28oELqc2noOtrSQOOs4DHUCC57PPH9qf/9UP7OHOMzuenFtps2qltaqVmiKM1eZ1++btO/a9d79hr62u2Cb6maAixwE/nnXIViZahum9Lz+zpeObjmX+uovkmmJ8KEGamRG4nE9seHRgpy+e29mLZ9Z/8czKg77VZmOrVcB0xb0hmTaxiQOXQSarzkpWhQYtgMs5RgSALiBAMaEnpblNynObkXWpBGDgUliP0GVFh3UcEvgZNMb5GAAmHg4yCzWbzOs2trqdz2p2Pq9ZY+M6v7feeNMu33rLmusbAi7hZzUbdj44t48++pl9cu8D29t9YS93X1irXrVeq2k1Z6yDYVxvNMmiBGhJnUmyriELJOAStgGgZR3AZaVh0AYm67KKEvMKmygSuIRMyXRuvZU1W91YJ+Py8rWrtra5RdmVwWjIqmqUisOeDQbASPr25RdfsLP4wf5Las5Cs9g5/X4uOIHOcYTw/Rbjzbwyxg2va2CGBmrilIWOZTT0caZ85gOmL8XI1+pZifja2irBy7XVNSv9yb/7naBSemmRNlXuRMoQyiDHoReZuXDKHYRKQCmx6hxoo4HSQS/gT9/KcArtzzaAZ0/wfrHxotO3dxLzU0lZNpUIBEhJrUSRIJ29IQBWWTaAqDLuC8/Ggw8Hng51HYSubeldxXVYO4qcdQoV60QMUrBHg0noLAnXwQOYBEeErE2UN+I6Lm6N52fgQfZohQcnmZ/eVEauhg5PAJk4SHkvfkjH88fc0Hw6OxGvj2w4S8HrdTIl8c1yf2daohOgNCSV4YQTFOX8GHuW3gBEZdmHshxik3iHap+HkAYIhgBtMxw5Zy4KKFZmPlsX7uhTi8v15qKBEgBVvJ8gM3QjvBMwWSODAUvB8f3i+Y7t7e7Z4cERAUtoN0nXq8T7Rqe4ra0tsrJQwgCdBIyFSsu9JJiPomyjuvZ5JtkBhACUUgMdP+N5ikZ9GViTGe1MP3WRpae/56C+vDVPGHgncI2bDketf4nFEyxODIC6hEoeIYBhZQyT2DKyIy6Enj1DipgqBScHKDMoF8tFF2xNArqkYFga6C0avUXtuuLhtmDyksB42VxEgBjjkxnDAkO1eNCmzvqy+/znApfx+XmAyqstHOyTTKPW7U1oZ2ZzFU2+Fpld6bPx5yUaf+nzFoGl9G9xrQuORAKi4DUpIJp+fszfsjkojuUyh2fZ/iiuoYzxFCULvAHfD9MpExHHJ4dkWYJBhITEW2/dpU2GE/DgwUNq2oJpjWzd3Ttv2fr6Gvf2/fsP+B3gFeyS5j0B7kW/yAI/fEY4v8XnzzLwDiCn/10co2XjswzcizUcgH6AhUVnksBQ0ignX3tyHGMc03lIn+NVezfAtez+XUImnPwYgwCv03Js2nhRCLLLp0BRcZ/omhpvzYMYCNKQzRu48RmcJRT6UnEfca7E56T3hYlNbVEEEFhD8XM8Fz5YoGCVQUxcf+mYARxgUzfX2MualeQAQTq+FRtk1wufROBbsDXlrxCQJHE+yi692VzGtBHwpGeaW81LBGjvfQwBSIzhsDrQBRbcdDy0Fe/M2Gy1yciEEzt2kXQE2PBX8MwEZFzvjf6ZN7ogc8iDNABJUo+ZUiMtDgquSaU4s7JWQhwsZ05OkoI9T/dBut7T8yLWe/q7qDRIf5eu+0VAUEFr0S5p3chexx5DcIDAu3hexVqJNYZroYt1JJzi2gHyL+xvnrcxBjlbiM9FoX1vusHqiam10NgETMs5yqVLbKqIWT44OrSDg0N2zCZYhoqmasOmE+hyjfkeaGWhbBxgNQBLNEpBOTnBLZSuojO0s5tAL5mVpKc5nTdsZ2dmvdXr9nxvxwaTA7v15nX79ju/xT0RcgWS69D5jaYWWDvwIZEcwlgcHOyRRdOojK0yO0eIzYY7zR7khdrW63SsCV8MzHUb2OngwPoDaG/t27Pdp3ZyemwHxwc2RyAHcK4MpmWT+2IwGNrGeoPPyDL90tzanaZtbW3w84+OD9l4BmA9nh1AIIvG5+gabnbeh19t1mxVrN/HGaGqInX4BTAwtfEQzSsgQwQ9MScv0OfCWGHfqZO21hca9JRYZjibqkM3Fg9urVaqWKPSIJA5m6DMfGKz8czqtZY1W11rNtrWbHRtY/WadVsb1mmiUVCXQSmYfkjAD4do2ABwzptOgGELqQACNe7HIub2Rlzwm7UvXDMzWMxub8LfZCMhl4diwJ4k7Vk2TEpW1l4kIy7ARkKzN8peqenPuVDMoq0t3b7c3gegiMt4l2jAc4wrgomuZBeboroWIM1+lHy7ZqWq79QMJ+/S62eGg7mINTmn4f85qBfxE+YJzzaZYc4kKYAZj88DyIHAGRqop+fndnB4ZEOCwVJMwvUBDAJMxpsQt4nk4sBkAMRI+GHuhCp6N/hcsxSdxDHC+Cy8P0uIUpZLfBVZU41tChYJpRVYpqcXAabhurPUl6xUCW51Vlbs8tUbdunadZtX6zbCfFPn0n0fLx1mJFKtWWOlZ9//z39nn714bIfVidl21+orLWuVq7YC4LLeYWfxSn9s8/OhEUAqlUUKWV0RyUaT72C5GvaxjYrHFTHHAVySTVhGfNq0H/z9f7Gf/vQDe/7spVUbLSuhoRFAu2i+kzFmnZyBvZuWpi+RFYmKmjgT5G9EckpVNPgCWUbnoLADnYtgAksPHbadQGnmMydJO5+PZX6ifE6d7fleUzIYdgy2G1/dbtv+4Pf/rf3Gr75jr19ZsUp5Su3cKWQ92JhN4C+i9vFkZl89eGJ/8f2/sy8eP7L94YnZRsXKawCfYf/q1ijV7c5rN8m6fH1j1a5021ZFJ/lpyaozJE/yRAPBKV9kmV/E1ZWW2Ydvd5EQovMuBy6LcUZccwG4nI1tdHRopzvP7fTZUzt5+sTKg3OrzydWr0CHHuZ0zGaIqJSfeRKY8zCDJnhZ4CWhXAcuMU9gqeL8KKmj+AxSHLTxriUOEBFnP+YdiSg0QML+hf6iMy7nVrXRrMbv82nVzmY1a6xfJeuSwOXNu9be3LK5A5eNdsuGk5F9/NF7du/j9233xTPb2XlmjUrZOk2cwQJ8oUFbdSbliM150IRIEhH4GUAmMLNGXaXisDNgXGI+AV4iy0KZHJSLs6J4bh3oQK6t29alS3YF/Tq2t1mlAD+w1QZw2SPJYghgdDiwr7740r784nNWqE1QKY0mYkkiS/5rVHFqXsNbFeM1IXklGpfECt1PDHvKxGpBXpKxi2MXtJsZS1/XlZyfGJeokt1gqfialf7nP/qDENzLsmkpi1IZM9UhpHqWIXYsbSWBi3m2w+0rG5soExYsSm1WHxs4Eby8AgVlFFW2nevj6ePl0AVDUXqJASaGEYrgJLJkZBRCM9HL0CM65UaiodDBhgMIWW0YJ+pzjscKDDyzEwdvlG4FUMl7BRCaMRF9KHGvLhg+GUnrkwdtdGIMpiENbYgF++EUGUQGM7o/lXaro2qMpyZYGRI1qAHIiLIdlHe3qHXV6bSt3cHPbQb41LCZ4n70jQWDwxDjRlFmZgRzZ1Rdwetct1N0IGOApnJBjFEAZrG46VxQRN1Zneiw5ePDIDrpSE+moF+PQCM1dqrapE18NwhqI6sMsPL8vG/7+/v2cu+l7e7t2jG6gp8j+3nO7CdYI+y6Vi7zWSHmCrASpeCbmxvWJMtEmoYKjFWSgbXA5wHjknOe60pGwFsE4LL1UDgY0yA1BRiK4AWMqb4Wjb7HTY4u5n8j0O/NHtJrSQZBLOgUaMikGJLyvezeuES1TplddeA8AIFgTeP1dOV9TsMR1efp0EoPf+GsheeJbH86MO4opM/xKkAoBWGWjW16IBYD0dRpWLhPv1C8Nx239BoL12YX7+VNTjSQ+XgsjksOSOD3WP8xjylbMX2PnPZgNkTgEQB0NPKgulLmcIXzdWFOCmOdjkMaTKfvj+cuzslyRy9FuQuTXAAHAnBIP8uPxGwrZGPu971s3/E106ky4tDAqcKpHFG/5e7dOywlwGft7e3be++9Z41Giyzst99+127efINzdXZ67qzLQ441ACwxVVRaHveoNRTgpcoiY37kuCoJE4GGgisxr/AVSY3iuKdjUfw5PjtNiKRgXAqixIgH4yCdgXR+4zPCTrxqv6V7Jp4h5gDrNp3t2DfptRY+UwpgudlJykeW7VU2EvByOr1JeydAYDVPCGcYWnbqHBzl+phnfKVAb25jFBTH/MQcxbiktppj4LqnKQAdc5COP8+OGQJDrQOcjznwpx/LUEIAACAASURBVL2a+SRkd6r0J/Ypnhl2FUlP2E6ZVde4m46VSAsbjrJyD4QRMOG8zuefrdt4nmSAZux9L0XEHoFzPDo7I/gEkBJMzGarZSurq9Zqd6xaq2e62qyoQUAfyT12Q4fWn0pb6Z2wRNU7xjpQEdmxACojro4DB9Ui8VVcB/l/a4xyYDA6ry+Wjcd11AzRk7qZ/xRnrJuXTAojD6q0HnKmDJ1oZ8OyyRrKApOSqJj7WBcxj/RtfM3EfEVifeEZNUXR0cSDu0Q6gUn8qLoQgA+UjWsEdsX1D/mzoRnOiT179txGYwBYNRtQYxKMJS/FwpqB/1irWBPdgFsNu7Z9mfOPJPiQjX/UzICJ94pKxQeDiu3sjm117TV2Bh7MDswqACbWbGNjg4lgJI9RIg5/GesITXmaTXS8ndE2A3wE0+T0YNeq075Nhyc2G59Zo92wdq9NKRvah+mcUgfQsANTpIHArorwbWL1JsqVx3ZydmSHxwf29MVTe7m/S7s/GJ5Yoza3Rh1+MRrjQNuzadvbG1TJAaMEnc3pr6Lz9Xxuw9nc+mN1J0ecinHtdsFiR2DctE6nxd+dnZ8REFbHdlWkBKOKa54VZACptB7BAMXeVXUS2G34by/DnAG4LFkDPvy8Yg1oy2FnA9CsQte9SYD1/Ay2AZ1sFaSi7BwgTa3aJDuzB/3Mct3KZZSNVgmqotvyFPWBaHCKccSYVl1Xco4GRJKV4I7z5g1an8E6K7HMlGAO6XGufR/NzRAL6EBiZ1ruDTIilViBJGdamedpCgezPXHB6D+ko4KhictgncL+Obkl0f6T3JUkDWiDnEXJe0fMBB/Ju0BzDWXlrcHwzEsWKVEGNqITQjD0YBfKDqtNDPcq1gh2AyXMSgbdzwG0g6tg7w7t6OjY9g8PbTgeWx0VYPVmVj2H+wGJgCXckM5yrX02rYKN8Xvg/XuBtJq4Ii5WgA+zgOvmuvrqfCT2qVdBktwvHUQdkbnetqoV8/OjA6AGv9MBYwP4SKsrdvX6dbt+44bV6i2Brx6DI/mGNQQtWep14l4bDfvhz35qP3/y0PbLQ7MrK9Za61mzVGFznpVSze5sX7MmzsDhxKrTuU2HI9uAzt76umTLhFp4Y6QcuMwYl+KhikXJcwXAZM1q1Zb953/4b/aTn35gTx/vWrmGtS9ZjLmTj2QXc3IG7XlFQDx9okTPOfeNQucykqTh76UVNvmZEeeQzgaA4HmCFU2/cp8n8XVcjvWiL+n+TM4/cRzDgUsA51iHlDGq2x/+/r+x3/zeN+zWjQ2rVkDQGtm0jGSaWNrUC2VMXbKnz/fsz/7yB/bJV1/a7vmBzdbKVlqrWLVdow1vVpp268oNsi5vb2/ajbWe1ZFIBONyChRQYHw0paISZ8FnU2fo/JlTfzMdJz23xiP1fdPXay9wtq0KzeL5xMYnxwQuAVoePX5kpf6ZtUtzq9dgs0s2ng1tNB3arDK3Ocq+cQ2wm2cVgZcELqVyCXtG1VgAl9CMhPwDTj28AZqxaNLmQDc73BO4BPOzROASsg/4BgOYwOVU4OUZgMtJ1WrrV6wZwOWtu9bZvmLldteq8KnaTSZD3n//J2RdPn/22F48e2qNapml4nXoQ8vDYVKB9pwNmNGISE2DwLjsn5/RH2s3UDHTlr1yLVjJSsiGwhcA23IymVm727PeOhiX23bl2g27dOVKBlw2Wk3KxwBfAXCJfjQPvvqKrMtd6IpOgH2NXIJjMXalnAD862jUG8x2rzYIslcAmREsROWQ1kG+HrhGIiGWrTOHOr2JBD4Pfi5iOxDQVldXybYkcPk//cHvzQlOBqPQEQ2ho6634boioSmAIVdmI/Q4ciMQ3bQjSKIjlh1c/h5sAGYyVK7dqLcIXMZDR6ZQwJiAMjEr3ZF2naso9ctYfLlHnGfUC4wmderUC5nVY8MYlb0H81JaFmrqEyXgzLx4l88M5HH2JBZpBoj5oLuEZWDOyuR69oZgXgJ4+CkkhDbJ+IvhqJJy/A0dwkKTUqXyojyLXRmMSmhQNvjfbOQTGSh3BMhuhIaDl9ohAMTrIQCbAQW8DdfTKpWp/wNNF2QlOa8OrES2j/PrHeaj1C3AM/yNwK1SDFIU9DIVlZKoxAzzj3toNtsELTEUj588sSdPnzrQCo2Zvp2cnLI0HCAmvnEtgKsUcF1Z5eLe2tpm2SgAzCgDDWZuHuy5baUTI4fMXekcBPQOfhFAReCSBZNLutYVActiUMy9E82EQmA9Su0T0EQHYpTlyQkJp1MLeHnjhAsHhZfqcI4yayKAmdlCrA+sY2fHLBqaREfPoQRpL7nZzTtOXQB88JwS8HedGy/zkrEqGMW8Uik77IqHYvz3MkA4BUzS1+G18bc0gEwdirREPQVh0s+nHuw/Q+MyXRfZnk4yl/xcZyEXny+9v5SdVgRbGDS7uLtiihxoC0fhVWNXXBsXAJsEaE7HIsaxOIYpCLN0XrzsRC6K7jXT5H3VTb7C2UlBBYAnkjYRUAVnD3bn1q037I033uDPOMQ/+OADe/bsBe375sa2feOb32D5JPYzOo+//96HGUsKv4OdiueOPa9/CfFnDTzSewmAEYE8HGVpc+kr7OmydVict5i7uHaAkSlQlpY/F+c6tU0XHMSElYnXEWRLOpW+ah3E/ROY4XmVszjTZwogJ123tC+J4P2y5431i7+h1E3NdHOwkkF31lU811Dk+2ZqFljc+8U1rr9H986C47QE2Me14URGs5Z0DuPesjlhoArNKwWUCkL1lQGdCeOHDeciaytLp/8HwITGBATgFOhDTy8fHzVV4RmLJGPGtuQr/P1i3THZ5DY/0/KL4JFsAoG90J2GhhfKH8GWqzWabOgDEAqOInyL8OEwB+j0LP/LbSqPIAQIKleKe2VpYCRpXFYg1g3OGoBU6drl+ZD4aHGd+DfsX9E2p7YoXUfFOUqTeuk6v2ir812TrSlvohN/ydaw/2JxTQuAoTRNpUwNcDVdETgRX0yMqhWzfyUaxWS/5QGwOoa774fEMkpzfX+gNAxscjQa23t5RNACwf2E5W1aF6zWYbk0/MMyGYIobwTACHARoIy4Nd7xmeuvxOYyg5HZcFq29fWr1uqs2qUr1+y1q1376sEL+liQ2lhdW+EaQuLnwYOv7LXXXuN/o6v4zs5T2997ZmcHL61RmlqjgpI3s9F0ZIdHhwLTwFiblazXbNscDQfqDa+KwtqbWL0FQHVuTXRjXelYtS5GG8Cs0fjMnj57YP3BsR0f7dvJ6SEZS2CroNlOuQzmis6G/uCM2nGTklmf2pfYSwKMABBA/8ug92lm7XaLrx2OUZ4oDVmMUa2uxqRq2oJO5A1WSCFWOT7r22gMsEHNEkboPlwD4ElJNU3F1Gw0NGvUAGIquIb2XLMORi2CY1TbDjmnKAeslmvsWj0eTlgmiPtDwwkAZtDN7LTAQlmzzdUrttF9w2zctAEaAU0nkkpC2SHsp3cOD3tN4CU0B+HXVJvqSg8GJ+IC18VU/0hlt7Emo6KHNi7ejxziRIn/LMGUlfGKfBIsZocxM41fJUSitDdATvcN/TPBxsv8hfAbo9s288UKhjPbkyQtAlSm/QiwlsG3bDTAnlqtkfUf4PP5GQ8CBfYtyj1Pzk7Z2BMa+mAtaS9LZz70KmGqydiEbh0QkTma+EiyDJ/NtRK9FAB6U0ZDXe8BCEf1jM58scH0s4+1UnhkAWse/TxzADY7d6kmJgZwDww1JMrxvlKZaxwNcy5dvWJXr12nzj/DHlebBGMLaxsisWjMAzMyLZfsw09/bp88um/PRsdWvbFu1U7dmpWadeYV65ZqdnPjsnVLdWtMzRpWsdF5n+ACEshcZy5JkVUPEHBzEpTHAQyZeTh6Q9ESCDMd+6//+E/2k5+8b4+/fmFz+gcO1mTApSRYwleKgrSQXCs2oouYKpduy9eOflr0J5bFDhS/1dHneEAwNj18V+ic6fmlZ0Tm2xSAS+zZ8FOQhMF84pz/g9/71/YvfuNb9ubrW1avQdKlb7NKk7YS65cyLbyXiu29PLY///4P7INPP7VnR7s2XS1Zab1q1XaVwGWr1rbrm5ft7dffsHeuXbHbl7YM/ZbYBHBSYhKCeTL30VPgMvX/BV7GOBXB3/yciyMv9afTM1c+Cio2UIg9N9CUZuendra3Yycvntrxk0dWGpxZu2LWqKKDutlw3Lez81Mbo1ERFxGIRigPB+OyQuCyiigedoGJYMUbE5vwPRMCl0gGuG2m36XKywm0k8GGZeOokpXREwP0dXYnB3BZ4/fZtGKnAC7XLhO43Hjttl158y1rbVyyGdiT7bZ11lZ4tt679759+OFP7cnjh/bk64dWhaxJq8kqg4wYRzAezUFFJgNwiXuaTcZkXOL3wMeaTJS4BAEqLAhiqvEztGFRNTOezZmA7q6sEri88fobdvX6DZ4r+EYVKxiXOPuhxYteNI8ePiRwufPieQZcam5EmtOegEwNDk1JkLAHics6kinvzH6dEdIHlk1ySSS3v5ktdqmeOFPEUncmeVL1hn0GP7zX7dJHhd+xvubA5f/wr/7lPDb+os6lgLrsb65TyYmmoVYGLlh31Ltklj5v0MIF7xmR0FYUyBh6iV6O56itnMy8Y5xKCALoyBtIEERkebaXj3sJGRV+vBSJznBykNGBxD2CXTcF7Tvv7ktAMXQzHbBECRUyosHOIFiXTVDynCx5Z1u4rDyCGzSAydjLIWjt4CeMrIBF1/8M6Mh1d2TwcM05HUNMXL1RZYMeAHUCG/GvOnmLgYEDEx28AaSK5Zk7DgquwqBgnOI6FPwnmCjNRJXcax4wr2xEhCCEQZgMdjBk4byljB91bs+zNVHajblippLfTTEF3QlQ8GJ0DCA8/+LFjj1+/JjMytOzM9ejXOG6QWYaXcIReKFcCOg7mJX4xsIGWEm9OQZ53rTJy8yxWdk4IcvUqTwrmJ8ofZFOjcpVAhgPECPWO+fGs7wRdCWRyMKPabCUxypgVjinKMoUvON7BHUStpbTGI6JgjgwfPPGO3nQ5kdv0hUe61JdbuUYcn+4TmaA6LgmHE8dTsp0ByCQggKOZatrIWuLlj1xvleDOVR8VQSqi4Mk1nU8S/ytCKjE71OHYlkAW7xOEXBL/15kaBWvxzEXBPOKKc4Zl7FO8hfmAG2sGYmovvoLr0u1FKMZB94R6w9XUFlSDhikzgVeG3Yr/aQU1ImAns/rwVVcTyyK3KnTclfCwX8rsIEOdB50pPOTznNcNw9uigF6np1NX5vfj/4e94y7QAe+ZguNIuD0qYHa1tamvfvuu7SXKEV88uSp/fCHP9JZUaram2/ettffeI0BKALsDz740F6+3PPyiwAcF++tuObS8aSD6VIRCFSiNDRsYzoHxfkJ4LAIpoQ9yZJICbi2bO/E74rXDzsSzXTS+y4Cl+nfFsGYsCkXgcv02fHc8fy9ds9LqTQv8Vl4fXF/LII0afIzb9AT47QINIX+9eL6x70H4BjPr70ecjCL+p8KrPPfxZiruY7WfMxH+nM2XtwkKOPNQcvUZmbgpe/TxaRQBLB5V9L8s7y3GoN1dyAJGCpgwmdQm8m1M6lqDF8NbCG3U2rMIP8trgvQsOGSIRFEoWJBuomqoMDZif3TbNa4v/AzxhSfIUdTJaohUcL1Uq5JdytJwPEkgA+RZNkJABXMX5xv6T4r7vv0jH2V7S/a+JjXDHBxoH7ZmZLOcXp9tnRJgMSi1U6BfZRvYb6xD7CuAADjC/5MnDe5/ZVDv2hvw7amA6QS5Gzf52QfBisCZ5DgfWFHhydWb7VsNBbIHZUALIMzdd9e6XWt2QRjT9wmgiZeukXmkjMJx9OSHZ8OrdLoWaezYc12z9Y3L9l8vE9m5Nl532qNNsvc4O/jecFYGQ7OqaOJxln9wbmdn5+wMcHjRw/s3Te2rTSTXiW60COYRoA46Y+pi3dyds4mJ1g3YIjifnCvgF5wn9CthOYifF5UEcE/b7a7BHdYej+b2OHRSzs8fGnn58d2cLhnR4cv7ezsiAFZu1O3eqdsEzsXaOk+J+4dfid8/f2DU/qnAHmRRGdzhNlIYGgNZeoNnnkoFwZA3Flp0oeFXwn3pdlucYOeDcYMIideJQZzUgeLFGZlEk27tJpYOsvSRR3CI5QospFQ2eZeDg5pI7AGeX7SNJUJGKLsvGItmw26ZuOONWo929rYtE5nhcAUStABztGDKUH/V0kZ+OSIg8iiR0U7gnRUvaFEl+W40NEPcF0l9EyneFZCzS3wqKKWkbnHgDVPmgi0V3lpnN00FQQ9vQSddgtMbq1X7UMAbYgbc5mx2J8C75TOL+PDoiTbN2YeP4au5sKp54G4x0EGv1dAo/oIBONd/hBAhPPhwB4+eCR2Laq1vAycPo+fDTAPVTaUU2yE9zKOmqCKb6RKDo/xAEiSZevSNBHki2ofVVOS6VD1obP5aRIiHlTcmAIEmUaoV4jgnpo1Z7ajIq9eoyZrq9O2rUvbduny5SxRFpUOKjcFcFmhvuwEoGe5bPc+/9zuPfzKnpwfWPnamtVX2tau1a1brlm3XLcbq5vWAaA+NetU6jbpD22tt2Kb6xucWy+Q97PKG0pmRaQBjKv7eApcNhpd++E//cR+/JP37NHD59SaBcADoAaMywB5g3GpsxBAqXwC2lo/Ixftb/ShSBODWlW/yD/JVpIDl9y7XMs5cBkVoBnukyy/xfNJNjnOPiRX9HdU0Am4xJr//f/+d+xf/tZ37O7NS4YCxNHw3OaVps28ozSBPyQjqzU7Pu3bX3z/7+2nH31sX+8/t+mKWWWrZqVGxaqNqjUrbdvqrdnrl67Yt16/Ye/euGadSoVgs40haYGF62Edf1R8niaji2dvqG7H+Gb7NItLkoqRghSWH4AE7atzsyb0yfvndrK7Yyc7T+3oxWMrDY+tA9DSJlaDxucUnbbPbAQZHOxFZlWomGrVecWqgC3nAi7LBGEBqsHOCbicQVKjNDMQFbNmV2RIQxZkSI1HbmEsS8AEM8yvpEJYKu7A5dmkYtXVyywVX3/tll2+/bb1ti/bvIHmPE1rr3St0qjZZ5/ds88++9iePnlkz55+TT3PlRYauEXzR5ecQLl39AehbB7IZWN2FsfPAC3xTePisoqSV8TdwhCDcYnEw5z65d2VFTbnuXn7TXvj5i0HLkfEuJAERCKF9tXMHj54YJ/9/Of29OmTpFRcJpnNs912gcmJxAcY2bzXDBvyvibR8yaRrQtpQa6LpMrTWSwZGTEqDBd8MydSAsPpkHHZIVsUeA8Zl3/0u/92Hg4VjYE3Ycl0Q/Idm/yUlIBHF2k3FgEqZsCWg4s5oCgDHSAZyiRwiAYjRw8rY6D7WmwwwvJtB0OzzIo3FlLXcpRDo1ufOifygAZT0DteZ0gyADjX5IzGMwInosxACyM7TBNKf549dL1KbHOWVcSBCWcK5Tl1BgIqWRdDMtfYhFHIGaQqKYiyb2RW0UG7ytIZdIJCnT8OrECx8/IodSJTubM/KxycWHievYsFmHdUzMEvdDlU6bh34aMlks4MHFKClRVoRqKhD77B5lQJPrU6vHwYDmboTRGUdF00OCrUt6wBUITTohITPAM0m45PTqjXtLO7Y7t7eywDR7kO2JUIBNRIB9qUELJVUyGMCX6PfwFWRslgGijjMcS0hO6lmjFgHsRcCi0rZTiR/Z6wM6V3jEtA+9QwpwFHOGSpe1T8e/FvfE+AlgXGT3bghkaYB03cLwl4lAfHxcMX4+rRjDZRHnhnh7l001K20jJwIGzCQjCKTeppzWXxXBH0uAjkXWQIarwybXg/z5Z1JdNIpoBOCsQVx70Y/MY8LANm0jlK35cd1J7BSw1rvEfk18RZ8oEJRyRFeOV65q8tfm6MNfYx3p/LZSzO8zLGZbp2YpyWrcV4pgwELIDguk7SoTcBqCPpEcmQOQSz/as43uHwpMF9gCWpM5S+P+6pCDbgNTEWuF6rjg7h5wRWcM3QgILNfPPNN6l3CWkIJHA++uievXjxgswCsGnu3H0zKycHS/Kv//qvrdddVTmgJ10kIYHgZeQNxcCsyUuNl+1pkmq8QRbuEYDPLwKPY8/90rXn6ykFb4pj/cv2QezDX7Yn0nUTGdP8c5VsSb+WAY8xh0pc5OBfvl+WA8OxVot7bNmzcj2EPEsYEDqxXL3ZLcb9AXgIe58Ci+lnKfDRuqc/koCgKci8cH9kIuVdU3/RM3DtE7RYfP7cz8n1VAWqUFreAzDX7qatVEBK4JJ0E2lJOwlftt3HQIC9kkz0y8BsEO0zCdTk7+D8xH447/dZooTAqt1uUBepWUOH8g4rGpj49fHBuADEKVXqNpyIJYKAXp111RgCXwGeA/eoZcmPFLiT3xUSJIurLAeW5TOqUU0+z/k6uxBYJednaveLZU3pul5YEwV5kGXrXfYSyUWBMLldFWM19l4GPvL1oaOd7Qq393nyJF/3OQsZxW6RJAbTF+WpKGff3Tuk1je7AYNx4smosIsOHZFpubGOxjAdHUuoWCbhQNJLitoAIvZtMDbb2r5uU4iJletWa7at2xxTkxHNn1bQjACdsJ1VynK7ydDazQYZJWfnJ2zO8+zJY/v60X0rz2e23uva2hrYEx1vhKMEOAG0ydQaNTFRcPuY5ydPwag8sVYXZXLwrycELgFolisNq9Y3WSa3urpiG2srZGQ269A4PhU7aTLkfezv79rJ0aH1R0d22t+3fv8IHaUIx6EEcTQZWqNetdFkbPV6hfqX9boaNQIHAYCIPYXAVz6tizj5GNYbZrUmyA9V7kWopZ8OUZ6OgBKdqFXyi6WLZ2uBvVkVWEidRT9G8SNZu8DkwGCrKcCG740xZbNMav9LlmIyApkAgXrNSjN0JS+zIQ/+ZfdZQ+PNjjXqHWtU29btrNhqb8u63RXeC/dpuczmDWB2QncTnc1naCgEQAFsHm/0SJA8Y84AOAK46Hp9iaRWJDYkKeTAhcLgbN/imqwi8+tF0B77C+shSn6jFkhSJdrrBPbIjMoZ7vIhvbGrky8YUyYNLxfOWgcZQwqJ/c3xfmrFje0cTXjOIEXVZzNMMOLJXh2O1PxsOHKQHeM+ZFyEeE+NXMQ0lTwHmJdBIgkGk84oNq0lIxSsKTHQtHUBfAKwn4hVVxVTOhqB4jNYHRil+5mPgD2oijgrS28Wvil6BABvg6YxfKPty5cIAIqMwoJVmgMAH9CPBIgIHMuqVfvki8/t4wdf2pOzAytdFXDZqjesVxZ4eXVlw9oAjUZTa6P78vnAeq22bW5ssiEcq+w8uR0VI2G/CRhHMxi+zouHS1VqvP7ox+/x++HDJzYFxQ7sOuiJurxadJgPEFNgZe5fZ5yhxCcPmYRFIFGvTJv2vMrPCcal7L63UvLzlM/pJftFXynOCfoXLl8R44EzXeBNMIyFkfy7f/2b9ju//av27p2r1mpCvuDcrNyweQVsfsg7AGCbMoE0GE3sL/7T39s/vf+hPdx9YqP21KqXG1aql61cR+OvhvUaHdvs9Ozbb7xmv3L7pq02mtZBCf4E0g/ShoyO57TrPJPzc/qiD6dmcPGVApf6OX9v+FZpPBChE6xMq1K30mhE4PJo54kdvHhos/6RtSsTq84GZqMzs+mQyS/6CjSbSCZg7aLZXU3PAAFMrCPIZ2R4CPqLQBtkZqXKjJrgsO9131dMGEG7GeXiumkrkXEJHwaJvpqNZ3Ubs1S8YqfTipV629bYvGZrN27b5Vt3beXydaugVLzdsSb0Q5t1+/LLT+2LL35uj7++T9Ylur2hOQ8SUVG9q6ZIAomRDI54EWcym92h+gfSCVj3NML+CrLNkQiAJaww6YCkF/Z6s9NhZ/E337prt+/cJdsancWZUO22rdlqiklvZvfv37ePP/qIAOZ4iIbGfSWtXE4PGBTONXQnR8fyZrut+DCpttSaVuUyxpDEuSVV0sFQh7EhJsaeM5ADHGdNqgPDUtNq9dVBLNdqNYn1oEEPm/P8r//hT+dB/Q/Hm9oG3rk6HLELzjszwQooAfqw4YvfSAjWhjMaVNCsU7cDfGQQsTN5LlQcLqnoyDr4xAPzUjECcVFyLgpCILoCJwGEho6hHIXQ5qSuBjPLEvGVhiXmKKe2OvdHwB01LfxzXf9QmxSiodGZvGb1moBGsCCbDegzyrniAeNdn0OvhUE5mJsIQKh7KX1JNa/JDyd1S89Zf1hl7B7t2pKcVAdZBfbGogcNWg13BNJFF28xIjSPnvV0YIvd2AfKDuLgi+yTuqO64DHFoyEmi2vqcGa2lULFYKAKklEpOMZYNGZkxqmTSYe0wpIzHPoHh4e2s7NLjaa9ly8pqA4GJQ56ZIQBaLK74nTKxRrl3wAr19c3yEAFOKAN4/R6BzVjE0UJeDj7OGgC4KVx8tI7Bhc42aMzZxJcpgdcaqDj5yIIkwIMFw4/xpBykLjXshd4sJ2IWafvxTqMg3ARUMzLEyKWkyMCpqVKwyMwTg/O4kGTBdOx1j3wjftLgzmyLbN9md5lZB7zp0oBk8XAMWdKhROj7NHFr/T+4xnSA3Tpm37BL4v3kTsPi6hMGmiKPL14f9m6IGi5CFzmAfQiSInPjuY8RccpXTcpuJICHdl7qC23+JCLQbuzrNzOagz99Q5kZICJO60pgzb9zBysdFHUsN0I/AqMz/SO0n1x0aGZZx1o8VlhSzOdY7et+O+wWek51KzVyBIL4BKHvLrcjqm/dvfuXdowsGagdfnhhx/RrsGeXrt2xW7duklbjde899779uTJE75W5bp5x+fFfRJn0eK4Bzih8vQJ7Re+YPOWZfDT/ZvO2bLM9rJ1no55uqcX1mshIZIBqK6TS4aUV0ssAwbTtZjvfa+OKHjki2slT5RoTyzuizRBUtyiRcCS9jH5rIt2OE9u4LVpQqN4bZGcxTzPWJXOqk9fm9kr6FhbdQAAIABJREFUl37JmTECoGItpuNTrqKrsuu/ebMIbLE4Z/UMYrvPUY4arERfZzF+i6AYYBrv9ov3+n1r0wtEkW+lZClLfhNmIwuJolGQjyH3FnTvKP7ubJQwCYmeJO4biT7oH43HOI+HNhoM6U/Agdza3kokb+DAojlRRVpp1IqTlhSeN7rQ4/dccyijzhor5KX/kXEv/i32RPFMLa65AMnT/UIfJHGu872clzAVr4/PycuXpHEZc04/iE0MlfDFeyPBo7lIdIgdG45kBxPibn/pA5dkO4PBlp9rid6lA7zZ+kFwoAJr+lfURoRNK1fs5HRASYzTk3OxkUJPynVhqZk1VPIWjXoAHFJPlnsMzDMAV/g7wDbslIqtblyyO3e/YWf9sfW9KUy3I2ZvfziybWpljsicrEdCfT61DsrQoaE1HNjTp0/tqy+/sAf3vxBoTn/WyPzc3Nqg1haBLpTH4XmhE+psKoG7WuNgWqL0Gd/BEK6y9B0+rRifJAisbFmn2yJ4ih0En7zXhQyVWIMqvx7Z+emxnfaP7fBwx876B3Z8tm+T8amdD4+sUoVPPrV6s8znYozjjEXogvWHKLGbkMGGWALMSoCfZepmKtCvQHcTDZsmaPZCCUrrdGuZljL8MnYHh01AmTUDVrxRiQhMDMYWAKI6Ros5DaYOAlgspYh1EIyXqyiRF9DKcuVS2Rpgv4H1NwQKWmKHdPwLXhLWI6rjS+WWXbpyy9qtnjXrSFA0rY4y9VKdgMTgFDEB4jOP513jbqY6TbI5w87nLRu4QrMETVZGSKa2VzJRQkiMSvwfwFusO7D/8CUg0wkuXsnGxGCmv+/d3yPiiBix0JNAjV9zRynb787mQQNrlI4G2cJLnGSrJ0jKTBjPldC4dA6wFb8bsVoDsUpU60iyRk3Nwk+BH0Dgwcvog92f+0KFBLHLmdBWohoOJI8KxkaJokg+EbQtQbdUzUTBosLar0N/myWmqChE8yicSaouhI4eQPe2A5eXr1ziNRgfZeXGAB/AwC3xG6zLcr1un92/b/cefGFfH7+0yo1Nq3TFGGtb1bpWtWurGywZr45m1i5Vbdof2kq7Qz+sBd1pAPGUH5gxFkRcGHaWcTzAWxBgQDiij421gcYjNbt373MCl/d+/pmVy9D/VFksJerY0BbvVRIzrxJLiASJ3nh+NngjYT8bcr9pUYqm6EPkvrfjEQIOEhZvTi5Iu4ovC0WWAZdi0KrnROAlv/m9b5Nx+RvffctWuzU7PTuyWbluVm2whJmbZorkS8Om8xKBy3/86ft2f+dr6zdGVt1usDlPpQHgsmntapNg5buv37Bfu3PbNtAgrd608hQtbdRoWGebeLLSuMzjnqKvqGcLxMQzAf7AWueLMWHq6/Bnhz2rSLHgeUZjOzvYtePdZ7b//KFNzvcJXNbnQyuPz6w0HZjNIOshXw5exgxSNYaKkLrNSxiXupWrDaugGZosLPfmZNS3yWTAJAN493WUoEO2o4a1NFdTX8iCMOkB+jHGFnYG+6puU3QVn9UJXOJ73tmw2vo1W71+k13FAVyWW21+11oNqzYbZFo+evQV2ZbPnj6y8aBvTWrt+jlPW6dpFKGr7NIY0QhOuEqtXGMjNNolNrOJBs8x5hWy+2GfKqxEaBNkvHnrtt28fZsJOSSksffQVRxJaJH+SgQs33/vfZaLo8JgOOgzIRSVtWxoXa3YytqaraxBg7qlNmGu7xx++kL8SmYo/+L/aC3Q/npTbjV5Fja3fI9AL162r1ZVrxoQ1OA7rHR7Vvrf/uN/mOdBoQ6MAMLUAVuDSMPgDpiCTT9QcbC67oGQcL0nHC7FuUKxs79FR3HvJpqi8bnYbpRCORDGbIAcdg6cd1+MjuJiKXm3zQxs9Kwp6PLIVHonqUxHJEA5Bzf52c52m4xxoMEp8fJsanE2WKqNshuWaddhTOW8k+mmx3TDoywbHEs4HwT3+K2xCSYprh+szAjgi8F6COaCnSpHQloCAhjFEw1nNUc09Bm4VnQRD8aCYqm8DI7NekZimeALbEocnAGm8vrZ4eDAP8vF5HQxj8hMsIBKfMPpx2aU4O+UzAyUA+3s7NiL5y/s+YsXtreHUp5zHrQwkJxT7/CO+6Be5eYmBeE3NtaJuEOfIbQTY9Po3+iI6GuWY++HUawa70SoIM+Xk8PiHEtkMH5JedjyoD430MUgKwINHny+tjJmSdBkMvfPN3oStHMt+LpKAzY9c7LpkyY66PKKgVcyc9EwuD3xPaT5jnLXPIBaNCWp88eSDv+6cO1EzPmXARGLoIQ0O/7/fi0/UP95V3sVOBK/5151xuXS5/YETvq3fJ4SwNDXIA6Y+Eo/I31/OLkKjhX0ShTcmej0zdJ5zZ2uCKalxQV7LnZPMBazz/GSA815NqGLkLX/PhgRKXhYRilbMt/F50+ZRwEixLgUWZjpeOSO/SLom15/NlZpDaQz9DnSO4RNRDLjrbfesrW1DT4zSmA/he7P0+dsJgG7/c47b5OtjYGF5MSPf/wTOz4+VnlndOd04COeHTZx2ZpO93cxyVdkBxefOwUx471FUCb97xTIzda8J5dSkCYFZHB/RcYlxkUJp7wRWzjwy+ZU1yDHZaF0SHOSpF8Ktkaa0ao+wPXTzyvuTp2Ji04yfle89/x9OXCZrq8AR1NbJpMVrIrl5b/p3MKRLV4n7iV+j7mgz1Fg5cXZnT5fNrfoBppoWOO2eLY7My9rrINSPe5fgZdsNphWCXjAxPEq+726XeYa8ymh3qr/zKQyk1k6F9lU0G0LSnsFNrgf4/OK+0IAjiQBwEtqMBFvENOEwFBvxVpdNffBZwOcRLULQB68CgAMMupsFEJHKSkpX2gqtyjzg1uIRHgABKFXndoL2cjEhiVn0yLDx1drMnax3tK1GXOl9SCN1dSWxX7C7yMhGq+9eD4v2rD4PDUHjPuRUy+WFg768HudJxkyBGB1lnIfhxE7QrMymodMbHf3pR0dHhN0VELbzx5fDLG+4Ysi5AOTA+1ZQxdVfrp8OTQguXrtdbv22i1D2fg5ugYDLK2N2ewQwM3ly1f42QS4h+qGClmaer1KHw2PgntCQATgEuW00Piaz8aMD8B+39zaouYW7gEsD9w5V6LPZ9iNMYJNShtFczT3VdGFF1VVlEWS/Y95ifEl4Feve3NK+LQN/nzt+lUGspMpWMbHdnzy0oajEztHZ/P+iZ2eH9vJMbqc71mni3gHbNo5xwbjAVbm+kY7Cxi55oc62xvtKstzwXJBye0IjXNqun8y+6krrvmXppqz76pzm5bwLAK1AJimIAgY25C7iqCPYDouVx3bBPqeFTQzUMMjkCmgaco4gU13QPiBrVEsBObzZF6zQR8khJZ0NQ3Mnro10e281rKV7hr/G51ruS7LaD6EhhA1tvUd9xFDpH6bg/cA1tjwFOe00048fmB1Gyc6JHbE7qRPzO2ixL7sKB0exhaSssL9u68N6I4VayKpxDVycCSpbosYNPOfRFgpVTTe1P2nfr/8LAA49aqquzBm2reqOBCYo3+9dIyxH+11Rh5xONfPWOwXrEMAmfgW8Kmf8wSI3hOyK4irggwTPQFi3vEaxI24rZDKidcS1ER8SGbwlCQQJGzRlATMZRBArly5bGws46BlXuLu5JOKwMtKs25fPXpo9+5/aQ8Od6x6Y9PK7SaJSi0rk2F5fWXDVsB+Hs+sA8mQwYgamKFFh/WOcxJyDEymMTZEnOX2j7IAJZY7g0VIrdsySlnr9tlnD+ynP/vQfvST963e6FiFHb0Va0bVmGywCsEi3om9r6a5WkMRWXF9RK8KTwLlvuWrpUFy3ySRjWLMGesjAe5Ci7Dg5IRvlQKXkeRUb5CcdYl18Wvffdd++ze/Y7/+nTu2ud6mXWKZeKVJbW3s6+lwSDAJzZa+/zf/YP/lRz+1T7/+0k4rfateqlulXbNqq2atWsc6taZ1qw1758Y1+95bbwq4RPJhgrWARBBYfarq4L0ueHc5SUYJr4vkEzUbVCyyEDMmIGbq49Fvg+0rla1Va1plNrPT/T072nlqe0/v2+Box1rlkdVtaJVp36rzsVUoxim2MXFbJBRmZRtMqzYmiFm3Mjpw1ztWqzVZHUq/Yz6hbiQAzNm4bzYdWWU+tnoZmsKI8caUGyGSyG+8BYxlaatO5w2bzOvqKj4p27y1ZrX1q9a78rpt37xrq1duWKnZsUq7Y+3VrrV6HTs7O7bDg117ufeCncVPjg5sMhjYaNCnT8WxwJpHzOGLGP4gGxK7Ri5Y27DdYr8HnqFqYOFxbNFEzUl8U2e/0WC5+Jt37tjtO3eYbDk5PeU+W1lFL5CemvGVy/bo0SM2Mf38s89sgKZ0Z+fcRzg7hP/UeJatrq2RdYlmjkjaBfEh+s9EnCRsSTaS8+uYh36XEhucIR/allkcoX0kfE82FSSTOMNXej1qXpZ+/3f/tUrFgykXBwwOt5RViC6eZEiqvFlmVnqIsPgBSipocgfLO1/rhl1fMcmAUccjoYwKHINRcnjSabty6Lxkxh05sQ/FQKSTBk0cPmDNabhRZh7gJQBWOQ8NlGFT0xKgYjTNwURK70TBksAUONzQ3CEoV1GzHryHpe+ucxhGJ8DULHuSHag5Oymy9sFQpXPOrqKuKRFaBywF0EEehpbMu0zrCqUpWFw6BNQNO2ddUgfGGwrFYRibQVPggDDBRTkOYXSgjwPgkqUMpPAnjE5nE8QijCZLbGTkZRK4NhyX0RQNddCR78hevNi1nd096lPiv1GeokXv2YUptI1qLE2DhgEO2K3NDeoaoEwegAQMKkphMOcRmDqW7ZmqCKLTZgw6PbLDjPviYskegUt22FwE0FIDnW68+H2AEcv+FsF4ZswDoAxDzvvKP88LGi9scLnzylDnezVO/vCfokBQddfs/rqEHRXjlgIUaYCXHixpgJj9/M/QaCx+bhGUiHvIz/XQ67hYllA4+5eCG8XX5GvjYrZQfkwOtqQ/F4GTeG1R4zINeKO0QoBwvq70msXOturymIPcAYIU10l6jykok8+ZHI14ihwgy7O++XrXPs8dI60LJpv8XlLALdjKDKoSuQQGSS77gX9P+6cLZa95wLCYuU6D+XTNFce9uGaKayT9e9UfLsTqVVIbAW/Jbty4Ybdu3SZru9PpMVHys5+9R3uJQPeNN163W7du8f4BVn7wwUf24MEDl6EA2yQNnjSHYMAXv9J7CvApQBDYttBbjPUS4xnzmzp5KXCJsrAAH9N5CCA7B0BeDRrGZ6R7L9ZbOO/xGXEfRcAznbvIrBedj/QZ0vld2CNhqgr2KB3P7DyJuXX2yjJGNF4r2ZRFJnpxXHPAKUrL4yzQPknB3nQuAVzGf6fPgZ9DfzZAZJzJWFMBkOAzFbDnjL9w6tARuDhGy2xlHFiZvmXE+QHABovTE61g1+QsJ4nLw1cj2OljDl+Oc4WglHIoSljxjIdnjP0NF5ilqXnJM/WzwWYeoXSpTwATXZ1Pjk9shIZU5bK1UR6FIAgN8laRXESzFdhCMQjOz85ZMgvfZYQOKYXkYNHuxhjRf3F9apx9rWbLBsOBO/ycbc0TWGfJuRTvLwKX+JzwkVJ7lZ5z6fpGhUhqG2OuikkG/X4x6C2un9SeEW9msJ3rFIfPKT83D/xYIOvnCoDLuI7YSSqvHAyndnx0YsfHp2ysE45/SBFpvwcYpHJnAdceDGXBqhLIYD9dvXrDmt0Va7S6NhhPOA/dntYv2FRIKgP4OD45smG/T4Yj9DQR8FAmo1K3lwcndv/+l/bV559aaTaxKsuLwapEIzTtkbWNdbt8+bK1WnWboaTWwezQ9sS4QN8SrJnw+8KH9tOO60B+lNhz+AJTOC/R1e9hw1dW16j/GPOPoAj+JSp4opkjq35GI26dv/zB/2VWPhExgQl6MU4PjyfWbpet3gKzHmXmaBiEZ5IuGD4boVGlXrXhFH1tvVkKu30r1iDbhHqIIiQgIMS0Yts2m4hnBASMx2BUio046E9sMBAQCaJ1FWxP7Fc2jxaQibJ7ylKRFAZGqhg0CA+otDA3anZWaih/BpMHlWFzm4/nNh2hYVKZbLlWvcOSdbA1EbyjSRDKzgEI1Ctt6zY2rN1cY6kz9rZK3NU0ioQFkj+kixtVXLGn5faiXDxl3SyCIbGH5N/kidIo9w0WD0C+YPUpESRmcrCKlYzM138k/ENqg4J4LieSJdvKAH6rLGGUP+CfQWaog6JklYPxLkBtMekh+4RNgudAwI8vzrVXBQIwxbwzMTQa2fOdHTs+OebvEIcgRqTv5mQX2XjMq+vSk8mOva0mNQESA7jEZ9eaXZFq2JcC/1239fU1u3L1inVaLQcv1ZhXABrblxDknEEarNWwB19/bffuf273D15Y5dqGVbrQTa1aC815UCreW2fZeGU4sZZVbHw+sMlgyLG7fv067QQTyOMRxydi/pCECEkUNCwFew6gOBhzpUrTvrr/2H72s4/sRz9+36r1FiVJWB1P2+WsNca4yfM7kQBzFg01aZ5TgkGWHZHlz/3vi8BlMR5KdR1TxqXsj8vAZLY598/SM0bzDhkiVY9q3ThwSRumZr/f/uZd++3fEHB5eXvFRsMzmwNcREMtJACx10Yj2rN2p2d/84Mf2j/86Kf28YPP7HB+YtVLDat0BFw26x0yLrvVur119Yr9+tt37VKvZyv1ps2GQACR0BAYHvhNema55+Rnju+ltNmmswbzKoRcEkfnbu6rLfhaogpZFet6OrfB8aGdvNyxvcdfWv/whTXLY2uURmRd1kpjq6HcGyX13vQOYPcUgGWpASVMgpcTJIgBflfqbIRLeT6GxVObAwicoORcZee18pTXrJbA24RcxoQseMRX+J5MgWWAQV+3GSDUWdXOUWFS71l19ZJ1L79m22/csbVrr1kZyVuWinet2ZP+MhFQJOvQQBSVujibBn0mL1A9cHaKfwfWH6icezie8N8+bAI1LtVbJZqmkcEOewc2P88NMS1x9qhxWoU4DNjVb739tt156y0mZo6OkdScCbhcXVFiq1q1Z8+e2UcffGifffaZnZ2c8BtJyCD6gW0J1uXa+rqtQf6h3aHmdGicB6M8gEZBdosaw5x7P9fDFxZRbNGu631aWxGH4rrwJwBcIlYL2cTSH/zu72TQegBhRForKjMOpo+cAzEtudniZmiEgWZ7ZtpByxRAzQk9DpZ5yXYEwjxWvLOQuhSJVSjDL2BRDX2QIc6zehSJxkR5Yx2Wg0CvsCbqfJ2sSJUq4/fM9rnzj26N0r7EweSAUHJfaCCDAQsdEmUB/TBKWBO5oysALsC4AGoVUOf6WZFFzp7d74fdr1wXIGc4KVsJ4XfQ/SMIUTd3PA8c+1yvkGOITY3nSjqwB3INx0/i8ZhbMT1Zxq0RyIx4GtDhl5HVpFgrvn0xR6MYQjQu2A90HyzK07NzdixFKfj9+w8IYAb1l6zTbMx1QCPYuXTpsl25dl3alb1eBsDlhi9vLhQlKhz/JDekQyjmKeY1BzXogOZ4lj+zGKg8lC6eNQvZpWLg+aqgKw6q+JfPkDE/PTgpZPyCBJcGT3oeZyR6xRn3Cw5ibQ9vlhPtY1Ldn0VgYxGIyAG89BmKB3Uc7NnBG4d+8QHdAUgPpWXXWgzgNBHSFroItKZjl76vGOwvuZWLTNMLGcLcabl4QC/+LQUui4CM2NY5GLk4xj7jAdgwYtUhzj2eMdMLpa4EOKMbpi9WZy7IIgCQkG2OrHLKDML1h0Nl+YO1lOrpZoveGW1xz0WgMvZdugZi7NOyxeI8pc5g6rDhvQGeBWs6nctl87rsdwAute+jdFJle9i8sKEIQr/1rW+TOQ7g8vT0jI14Tk4O6Zyj5PW73/0umUGwf2igce/eJ3Z0dJxJnrA0zLVGGTywNDDvAJw+SzxjyiyM96ZjE8mkfE5ComSRDbgInuTGqrh/Myvn62sZWJiC4zGW+BfOSHxOvC8FMi/uqfx8iOuk9xNBW+ylCAZSEGzZ/afro/hzXINMPs++xvVS1n36PvgNaTKIVQ+yMgs2YRlwlT2zN+4rslhjfBaYdt48TRrVLp/yio7tUU6dzm+a+ApGKrs2Qhg+9KlV8JQxKUPnMmRsRPrMGas4F3CtAC6xPAA+Cq1UF83wq6qUzskV6EDYkkZizvYSQ1MJYDqWBGeH1j+H033GfyHrgmcBEAQwavvSJTEtmZhVEhwg73iCQCNvNBZsyrCJsX7ys0NJF65ZZ+4W7RRAh7TZYuzNZbYjKkeKfwuW+8Ja8iZNsQ7jPeGnxT26v52ZVXIXoxx1QdM0mjlIw1gsZu0rgaxaqXLovSTdg0PaYoAg4aCU1NH69PTc9g9O7OwUHUih4QVNrmDnR+NIZzpk7EuBm2RcOhAC0FHB89wq9ZrdvfuWHZ2e2frWZbKhDo+O7PKVDTYzA+sSIN/56SnZL2BPzr0ZZGU+l79da9rLw1P76ssv7eFXX1ilhBJYAG5qjIl1ojNwat1uz9Y31my100kSzHkSUIzLi6ACgqs8OQgAR2PHsSS705vwsGkluourxDf8cdxDyJPgd/jvOBPUuLIpRrWDJDhTh6NzOzs7teOTfTYfOjs/ZlOgk5MjW7u5I+bndGb90wGlEoAkDlB2WClZow1GkPzPOso9wXwdTljthGY/wFzh5jeFcREIxCPWqcOJoFRa8+PRXGAirlMDw65MBqgAQumgAfRkCb8zkmEL6Kd7jMHmoPWSddehBT220WAiru60ZKOByhPbrYYYn2geQdAT66ZmrUbHauW6DU/BUAILExJZHZacN2ptq9da1qi3+V1hssbLwd3P03Xkw8Ychfa/eisIsOU+hv1Ok6zOcAtdfe+rvHhc4fNgQ7kmgxmpGDO+EF5CdIONhTIgBCWyaFjlY+1Hr1hDAJgFrLO6DOPpCSKwspRgCEZmlEjltxVnfm4zciBVzUxndnx6art7L7nXRkM19WHV6gQVJWAOQ4ahxQZSkE0A4EnGpcdoAMOC8cRqG4DSWDPsL1BhtSAaSPWgNQtCSKfN6kHE+mDq6hnA1pyzVByg/KNnT+zeV5/bly+fWPX6utVWO2r8BMblrGKXOysELsuDiTWh6Xp2btPhmHq1l7a3bWV1VZIQoXnt+5g2lb/D/EqWAyAUxhKd7iu1tj149NR+9t7HLBdHIgS6tjgXUVKb6ewFcOlHFmM//MxmU4iZ87JV2gd+PthpgHGCU5jLX0nnsej9JD5YEisHcKk5FagcP/8i6SvYvAAug3HJcfdGaphT7Ml3375l/8KBy9eubth43Gd3dQCXGAeeMaMRS8Wbna79wz++Z//1R+/Zh/d/bnujAytv1azSTYDLWsu61ZrduXLZvnf3TbuysmrrrbZN+tAYNpbkCu9ZJFzkZ3IuFxS+UArWpz6V9rOkNjI60SKepbPONVYBXMLInB8d2tHuc3vy1c9t/9kDq87OrWEja5Un1qrOrQXmehW+iDOxUQlVrhG0BGA5nQN+ROk4qlvUuEasdfUhMfj0qNCCXjQ0jsuwdXOrlcDVBEg4JXDJsxGA6AwajEhQVGwyRxKqbP1pxSbVlll71dqbV+z6W+/YpTfetFKnZ+VOz6qoCm22iVVhrc2gIY3GP3MAl3OrURHE4/XQ5FTNAuM+yIkBvMRZBT1dJov7+hfELSRTeGagP4zLaiAZMoZsnn8DIwKW8vobb3Apnpye8HxfWwdzEskE4WF7Ozv2yb1P7IvPPydoeXpyTB+P2FL4LqWSra6v2frmlrW6XeI4SNTlfVV87Uac69tK1UW5FGOslfD55HvkEob0ix3gDFlE/EsJxmZTDXpWV5U0/Y9//HsinS6UlXq5tztf4n1iYYPm71pP0T0IE+0BuOJyBXd0dElH9e6WTk2VZkuUT08p5imavhYWkVtn+NEIELgU6otuSHiAoI7CgMfPeriGtVst/o6HHu9R154g48NMBxr2IPuPxSnxlkzzyScqADp2UC4w12SY0kMnGIP5Zg/AQFRbaWEuBLAJkMnsy1jlVMi0kcHq7CYYEjEOEuptNCbK7gOIu7LR0cVO9RR5Z9bMCfB5gkOG7wAu4QBHCXsaLEYAQAcApWEQn6ZTKgOHstcxSsOGwwyoBAiwf3BghwdHtn9waGdnfW/Ck2exMZdgaUDsf2Nj07Y2t2xzc4toOkDMEGglDf9CBB3s3UXAMh/fIliXgpY80TKgKWQMqDUVLNTCJxYDnF8ErvxiECZXAfLcPW85Bfd4kGYZi7wTVxZMRdmN3nhhbF4FFMbnFJ3/FMhI12dxyNPn8saSF+69eK1YRxdcgKAC+rNrn6oEKP16FbCwbPwvLJElv1j2rMXPe9Vzvwq41D3KNqYgUAId+6HtSQ9vwEVHOWjzhQ/FNRmQhT12VoYcdTHZJ2BGuPOfgkGpUwyAjtntACyyZikKaiH2L4c3B8+WjW06D/EzXjemSPaykhE9UBH0SV+Ln5eVcS673lLwIQOCQ48yupXKyccz3bnzlt2+fZtsFdi2Z0+f2RdffmaT6YgH/ze/+S0yAsI2Irny+PET2tGQ7CDDx0s3cY34Pe4zMozZ3irIMixj3sVr8ZnLWM4CSENmReMY97dsbxTX9Kv2TICXMb5kPjhwGZ+Bf8OhiM9Kr5855AsMBQWImei2vzG95wAJ0mumc5quqfh9CrbGWon9FQATAQD/Wg5Q5Ux26v16U5t0HPM1GuxI7GdksnPGZHp2BmNEzRG0b9K5jPsunrfZvmS54SJYHc+1cHYYGmeo6Q+fPysRkkeo6wu0x/vA4IqvTEICQB8DX/k49CNQWovO3kg8VsSugJ/AKpPQG8oSYhgTiadzjaAI2bUTpaMnpg99qenMzk5PqWuIcmX4Cbdv32J5EpKXrXaLLD2UmVbqTQIGmd65JzNCHxaON/1Rb9bgm8BZ42LspDaP40a2VP632J/L7RlU1SCyAAAgAElEQVQeZhHEDnuVnp/4GYHBsq/i3tda0CvDZyru43SfIYAQ61LAROwRBXqJ7AcCr5RJmiRdA3RBkvjFzr6dnJxJoxerZaGKY5HFJtY/1oS6VjNhS7dI/jJ88FK1Ym+/8w6pf5tblxikPH3x3LrdNoE92NCVTldrh52S4d+CBV21yXDEZ2i1uwRUv/jsc3v08CuyTbhMS2AAgkWo84Mi/fWmtZp1295c84qmxQSRytvdPqGLc9gu1xnVmAt0ycdPLFjNrbNb8bPHL5HkEvij9wWIGfMosoQqrSjn1IDf2rR2B4Dm3E5ODihX0h+e2N7ejh0c7FMntFwd2mj20k7ODm00Gtj+0akdHptB8q+7WrXqGprzQG9zYP1TsIXN2k1pzKFMUDGA2WAgfUk0lMVnwy0I3Xr4EIhlmG73GMGLBxlYEtxH52w08AGIA41b6tJDi1PValgH6LQOFiyYmJifWgVsVVVNoiEIhp4gegll01PrE1CrUke0jfU2ntkYGqhkgDasVm2zKVDJQBYB8IlSTQGb7HJebVi5hKo4NHYCQxNGyCtInDxAYgW6R2MKkcDhPDhQQzBaQqDBrl04B6I3Zcbux7rIk25xjinZHGXnHlOw6g2AlrQGebZ5DMI+EAC9AriCL+eAI6tfAFC8Ur9Ymt5ai6roy0EuP+PFnbDzwcBevty3/f1DNgZi7MdeCxUClp02uuuuUfIGaxLPcd4/s+PjIzs5OeYzYb/gvgdnUzs9PxWTF0kDJx3AZ8V6aFRr1m23WXrZ6bSs3UHJsTeF7bSt0qjYzsFL+/n9L+zjx19Y4+am1dc7JAU1ZmWrT2a22ejaarVhtfHMVmstK4HtWyrbaqenBIYnrhDbkKwTDV0Rd/PMwbmiCgpop4JJCMZlrd6xrx/v2M8++Nh++KP3bI5u0VU1pcFalEYqNC7FLFYFZM46ZQFtpe6luHFuCseinwVgm2doniDReZH30hBhRMIoGQ7g7N0gzkR8KruTA5evqtzT2QSASVUasjUB/KiZEuJt2KU3b92w3/r1b9lv/9q7duv1SzYZ9w2QG3QuCeBiL4DlXq1Zo9mxH713z/7bjz+w97+4Z8/Odq20WbFKr2bVdo3s6RaAy0rN3rx82X79rTft6tqarbc6NoHEBfd/AJcB6C47/QL/yPdPmvAO+yvgMi+rz8YvYgaPA2m/UAlbrVsNNqZ/ZudHL+3J/U9t78l9NugpjU6tNh9YbT6yGgDHOUhnY5sCgKyROm7TEkroG1autqxUw7/QpkUzYFUVRM+WOcB9jD2kNWD/aPPQ2XxqVTaJE+NSTZhwrsFOCRDF93BastPx3EalmpWgDby2ZdfvvmNXbt8xa3cJXpaaLat2utbodA0EOMVsY5uC7QkmPyp0cHZxD6grukhg6E4x534l0M+94lUZLJRwXVBgLyMkm8DUVj8QMC7ZoAdJKGBJ0yntBTqBwy71B+dc80gk4JvAb8ns4OU+QcsHX923U9gQMDMnsPGaF3f+qJm5sb1tnZUVlbK7/mQkcRf8WC6flOEuW130jWhLs0rqpJSc7H1oXKrpdOBUSJYCtAROVPo//pc/Dc8m06LkTbiQpoKSAOdc09AzV0G+wgOGPlOISYsJmLOCuKAzll0EZALYvCZazhyRYJRnV1maAEMKsIydrOnkqAkQXgMWYnTLxsXZ1XUESrp0T3KjJMcstJl4VHpjFjIqffMkShje7SyASwF7LOfwTlUBzAQYFCUQaTklfoajga+LbEqVUeRlZM6idF2BmCyVaokhifFR1yZMaP6vuooDABbbMhzwNGhMHWJkzDCeEQTgueDIRBAW2gaZ4y8vW8E29Leo5yPdBJR9Hx7qGz8fHZ+wG3gfGYIRsutIpASjqMJyMoCUly5donZlr7vCQIeOyVRaMdLkQ4d16GItMn1SGruCAc+wvULnyrHvbO0tODkLLEHPmi2BSpe9J/2diLg69Pgjgz9nEzoYqUS4ZyD8zcVAKRzm4ucVj4/0fUuPlgI4GEHTMuAyPVDS4Cq9bhoApsBlvH4h6F6ic5kF7v63YuCpLHFeWhCf/cuec9mzv2rsfhHgmX1OAgYvgCuJxiVf6wF81CcrHx9LQAFTlC4GqzKaGgU7iA5M5lznhxJ+H+VVJQcr0/EK9i27fSaaIbQ1tJMKfmEnVfImgfiwT8FWmo5xOAtizQPnPE2QMuhiXWqcfA2DlZCss3QdpfP9qvUZIE+syXhPMeD/ZcClxkaMy0i+4bmhcfkrv/IrAgasZP3B0O7dA+vyiLYSh+B3v/ur0rU0s/39A3v06GtKWWAskfyC8wiQGNeWxqCf4wm4EPf3/3L2JrG2pVea0Drn7H36c9vXReOIcIS7CLuiKiynM9NVVKO0MCDEBIQYMwGBBBPEgAmFRM1QDZCQqAGMUswYI0gEqcx02plpZ+e0w9F378Vrbn/v6Vv0fd9ae/9nv/MiXNzQjfvuuafZ+2/Wv9a3vvWtXWtV5YYlUxPPiXGKMrDq3ohzpTq2XC+Vhi7pWt8CPCr7PwBJjHU4D0Ftitfh8RS4fHrcPWtd0Z181r7aCgIqukdbeyu51ipgifuL9RrrUWAPgktaHze5WrdOCCzmqQTdELw/DXSmYxafBSutM3Q7qRSlKwRaHLiMuU3t6659oGuHBp1Yrul+Svdw+TfEZjkBI3bR9vOT1+TNGZTPEGgsaQEBN2FJaIUiUN04UO5BUZyhACVYheIsmKguwfsUzKeQFqd9w7nsaRyn+wfoJeUg12dCYxFv/ABNa9iafq+rRi6tpg329uiAEujyzrYY8HBW1dW9TueYXmMC3tVzgTvwx2hjib0hKI4yvbBnYafld9I+I9ATGuL6UF6STSaiB54F4SYa5RS73hlt3hjAJZE0l0o4xLwGsPnss7XUPo59EoyzLd1qnDvePZ62wzvmcq2ycZAkeZ6cXNjZ2QXP0CUPaPc9uE/UGIoafWRslskmnrlyXgomLZiTs+XC3vj2t23vYGA1ztGanUgbLBXOKOAPfXdUX11fXxLIwLWg8yemHf4k5nZ4M7EP33/XTp88JrsFXVxRPofmakFAADImnxksRG8Y4meS1rQaYwVYifHCv0V0kP4r4x+SSGVrNaaYp1IagM0u68Yyt9ivwYKLedNMK8iKck3OB8YVCa/lgoDR8fGRHR0f2GeffWx379225567w3L28XhoUwaICxtNz+3k9JGN52goNLT7j+/b1c2V1ZtqrDIFcNtQYyKUGzebdetlZgPoMDczu5lLm5NMGiQHoBc7n9kEpdwIp3Mv/1+vrZmjkgyMVoE4C+oyKt7BtQMYwn0IzIEchPY89vlkvqD+JnxvvC8xYnR9zQCS4vliWTHpsdygfwZdXfQ72u+iozbspawvmd5LBOlIvkpPGg3J5jOQG0BxrFur2bc8AyOzb3kOIBNddnssZQXLCUBBAwAKytcBHqxxTyiZRrKDJia8bGfROzhC383Ldakbp0qeOO+0F/2c8DNHzc0AWnvWwd0fAvss8tQ6kPkNVMwbC/F+BWutfVB4nrit4uc6q68asxQhRtLMB4OHXBXACnzWdDonmxoSEJDlwO9kQ9M36dj+/p7dunXMxqWIMQGMjkcjWyyVOMC+6DW7BEKHk4lN5lP9G9Vww2s1PgWbCSAk4sGsTmIQwI4mQOmBdPomi5ndP31ov7r/vjW/sm+tW31rovHsYmP9WmZ3evt21OxYc2nWrzetjUa9tbo1Ea+y6alsDkaUMm54HFWT1BLF3ykmSFtC4BIgTgZCUt8efH5if/2LX9mf/8Vf2YyNqtDkNSO4KZBQ4pasdnBAUkQC2cCs0ZYuN/MAEvQkAc+l6yQp4MBlcq1yK1ShIB9Ch6DYYyXAImkofVzRxDcB6wpHJPkHfQFnA0cPhhSvCOAS8/nSi3fte2+9Yf/4t9+0b732gs3nYzYDW9Qg26ezD9VHYJZmzbb97a/etz/7q1/aX77zC7t/+dDqx5k19nLqXGJ/Abjs1TN79c5t+943v2bPHxzacb9vqxlkIuALSIcazMCSJ7kdl6X+i1yZUtbkaVZ8pFKSJEFSdcVzzMcL+po5QLrFzBajoT365D3qXG6m1wQuwbps1hbWQlfwGvwpAJegpMOe1gzmZQ5CJTpsoxUcAEtK+2nN8ejEfkRJNYBLgJ4AK8Fahx0GWElAU5rDbi0dvIQtEnC5WNdtsjDOQb07sNbBkd376tfs7iuv2jxv2SJv2TU0JdFZm6LDSAT4vgI4C7Y2KlMaGb+7TQgsaD+Q2Y2EKZj4TMgKd1FFIini/jz4YLJ74fly7F23nA3h1hsbQ0sT5ec4N2ZIgiwZ7/QHA2F6q6Vdnp+rKuKjj+0GwOXVFdmhSFLjPIlYd+/w0G7dvcsmPWR1knEJAF4/uacSrCP1heIcD3tc+EWJfQ7/PiqbU+AS/jbOQiRNAVoSuPyP/yMBlwAqKepbdOZeCqUOANP7sEemONg8pJkTWNNhWABNUU7tjro0JfFc/USArcYy6hAHHUlmcmA4HaQsMjRhpNwRD0ZT0FAlFKpW7Lj+MhYKdh6WtnR92G2bpdJij8Y1B8hK8WzXZgKbcD4Xql2ACc6WwX2wbBrAZ5olT9iUGDuwEGCEYrJSULEKXClIC53NcC60aMESKjUstaYFeopFGkyjcPTo7GGceVgkmiBeooTPjmAMCw8LBsBH2iiIYCu7wanpzoKC20t2AD+/OLfPP39oj6HLcnXD7GAsZjh+AkMaLAO6hZKBPVF8wbAEeBlAgNacs1e8GyrnhV3UnYXqa0ni1DoIY47Lru8esjGVyp5oW/MSzmpqeEuHtfBYnjprSmBBn8zXwwGKsi1kvlj+44+rl3f4wCWzDps0ousCwC+Bol2H3P/fx1KgK+47wKl4z+0DqAzqdwEwKdBQBS7Ta6y+ZxWgLCnipf6b9oUOiurXLvDmNwUzdwEqux7bBgXL+dh6LgIgvzg9H4eE2w4eGFH+DfazxPUJsERJOEsOvfyITW1U1pWCFiXyKUYJD/Vgw/hn6nDzTHPSQTMAFAQkCEYAuPF7PuMewsqDvYItYEIky+V0J6oJ24CLnLsAbwJwwzUFsAjx9hT0qgI2uwCcdH6DrRbA1NZYJE/cNWdoMsJ17YF8Clzi/cTmqdu3v/1tOzq6JedqvbEPPnzPnjx5RJsOAXgEVr/7u9/nfMB2ffLJJ/bJJ59JELqJskWVKCt7WOrLpfexaz3GuJSSHwq+I1GU7skvA3nTzwpmUBVwizFKH9f8aY6qwCXfJ+m4HKBLsBmrNjK1Gen77pqbeK7WiUCkL7Mp1b9X3zfWXzAe8XcnHO+0GenrWRoszgSfm97brr2vIKRk9TN4ccAZgBn9BwA1DqpCZwjjGb5AgJTlmMpOiGXngEsyNwxwE9CLewx2w6847j1K5cOOh+g5QYyEYVfdd6m/gSw6HHeNgdYHxgdnZTAotU4VcGqd1qmdF00A9WCsLQcRWM5ZCrFTk4nnpDGRDK0maDoh2QlbGTIK0BaEnjXE4pWYDXBc62YB/SbX/4MNC1BggSYs7L4rZrqCQZXGhz3B+mbCJpHToJ1EAw435qEfyTFzVp7WhAJtBAflV5wNunf5OFpPapiY2gevnHB2TVR2xJhqXAWWpntXNlEJktK2KoTk2DjwyHlDaeUadr1p1zcTe/TwsU0mMwZaTJIF+5MBhQIjNuxI94GWgSFBFtVHQKHQeA1i/Hfu3rLe/h4DbZR7NppdW85n1u207WB/nwzMBw8eiE1hKLVGx9EaWR8suVss7ezkxObTsfU7YOCBoTvj3ziG6yUrdqjNRZdKzNkymeXgROU8iDGjTmRSQs7x831ZJjqELKiJ5Mrq2dOBON4vztzUduAawfxjlAJ9dTTmGY/J9mm1m2S6odR2/6DPswT6sKj66nX73sQGVUroylpnF/PheGRXw0u7uD63q9GVXQ0vbDIb23B2Y/PZ2FrZwjq59lKv37bBXs+mswkbyNXriCXMJlNpYD4eAwiSH9zE/gR7NQOTE9p38tkRJJONMxOBgE0XMrNWO7Neu2tZK2fDTIwVqrXUzRo+hMp353PsuY212oL+yZAsi5Msd8CYZdfOdOR6cgA0y1RmzmoRMgfBsMRbARyhoi679gKoXMzXLFPvoyFQ1rFGTeBVr7Nv3c4egRckM8jQJBtKiTb6UczXAKAFWIYOyV4iCq1NGgipBQME1dUFd8mTPQAqQz9eNEDfnyJSAASIpjxuOaUF642J2CwwKty21iNVuKX/6ax32VtnZrtUAuMfyoMAiKmpoq2OhMHGJuMpiSBXVzesXgPgiIaDiNeRBEKXXTQuPTw85Nqj/IBXGe43uywfXYENCvIMJAxmUxJOYJOh2QG2HnzC87NTG41Hasa2XNgIUkPNzPJO2+a1lT2eXFj9uZ7lRx3rdFvsKt61ht3q9O1Od9/285Zly421oQ2KMyO6CAdZoS7tW8SYuEee5WwkJ7INGZdMNIhZ2e707dHjc/ubv3vb/uzP/9Im0wUZdCgZL0rF3Q+nPXS7XdhVrIcMMmh4X5911/vECmAfCoKmbnsSf0hnl7wGIUNK/ChDEixJvE4HSTQFKprBRnCaJIVoj2WUXS9VyVE9VDbs1T5b0c48f+/Y3vr737J/9oO37M3Xv0qNyzkIVLWcCSpcZtPJYWCh/vq9T+3nv3jH/uJXf22fXjyw7FZTwGUPknkd62Qd69Ya9tLxMYHLrxwf263+QMDl0oFL+sqq0gidYV1lnH9pzKq9FDYztcWpn6V/KwGU+ifhI2A35mS2Z1bH2p2O7fGnH9jZw09sPbm02mxIrct2fWXtbGNZHbZiTr8FlUMwiCuwNdEvHBJPOOvQsCY+k3ufXYJZ3bqcT9nUaDlDkx5yWC0HXgLChwOLoXHJZMqmgQJvKlQuNw2bLWu2sMzqnb7l/X27/dLLdverr9mm07VVq23X84VdTmc2mi1sjLJq+MI818H8RIM1aJNCX7PORlbdXBIQ3U7XmjhnWzm7krdQPYyycxjtQn3Ck7XezKwcQ9fdBZDLqmXYbqzhjU3nMxtDWmI+p42AVBarm1dLyp6cPH5iDx98bsPra7u+vLTpZGQrMkTVuIzyW3t7dnznNpmXhLW92Xb4pU/Fb0Uz7ohzi/x7sZpU6b3diEf9VoQzqYp44ZWDkjYMPeraf/Cjf7ihtg0FjlX2HfXvOfUMJeIZ4GQ0sBHr0ZvWOIinzId0AreBJW0KgZsoHS8dZpw62PA5jCRZlgDPwAiEPoe0NKWFo0wos1gw8hAnTUSOcd0q5QvB86g9VcY5GKER/KfBUgxWAeS5TgAWQGxGAq5JsyKNx3ZJSwQhMYkK3rZrYKtBptsyPi8a1URwyEAS2pEscwdjI5hcMbnQO/DMA0u+NLksm/dScByCWLASKi/nBZsIDmboTuL94ZxmzSbRdlw7BWLBYHWjC6FbjMnZ2Zk9efzE7j94YBfnFwxIIvhirgoi6NDPODxiOSaASzVOQukA6OjqfBmBfTFGBegrUxksVe3aMJ7hOug5VcZWBFZlxsiDgMiY8q3S94vDwzdYCVHJ0ND18cOqACRxAvrzU0CSgKZ72Z5pfNqA7w7mqw5z+Oq7gv7Ejy8ClPSxpzNf5WdGIJwamvQzvghk4Mh/CdZavd8UmIk1ks6ZrmM34zIdk3+d8YigrTpOu35PA3tfCeFhyBtHAEypBgHxAix1YFMnx7Uq472xZuO6sb5jL9OpQWnlGoeBEiH4G5mSWb71LeHypzvzBbgJW4i9iNfiYJG4u7r+QscL741yNoEpEcyrPJvZK+rleiFdQunftQ7Sx1KnA+BBCvykf3vWmk3XRrz2y0CrXWuAoT0DDY+8PfmVAlzQIzs6PrLvfvct2hE4zZcXY3v3nQ/t6uqS5aKwl9/5zht2794djt1wOLS33/61PXr02PYGR1521WBQV5RNJIsI1xasvur+DQAlDl+8LJ0P2NV4TgG2FEyQpHtwYuOiMUy6v6vrJN1v6XiHrYy9UaYqBPwEIFYd7/T3mOPqvKe21tNKUUSxE7TctT+ftWbUyboEkKLEfp5IJaS2QSBhWW5P8IHsI36qP7UEoZRR1n5mUIGgHaVDcAB9f8cekq53oD0KfrOauouTwcROtxrLKOWO1+KzwViqfqXAfZF1pt1pFMnIGJuY97AdxTpw/dV0/cfnxJzpc1DeuD02GFoC2146VNoLNe8qxzYIAF46njCuyeRyMNMPJPcB8bieH/cGKZkQpo9xA/sZurTIpIMRAD8hdLjTEnLcC300b9CoIC8AVucfJLId1bJy7gHavfLGAsjj2eRJ6PKut5Np6VkR84znMmmcsucTsD72T5HwYVBcMi4j8HvWWceSVdq6Ul9Mfhz8XPla0LZ8/PjULq+gY8WypWLfsSzfb0jHbAQSWu/8XNQju2wSAJjlemF37t21r7z0gmVtlCXC/16yq+r+oM+O5AAtYVNPTk5ssH+o8n8Ej9Q6x3subHp5xi6qAPpQ3rdewQ+dWRfNezzZp5hWslJAtULaqUx8yMeWzSkrGbTWE/aog7vch8lcFDawYD2LtUwvsFIBEs8NO42fJHLQ1kD3Cwpl0KIEIxkAk/b+2ksXca6TWW25ZTWMD9Z1l6QMgBGtLkr3OtZsQ3Owbk8uTuzq5tIms5FdXp3bkyfv29XV5za8ubR2r2W3jg5sXVtSRxZjWGusrNmUFiGI2Bg6MiOxbtkRW418xlMkP1GlDS3Ehc2maLag5wI8ZgUBZCAaDZIRwASfzyb0+3vdFoFRxGW0hSgxtpXNoLGJMv0m8S6bAiN3iTGRUGR3sT+hTpM3xQbC2qSv4V2fEfshhlwvHfijTiSmXixoVIJRXxpyOAuMOWKZLm3nZAzQfN+ODu5Yuz1g5+9WC5qabQL4ACa5JtAUmAkKsbFq1OiU9iebWrEiN7Q01Ri1sHPRQwH2sqEYiQ1/otFqaLbRqCnRAgBAbCg/S5hk0HET5eO8R9dcJXuP6Jm0FovP5np25UWeRfAZVG2IvQ7ZjcuLazs/P2cTHxBiMCedbptNd5RM6JPZiMHvsyQaTM6NQewLpyB+R4dv6hLPZvQ7bx0ds4EhAE3cK8qvZ6uljRczmy7nNlrO7GI5MrvTsfy4bZ1ey/r1lm2GY8umK+tuGnbQatvt/oHd2T+04719Em3IcHMQBdfDpBh9aB9x36e4smh4BAAOZb6Qmnhycm5/96t37Sd//jMbjWYs+w3gUrqzzrj0ikkY92ChMRRzdmaYAzYxgogzx1nrOwUuhVHKrgRQVESbAN2iAY8DLgqo/dqdoSY7pbOyjLFkX9OYi+dNSKHFcz2ZiL+NJ0O7c+vA/sGb37R/9g/fsu+9+Q0Cl9ivAC7ZgZ1sarFA54uVffDJQ/ubX35gP3/nb+2j088IXGYHTcv6TWvlHWs3Otap1e3Fo0P77jdes5du3bY7gz1bz6GV6dUXWJZxHvi+SM+9OIc0VNvBYEidpL5H+W/FeFWfVDGNSBoomm6Dgb9e2YMP37Enn31gq/EVWZfQuGw3ltakJiVwKshkrJl8gYbrppHZCr4YkqVrNAaGnFWxs2jbcILS/jD3ikY8KNtesoQ7+rRkNRHbYDsCvARrHN/rNc63us2WZnPsfZSjt3rWu3XbBrfvWo5GVP2BLbPMYB4n641NQH5D0oxrFdhXxtLw1WxOvUoAmOs5SIICd9e1mk1XK+69BrCwDhI4HZ61qlKArAp+hySiS/7lrZIII2ycu537DbIqZjabT22+UCMn+Fe0VUhyLJc2Ho7s+urKJqORjYY3NhmO2HAPpehRzYtKl06vb22WngMrVD8BJPMjxin87uT81QzEnqt4vw7sY00EkYdeumsHh4ZmkD4Qu8JXhI9Y+/d/+P1NAI4C5xRIw/jhiWJAqlyZAbaDi/jJztgAL9n0psyC8TB3tmYECwCrotlPCKSL1q1SvCj1CydXWS4ZPtEbPLjwrLM6rZXGgAFKeuiwRh8LpczCizkhH02orhDdEjD0YXY9Exi5cJZKh15M0dQZjwM7DZg8T75VcqZrTEBgAJNhvBPmRQSR+InMGEoAAF6Gs0UGJjqPUc9NbI9irlxXBK9Vw3cJ8adMBBkfADLIOsl4e1qfC55i3bMFO3gC9GRGnN0iO7zei/NLBvfItl9fw1lW5ycEHmBUssnOvef4e4isakFul+HAyYmAivecMFfx7+3xTI1k4mhsRVc+f9EBskhplQFIjHfV6GoOycHw4ioPdV3oOfZfuvXwTAmix+eW11g10LuC/hiT9GccCE8DapVN/wW/poF+em3pPUdzreoBVAVCngIyfO3/JuBUzG/cX7xXrMXy8d2IaBUM+s1HYPczy/crVSjdrJbZTzf8xYELUfS8w4Mnsk+hvRHAehjWNFCOYGsLpGVGRwdKMc4s10468OHzHfzQ49H9uyxTYZaxjlLKOdnPyJrBDpTyEg3qFWluFaAV4AcPcO8QXimlSkftWfMbczZ3SYoqcBegVrqO0r2Q7r+nHZ9n75/02qI5j8ZRDLBgo+MnzrDZfMLSgm9965vM0olx0rSPP7rPhmGT6ZDzcPfuLXvjjdd9rGosF3/vvfcZcCFLTdYlgandJTNxv7vWKtZDyrrEhxQgWMxx6ConjX9SkCPOghj3GLMUvIpgPeY5xj5+Tx8vwK2E9ZcmFFLnesvWeeM3Yfkai2c9l68jM+HpMUvHaxdYE/Yo/hZsxhgTBsgEjL10Pwl+yPTxMU/XXLrOApSQsxQaqWUJPdlGjdAJw3NwRnmjlAAtAwYFUwtFsGBcIlr3AnaBMqUGZux3rKl07++aL16Xd4eUbEp5voSdiSx3YaO8k3L6fjGOMW70PbwxwfY+DwDH9dzcV8Bz8V3abM2lrj8BC11fjNsQf/fLjQASn88x9wZLAegGew3MktB/gw8DPwLBd6/btW67Q73FsKtTTXsAACAASURBVDE8s3jmSgcdSdsYoxg3+KKwj/AftEeSAFKFiNtJIQ80Kenh/oLWi2xvgDN+wvNHrJtYVwQxQwu0Un2Tnn2xX1LmZXUPpfPNf7NRBjmTDlZ6x2Y04vHrA2gDrctPP/vc5qh4cyA79g6AD7GuFVELK3TqnBMBApAHmx3/Hd86tOdfeoEl0Cg4Bxvr6EhNecAAg68dX+1un2V6CBTBBFqsNlZHafX1KRshUHqBgSZAPdeVdz+CoJAfwsEcLsdEYE/55T6Z74ko9U7Bf7w2qo/ideWeizXus5kAzKhOoG3ya3Fok3FNE0Cbr+OYTyTg0z0eYChB3sXK8qwnjVSXwEHyC+sLTE12dj3YJxsP19bptc3qaHhwaVZH5dLERhPILUEj9oINgC4uT/kNgDFroeQaeqYYS2hZo3QbTS4FrKLKi3sAwCvvB2WDc84L9hCeP1uYjUdmezn0SHGtc5tN5yxbRNl6u51RdxRx4GINP2NMUKs3yAi6ThYA1DObzsFYqktnd+ONZACoIn4E0YHsP/ZUp91ASTD2ONg8aOhK2Q2PA3g2gvWEDtMAY2YAFKTvyN8R5JO52bBGrWN5o2vNJoBLdIlvEKBstbs26O1R8w+AM8s0Gy01WVqLjQT9TtGPc7M1EN7SznEFeK8GssOjVNzBgJAOgP3B57GRjVd4BZ8zTe7HfkbcF1qJDNIL2aiQjwITC+tFTESCGDwLJHAGBibmFEcWGnEBxLy+vrbRcMQ4jSBmfUPmJfSEaUNrihnHIK6AFY6oL9f7EMQFEQiPL8Xwm2Eus4b18Nr9PYKdj89P7dPHD+2Ts4fWeL5vzaOOdQddO2j1rDae2uLixpaXQ6tN5tapZdZp5NZvt+3o4Mh63bYINK2W5S3XiUWjIJ6V8h9oN6HtCskCsG9zsEbr1u707OLqxt5+53374z/9KdefgMu2UEFnW+JnCRiXDUsFDsc4hukTzkDeueMLcU5GWbsIuWHbdIpRcmKLcehYRADeWC+Aoyrxq+Ajp8rxZ0XnzyXtkBDBc5kgdz8QdmR/r2tfe/UF++E/+S37wfe/bfOpgGV00JZOtCjPy/nSbkYT++izR/bLdz+lxuXHZ59Z4zi37KBl+QDAZddaAIStbi8cHNhb33jNXr592+7sAbg028yRrFUDLzC2BarK9pbp3lJ+JRg6aZwaupapfxH2Mt6IOGXwDfyJrP5ioqFm7UbDmrUagcvPP3zH5tdntri5sHw9Y3dxMC6bGRouompozXWVNTMCl/gG8LdCrOZVOdzvyhrwm9xJ6DKjytd9F8RD2JPYB5LW8I7tCzTqQd01mJIYb+mwwqzjvAN4OYNMTNa0Wqdr49XGZjgv9vetc3Bg7b09aw0G1kS38Qxl5lh3HuvCBuB7CV1NXCPsgMBNa7ZsjQrXNUBPSIVIk5jfDhSq4qNunU6PZzKwGXxDU1PN8YTVxc+IEcKHU/8ZJQzZ0A7l62iS3Goy3plPpjabTJlkZiMwgKwsKkUSSBUmiD/V8HlB+4NvEDICcCx9L8WuJavLfTJPoqd658GGx3kbJencE07w6fa67I9S+0/+w39zA22aaG4DxiNZOQQlxWDETeGxgj2QCm96KTmBxCKbH2VIKo9Lv3kRCS2fZVkmEJE3DGqqO+yFo+cL3M29/K8Q0fV/430DTMXnqRS5LOGMAJJlPWRrpqAnrlOAIpmU3oSIgswJMBbBTglUqkysAL0SIHU7OHCgoC7Ny9CtDN0ejF1oZ0bZdJgLHPAwaMrwbwcZEagUbFg67KIH08HmDwhzC3jG5GMDudqomiAxC6FMGKsqcNCNJ9RMuri44OGIBYrnYW3gMB0NJwRMsFCxbgBQ4sBE2ZcyfsiAqtyVc1hZF3IQY27k2ASDgU5mEhjrTVKKuR8GxQBvs1iqgF+w+eLpKYiTGlVmJr3bubu1xSfsAnHSwLhqqNPPqv67CnRU1/guwPKLQKQ4eNNrqIJJxeGclJDtusYvvY+iTKgMWnYBnWkwVg3U8RkFiO7gtJKPT7ORdgFbT4MdbhC9qURauqD79qM30YMUyyqVeCg1bOQsJlqktTrXeQBF6ViGPYyfZWBfAjtxD7pusRa47yJZoNBYGWffE9XAOMpLIsNFYMQPEDwX46lEE2yXC4Q74xcsFuxpAgrMNiojzM9K9XqeNfnuYJdlLZonOAZcyxSsL7++aH0/FZSH45LIa8R6SuTcCjtS7teyDFrUrvCEJDvCBjvotrpaUUv361//mspq8q5domHE+x/Y1fUlAzgk0/D3u3fv8nNwLrz77nv2wQcf0ZbVo7w3ARp37Z247/Rv6VGNe4+SbTwHzkUJCumcTPdNuva3AJLotpqAbttrrMyEV8G7LcA8cbJjvcX47pynAhwu5zoF/55aPmxqtDthhOvVZzrbmnPoWnXBoqpoTKbvz/v183vXOMU4hrOW2vlILlTtSPk7QKgIcEo26i67zLOEDSak6aeNEHZMJV9hL3gtIDYmep9V0KqYR69sUidW7a6UoR33gzHk/qfj/TRQGvNd2BPtJL+GYqVuSdAUNpPldQqM6OSy2kOVErok2RH8Lp/O7Yqz4vhaZxgV8kGUI1r4+JZMzAi+wQBCaTnWDfzPHkql2mWnZ3w+Sg3Jziu0gMVIDP8xxjfK0WOMw7+IJG0BWoOt5okklFfFl96n1LWNeYyxr9o5XFPRvCP8WwcftuxFsTw8KIyzhqWm27rFvHb8V2yjKFNUCbO0pcRqQ0OPR49PWCIHsCP8LyxHrnl+nLNlC2ZYSN/wcCgkBAA2QUPxK698xQ4P9/kyBvzrpRoeAChiKevaOij/bHdtMl/aCn5aPbcJGqJNhtaYXtp6NrXFYmr1zcKabORTtwWlOqLqSgl0BGRgusQ46yyVxFEKXiJYp79IZmgIKpRsrjiLwzalNlCSIGi8tV2BEnMZdmnLbrLYNAXqtQcwKGGzNb9BvhDbmtKYvv4JWiHQYydYyRegE/B0MbPVfG2dPlgkXWs015Z369ZGp+cWtAxzm85RvjslqxPdy09OPrfr4aUtl5CCQWfpiW3WU2vUpUOKJj5gfoJZiz0xW86t2YLMkzh32MeT+YyNfwTWtG00WVmrCR9ibYvpnHN0dNg1gNgoGYQOGxhgy/XS2p0WAY3RYmW1dtOGkym7nGO7A7jBF8BJzoM1yEolt8dBGo6J2yEAJSwRXi3pt2BNYG1gfJtNNQZjnLBesYsu5gXXv2JDICUibR0yWFSKI8DXboGN1BGA3GxbG4xMdMLGT8iQoQs2GgitW1bbtK22yZNWC+pCDDCFQCN9pLKxpne48SAc612rQcXY7ofwR0Df4fdpf0kzUzY49RsxdBgHMJtLW4vki6QosMeZn6oB+AUDFZJAcxuPJqwUubq6ZoMesCmx9wEOf+XOsR0eHVi72+Iem4J15Z3WGWsvljYZj+3s5IzgR6uN5jwta3U71u73LGu17Gp0Yx8/fGBvf/ah2d2u5Uddvt9xZ8960Kmcrqw+mlt9OrPaDPt+arPx2NbzleTfmk1V27WbBMjxOYNBj/cAwInz0eqquiWDnERO3zLLWnZ5PbT3PvjI/uiPf2IXV9cE6xpo+ASQ2rV/U+CScaOvLVYQRMLR7bpsSpn8YFJPaRwlutzepvZA52+UOafc3KhI8KZAEVVHIloQoPs4Tr7y8usCRyB2oCaaeAwNV8iG9mRdv9e25+4e2g//6ffsR7/3O3Z9fUIN01a7b4ZmNOu6TYcTAkej8cw+vv/Ifv3+p/Z3n7xnH519brWjzLL9puV70CbuWDvrWHtTs+f298m4fPnOHbu3v2+bRY2sS7ISZbiczFTqNj/lfzG2wv4su7CziVb4fBU25tYZ6PYyOr4z/kFF26ZG0LJVr9nDj96zhx+/Z7Prc1tAR3kzteZ6Zs0GdCkBMM7JmsxaGb+hxYzvFXxLVOo6e9GZDc6yhL+2pl2rgfAlIQn5WPQ/VcXAXhuzpS2mC9tALxiMS4KX+BsSCgDv6gRI8S6T5domq42dj8b25OrKhiDD4VpwTc3c2sBEOl2Vf6MRXQfgW9d6+NnGNxpeQc8YYN3GlrWGrcD6BIgP2QhUqTbwU7qdBPUoo+NVx/T9UAmg2JUVxBvpjUelcJBaQi4MVdSN3MmE7v9Iy98lBhuZNUFWbERPGSQcUAmDSmiRBwBSAtQEuHl1fUWsCNUB48nEppOJKri9SkmEQa+adl81MDkAxko2OomRflBIIZaVfbBrIKNg7Gq//z/+8w3EeRULYCOhJbxQ6mhNHuKa0sFMAEpBqrEMPSMvp0kMTbEytTG9Lt71iAq9RoIhyqLrW2DgtqCxO/Cpw1EpE46AN4BEvVe8b+qQkm/EQ7Es/VZ5ukqU4KYo6Iiy9EKTrhj4YDyWwGXq8KYBIkVVfXOUwa0fasHyK8T3S924APCi9qEMcqIraVKC7tx0woGupabO6AJJQSnGgcSDk4teiDlGhYAdSkwnE7u4vLDTs1M7OTm109NzZuGw+JmFaOR2cLBHMeiDA4GUAVRijgkYxXu7bpEAF+n7RVl9GZy501yASw4kJ2McYrMRLFSDzV3BpFRT/cv/UWUuV0FHrT9slBBD2c7sp3ObGvCnQbTt0qVdf68GPHFvX/QZu4Lz6vPT56TXuOvA+aLPZDBeKVMuh1PrJ4UY0znYBQZEaWcKcsT+wPvSeQjKReXCnwUWMD0XgTXLQMuyN4LkCq/LEtBwIbgQPGvojg+Co8iEswEXEydpYgN6KmIGl7q2ZTImxiruPX5noFzYqFITJC0NjD3NNeFLTwxw72brrLD0MexrBCINJECcXSRR/mAK+BpkUsKbLiD4cuHnIhRPyuzKeStntrpHqust+u1W13P8noJh1TWI9y6YWVssJ/cRHVB91jqOLrMR2IvNwVXt3Uc9EYKGD83c3njjDUpXrJZgk3TsF3/7t/bk5DGdRtj2e/fu2uuvv05Ti0QMtHtRMj6dIghQAg+HqxzfkrG1NX+V8lA8F/NY2vyyEznGBoFFdR9UEw5ftKfT9Zbax3Q+0r0c1148NzmT4j7inKraB84Xqw+27VuctSSGeQKR18Vt5mV7iTZoPD+Ctq37Y6l16SOk45aen/Hv6F6cXvPW3iuE9csyZTw3nb+qXdVnqlwvwVy3zu+n7L93QIQvoc+XreB71Uu/huNP91lfMTe71jjP5Wis4vsjlaCoXkP1fYNlmbJLuRY9SRLXFteBMtQ0iGZ3ZgYwJVsRMWAwPkvwU+ck14YghmKs8NwWyz6lc0lwl5U7DuwkTdyUXFXwBj0/lJPD9zB0xnRhduqj5Tm1lrBHCx1gz8azAtQPethLvE812USAFSBEZPoBtniX8tBdK/YMkYQEh+ZC08gjYCtepwe8/DHOF3+d629W55jM14SNXPp227rHPDNDV5uTFWXfAvOkwbu2x09O2FwM8iGLZc2mbIrogLLSYltyC7G3uP5rOH95UhWJFJRzHx7t20svvUhADZ3AoeE4QsOHZt+6B7dtumIfd4IDbYotQkMP7NDchgz4ZlabXthyOrLlfEItOzT+QVfXFkpZ3SdEMxJMG9YsmHNBClBjnQDuvWLIK4UiIbFpRNPQIA9Ed16tw0iQqizOJy9JIKb7P00WpjZUga0SFAV5KnZS2PyEYse5RFVFUzrraj7hZcIuWUU5dADOAGwdzASoSV1V6pmtrTvo2b27t3nWo1Qb3cwBBG02C1tuUP49pj4mQL3p9NKuLh+xMdBkPrab0TVBKnabvhlbb9Cybr/NxxarBTtIozwcTL3lAo0s6tZtIyFgNp2MCQh0Uc7OC12TocQ1SwlSr4Tb1GxmGztbzOg7O0+BHclxvwC+AWA2c7AElbSTjURHXDV5ZXziuEcAl6zSIesSepVKLALQG4Pdt1hbt9vgWIB8MrxG7wDNrCr/1BWZsSOUHxBk0+YKXeSaQpf2HA2ButZtQTtz37rtPet2+nzueqGERX2DbsJggonlGN9al6pYY1LTm8GE18mzUCTXrS/6mR4Plb5hlJQr3kSTIJ2zSadrlrm7X+qNkBDPIWREHId1M5uiQg6MWVXJwW/BTxBMOv2eHVAH88B6/Q7nBLqpw9GQlTr4RnK7Q+CySzbmEiA74vAaWGUruxjd2Eenn9vmuGvNYzDImtS47FnD9upN28/adgBgeJNZA9eIXhOQLBgNaccBZABgn0WF43rFpDA+s9cfWHewT+bYYG/fBoP9Aqi5uhna+x9+bH/6kz+384vroqM4mZSReI3u1czGByUHQ68zXDbOq/m8/D/OtThj3ag/VeG3naBzGxmMQcbaXg2QgpWVeS+0CwrwlBGAqjy9OW/oTBO4hAQFSEZ1yDYAuDywf+N337Qf/fD7BmVFnNUAcBEiQG5hdDW02WhuebNjN9OZPTy7sP/7pz+2v/7oHdscNq1+0LLmnpivYFyiXdG9vT377tdfs1fv3bN7B4dmaLjFRIAqJqRR7eBlev4kK1o2UsBlGqeVsaPHWc5g1q5IzkcHg+UMIT6poy2X4WTIaxs7u/+pPfn0I5tcntr0+szam4W11nNrNVaWN7AhQRNFYzGUQ4Nh6Vqu8COd2EEt1Difo4u9/xSAKZ+Iq4Ua0A2XrUDCZmWr6QIMDaRfJD8xXzNpAjkWnJl5q2P1vG0zAJeLld3MZnY9ndgNmuGwpL9ma+lz0MYiZoJvMgUDeg6ZPySxatbv9skiZAl4p0fAsg5Av921vNMnYxNVDTjfAc4SxGSTKwc00YAIoCKwthyd1HEfpeQEcL2QBFR8q++wyexhkvRsERszaa6NyuUaQMwWpTtSOcc4Y0GuQ9UC7w/2ZTgk4U6f6z1i2AR64c0VJa9BIRLfB7BnsYMJzpJhCvkV+dFYW1EyX/vf/9W/wEmrzK5nxdhVD12Rout1AVaihXsE4SWAGQ5tcfPc0CrLhkGOUuxt5yCYIWVJuIKxKG2UUxlakuxW7k5mBHhak3Jw4NhL601d1dzF1L4oACyVmKlsPdHcdB04vSYBr4LhiKKMQLWpqxljowYEhbB9sA3CqMoi8v9lkJcCdgolxEjY1rRj91CWDMS8ROauzBbrakv6dtwTgm120mIDIglWE8EmaKz7ww8cKOgGfnp6Qt1KgJZgWd4MR+wKDkAT2hmgSB8dHtorr3zFXnzhObt9+44NyKxsFiyBAJ7LIFiDXgDQ7gQVILgHtNI2kQaOFmhSfu0lE2mQHkw5jez2PJcHzdNaGimo9jRwKXYqbXW8pa+g9HVVIGEXMLnrsVin267Ml/9WBSfiFdXHtwKRyCDtePun7tsDg3Q/ac6qp68bd2RxHIxJ7+mLAJZ471gf8brYtwI6PKsZu7YAs3z7FGU6EliWL5JqsOlQFNgPxsnGZmAEeGZWrkLoDRW7nHsShlUBr4fdcSB7AgB7sImgvQDYq9ouYhCkQCWuJYCGCLLwWQBEuc48aKdNQJKG+sKyp9G1mCzopOMvbWyUE7PtnYMFDiYVcH10d/M2DMG0pEPirAjcbYBqu1bhrr2SPg9zN1tCXFybpXRWvCnRYimN4ioombxJdY2l77ELSEvfK/TRCtZe0YhLthVgJTJ/EKJGhvrll1+2l19+hRlqNAb7+ONP7L333hE4YkbNlK997Wt2+/ZtXjPOkIcPH9ovf/lLnhfIVgO4jHMuBZ3iTIvH0r1YsLz8vtMzAM+LMYr7re7jqt2ItZS+bwG07NBrS68z3jv2N5ubBGjzrD2fgEss73IWL9n5ru0HR4SgnJfKpuOR6g9W1091bSgmTjp2PmULEjkFOITQ0HrGeor7rrJYA8zBy1JgPa5FgCNHqIg8v8i2cc3CoS2Cci8/p+6VGDVgGIY2aStvF8FROtepLSzWvrOZdX4mgG4yTrSaDNZUypquI6xhfIUN2UqmOlsXf9e5S9E33nthc8BYYPmSkgHkFHkGPWwt/D35ErK9KPWN8cJjCEbEvCq/CIZspb7Kv8Ua0j5Z2nQ6ISMIfh3ej3I4Xk4erCI4slg70ObGfQDUxH6G44w9HO8pX6VG3SZcExssOeKOtc0qn0RjjGXjUc5VeHHhHIARJPvG+wR1O2m6kc7DLv8h9kv13I05TM9gJc99XTn1ksAKG6+oLOv87NLYvZ3hOliL0huMNSagJRxhh695zrmv63ppcTIymfPcbSZ0mi3IXWANz61Vn9tik9vR3RdtUW/aaDKnfwkmJRlLGK96btdoErRZWnszs9nwyibjG2/ksiSLEMDG1t51pik09Qt0OEmsIH7QkhG4qnFH12cE8dvJIe1trdtUN4tjDpubsDqrcURU/mj+Eu3BApCP9V02miiXsh7jMIMR1ATr0qUoeO1JFt2JCoWMFe6fdgRsnkyBHcAknl8iFeAs63SgP1mz/n7P9vp9azShxwafB2fx3FbrOcHK8/MTG81GNpuN7OL6wobjG8ZhAjPHljV19gwnQ7KXMTYAtHBWYq/Bz2g3zXpt6KmBnchRtQ0ICawXVKefGcBo+iU57x3NoVCtFR2fEYg2b2U2mSxtMsH+Net2YKsQwCMuBGDBysgiBkKcB81Mlr17V3nocmKdT6eQbDFrtwDu1mw8nnty2LXr/Dwjg2e1tj7kcjzBTUAT7qOzF/F6dCsHaxMAEGIcsDBRVo7KjL0+qsf2WWLb76Fzd0e6m0usq2g6hAZi0I/0OCz8WOhnblUcaO0FgM60BQ+akL4AIQBzDjkBvVt8uYdVsMJhpAHa0uv0qYgKIdwTAVY0UV0u7fHZhV1dXtnF+bnd3FxTb/XW0aGhwpJVhWjWhOZSh/tMLpEhpZm2DdZFltlwNrEHTx7b2599YOujrnXvHlpvb2D5qmbNxdoO847d7gzsqN219qZhGbrTA5SmxI6k2FhNCCIQAWxVEKL0FPqh+IYuLrpl05ZAw6/bs8HggI8/OjmzX/ziV3Z2fkVGd95qe6LDR4hYgzfp8i7IYkKoQpHfSSNNydx4452iVZkqmJjQ8r4UtAHFTISf62IAQsNUil5kOFU1FThdpEoUbpcEr6iTFmED+rlgPjuGwVLx0i/E3nvu9oH99ve+ZT/6vd+yXg9NmzZsqDUeTW0ymlm+ySyr5WxgdT0e2+enp/YHP/mx/fTtv7HVQcdqBx3L9wCIoQFMy9prs9u9HoHLrz33vD13eGTEAWcrlkhTD5Yxv2ft3BbuJquUwOXTftI2cYQjVmVhOu5BSLjWMOpLQke3VrPhySO7fPi53Zw+stH5E2sCtFwvrN1Ys7M4gcv13GoodGlApmRpi/WCpeJqQuc9dBNQuUG3DqQJMC7XVueZL6mSDTASlJq75i7sBFjD9dXGWlnLmvWmLWYLsjCRIFhMwT7vE2jEa8H0XICFCH1SJE4Xc2pVrsD+BIsRzdtQZeW63AL4Zi6HIbkGYh++dxGXTvB5q40122ja0yVrswUgE018Oj0+hmoHAKhZs0PAvwZcK0ejuJxl52BpsnycZeRo+AOmc07fQT1OICMByR3HtLyagfIXLsnEBnWezKkhOVEDsC6GOzG+FcrG1WtF2Ji+A6dGMiaqoNm3xmUaRZQUgB8JSwKhvqcUM3sHc8bK3scGLP7f/5f/zUaHvNiOATAE2EitAxdUZkdNT63JKQoQTTT/WJjle4iRSMcj0QOM9SsqqRysspxczKZgQ0b2IQCwcO5SIKS8/mAjlp2MAoMpA4WgM6fgljOjOVneYY717GUQI4BFC0vjFEL9AlFYpull8WkQrkxdAJ/l9ZV72AFeH/8YC1F70XHPtQhYWlOW+hCEZPZTBlz3Jwo9QUtmbVTkwtJ4CvjObTSZUJcSGXp0Bsc3yr6HI4CVYy7o6BKJz+v3BvbqK6/YC88/bwd7+wwKkPEL1hOR8aQhSawJRVvIIEpqAKj7HIg8nyvwKfQVSO4oMlJl8xMvoi2yZlFeXg0G0iAY/05B1HAA4jVVwCQMMgxWKrC/5Vn/hr/s+owUMKheS2rI04Cv+nHVwDb+HtmOFDjYdanpdaX3H0FA6sBX/56+Hxtl+X4t11yJ9BZBd/Kigh3hNiY+M+4Jc4VDKy2TK2xLEvHydQxdPMkSE8dtinUPH0KBDxsEcGOUJeDUhgmAkDrtEdjgdb5nPDlSspXRn3JjazBG3Fa5iypX3sGCKihb1Q8t7CFYMkknVAb7KJdygFJj76LKRUMCNZSIeWEeza8fh7D0jzxDr7DJGQfStmWY6rY6nUuKsCfAYrrGGCK6rYk5Lfen9GAiMK4CIvH8olTRPzS1iVUn5qk9WdiCShYhfFV39ArwaQsMUQd1NjNgZ+IZmeHf+Po3rd/fk1ZUo2F/+Zc/Z7Im7vX4+Ni++c1vFk0GsEJ+9rOfUQi/2xkUh3TsZ9x3CjQUgUZSgr3rvmJ8ECDG/g2pj7ifXTYjxiw+swQlSoZ0up/TeUjnLtZtlKtxxfhaCHZ0NE3B9QXAjb+lYB9eVzZPK9dLep3BiojzOWVfp9dEm+2A3C4b+bRTXHaG3jXG6dqM64nxSH2UFAhO5w/gAJuyJSza1D5T1sJ9FjATyezzvRdUGzhw9GPyTBqYCKp93wQTMOY/3Q8xvzgnAcKlayLml3O2BfKWa3HXGgjAXGtdTQW1H1Vq5PnBkp1AFjsQTdlalfVK2zL8RGF+AjMBgigh7BUfBFMVCJJl5clZ6gBKYG5rbKtnSeiXs5KVJbYAZFR+BN0lgas1shTu3rnD0qHpYq4KkcWCWXk8huednp6WWuZIDDVUBYT7IaDsTVa0BgVCBuM9gG9cXwC6GN/UNhbrlSCygFrNT4DNAaxFk5kyka773maspOuQe3ULuCxBRzV+LQHU4XBkYChNZwB3wKabUbNQOu66T3dhC4DNiUvOSisT4rj/O3ePCVzu7ffIpsPYNlYTmyyMDQk6+7cMfVfYJZgMXd6NrSyz69HUNuulHXbrNrw6s+l4qPNzCQkPsNnKBlFlGS60xXbbDBbj6wAAIABJREFU++r+D0ASzEbQAFObnJ5xxZnp/jf3xnpb/ileW03ihM1i2XeSyOXzncVaBVnJ/uM6QsAqxqWez5n0cgLvZMy9iEWifUWdNyqwonGCKjpi/ucuFwX/ncEck4Zm0PsCkw7vs1pO7fBwzzr9DkvzAZqiy/kEpeaLqdUaNbu5ubKLy3MbT4cEMMfTaxtOzmy5nrA0GwxxvD86k6NkkB3KwdaZzV2bzf0Q+PyQXukCPJaMGFi0i8XGhjcoXZV/L4mxTGCzSwMoUYzu7jl1Ntf5wvb2kARAx3Qwc9R5HHE3NNgQt3S70PSsk3GJWAbjyZASLk7BXgYPzYHjQkNSZd7slo6y5JBjic61cwRnqMZEUg72DganbuslgEc0iu1S265Rb1q/e0BWJprl4Pd2q8emQShBh3wC9UO9nBRsLACc0MdjF3TqH4r5SSa7d4QmgBm2FU3SNis2xooKEtr+6PDM5zWsBoqqpPiCP+9MQzTHctvioBu6iUPmCKDkeDS2y4sLu7w4Z98E2OUBmJjHx7a/D71Vb3rrZ4Kat2P9zOzRyRN7+/6HNh1k1rpzYHvoYA523GJjB42W3e7ssat4vjADxzXH/TIZEgxo4XvS2wPrHg0Pl2RozZcLMjGvb27skuXuN7ZYQruwzWZfw/HEPnvwyK5vRvR1wdBEY5oCn8C4RrNMn1eejYZ1DHscY1zKQxVVVwSTJfHB96DN9vi+OF8Li1xWyISsDQFQlc06z9Zp2QmpJhLKMvZKhrk9IaYBgMdJXpBlwFqFTcX0QjLi7u09+53vvW4/+uFvWbeNOGllZxdXNhyObXQ9toPuvh30Dqw/OLCr4cg++uwz+79++mP701/8NYHm+kHfWgc9a3WxZnPL1ys7anfsH7z6qn3j+RfsxVu3rIn7wb7EfoCczRr73isYyF7m6igkDorzmgB8KbnFu96y4env27Z963lOFqGEBpJLYPpeX9n4/NSuHz+065OHVp9PLFtB53JlrTqMBIDLhUG6FmHfqgabtKRusFKQJQmJ8TFYnSxJF3BZBwHG9xbBeswBzn6wWal3ibmRBiXyT1jPdSCi0JAGi3CGEv8m2duMO9FzAA2NAQTi9dimuGXsV4CHnba1ewINMbkAC8GMJksR7EvgIh6riaQH4H9FAg7IY9Cfxb9xvuMbwD/0haezhbW6PQGaDnASyGx1CGLCTuO7BgZns80GzGBWA8QEmMou5vgb9mWzaTkqwegDKXkmjEmSTrDLcN9g35gMXUs+SL1jvHEiWOBkf0OOZEYCnGxQ2R0cPgDPW2dEsxm4N/uG3AmwL3wRO2QSSp3N8ZPNvbOG1f6n//Y/cxsYQa4cGDF8ollP2VAmnP1wnlNHIR4L9FQNZCql30lgJwZLWsZSajqVoKgyU5GFCoc9mHupE18NrLQ5ttlc0kuUgS8Dz3AI+W7OIghQVfYm2DbxUyClwMEIQMLZCXHSlGkqFLoEhkuwabs8vGh65KVnVFqJRggOWhRsK2aSlHFiaR4dZtdjIRAnmAWoNcDJJycndORPTs/ErASVH92jZjN1k2NpZWhWHtmt42O7feu2HQz2SGMmiJwEc3SsHHCNeRHeG1oLAoIDWRdYGWL7IVzswHww3VIwha7IFzeBSMGXWItpiVh1nW4Hul6qwc8oS82qa/o3+T3uv/rcavAbayQ13Cmos+t+0r9XA/4AjtLAugimEoe7PCy32ZS7QIFnPbdQhNkRYGwH0rqCFFyp/j0NwpXR2e4GGgwgfyff/n4QMkqKfSNwkl3OqJUFe7MR9d/3AO1RwUiSA4FrQ1lMsN48Ae6gn4N/roWSAxhEkwFnHFVBuxRAftb86fOkD4Kv0ISjRh6vT7ZBJU8Vfdgo3ZCv6kFNZHGjjK5kzYcdLJtdlauS6y+UfRJbXNiYgmXnQcCONbRrP1RBt13ratdZUd0HqT1P13G6b4PNr7+HfRRrDOcJmhNAdxeBGqwMgqpXX33N7t173pNk0i395S/f5jtIYHpuX//61+25557j75im+/fv2wcffsDDOs+Q6ReTVtIY3ogg6XidrnkGsM5si32Qrg2waAQaqVkB3pOsr4QNF+8X45CCpTvBk0TmIT2T0rFL7VRqM7g+g7GSyJswseCATDVZGPY/rrM4AxzULbQDvXIj3n/XNaRVucWJH92ynZtCxqcOua0y+7CBMZdxv9WETOof4DlwkMJXSQG/8D3ifsPnCfAqzpf0foq17SwrAb4qdcQXzs4FpQek3VY9L6o2frGaF6zA6jzFffH6YOtY6rvNIk1B2RRgL0twAXoJxA+Qn+9BUAlAVGjTyS8owU4HclSZtw3qeIKb+kl+jwVwQxlTQDNV6ZxgYiQsJA8g2QF2q1WekUGESpBo6HP7+JjJ1PPLi0I3FmxL3BeSEdjXADFj70K3CeOBx4fjsYNAXmboZXpuoGWHCdCqfG9rjqK5RoBw3sG3kFKSaWLyOfZB7Ml0/tMzMrV94R+qxNT9LDbGkv8E35Ldmb27Z5xpKDObzZZkYKKaRkkmlSXL94gguwS/ZUbLpDjcSejQ3b5zRHADwT9sajuDnmjTxgAs7jxvxlLcmi3R2IYEh4yNNq7HM66NW/3crs5ObDodkd2yhr4pGTVuubmZFfizC3ClEU+4GdrPoSEZ2Uyc8SUAGmOX2tjU7hZ7ZlEyk2NflDGFN5JyHzVeA0AvLS/V84OFVcYX6WcHey0oWEwAUPMUyQJVK4gRJuBSni4q2qKSQswTzbcDogUbTOtBTG4lEjE/BBpra5stZrZ/MLBbtw+l+byc2d7BwOoZYoE5SythX05Pn5Dld3l1YpPZtU2m19TNXK0RdI4JCrfbAPjnLNsrjiYEsBuzvaOWXY8QfJu1mljrsCU1MhMxZgBKECNBgw9TiHMY/j9mE7ICkxmC8iX3COIEMKxjzGfzteV9qkVYpwsJF2MZOoJnxLXwbZZzaUDyYmBbsIbA7mGXeiVOAHbiC93Y054CqoqR7QQwikJVsEAhe7A32LPlHKXoY5WbE8zE5wDogv3OqZMJABNdrtFQJstwhqMEvWftZo9VGs2sY416yxbo5LFCww+w2IHzY4wAwoJxKpIO2IbQWGSzVKwNr1YEQlskK/0cxJgqQa3zkOAn9Plcdo03jLOnVSdbVyw+MVivLi7t6hoA5qWdn53ZJfQDm02Wae8fAgAbEMDAtaA5yHA8sidnp/bB489sfdS25t19aw261q03rbNp2F6jbbdafdvPupYv1patUOrbsHwjRqcTQ+VxemJL8bSAefyA7h5mCZqdw9HYEzBzm0zndjMakW05HE0gvECgVYzdJddOIlDiTGXMuUBRaRsgLvDO8EzQRg8FLzePUuei70bZfM6RpCJeCBvENYrzjcwwxN4ivajhT1QZehUf7KL7LFHqGC617LE0bzFOONfYDIzADZrQNOzOrYH94Ptv2L/7b/3ANuuJLRYTu7y+sfkMXbE3dtg7tMP+oXV6AwKXH376mf3BT/7E/uRvfm7L/bbVAFoeoiwf2opNaywXtpc37c1XvkrG5Yu3jq2DMmGQKgBakraPJKvAS52/kr/gN6s23Ya600PkKGkAXEx66RRpSXqzpOJh/4fWrTRlsYchjmHTia1HQ7t8/NAuHt63Ddjh87Hlm6U1kayyBXWT6w00DmatuW2QfyBwCZi1xBc4b5ypmuGpMOd1+LXe2Z1zhjmEL0StU2+Wg+QDMiTI+2F8sP9XAkGZAMN/ODedeUvdxxWarC1tCTvv+tQARXF9tSZkvlrU7QaASRvFmEIaz2JdQ0daTXN4nuC9edZInkJ4Fs7/jc3mAjInszlBTKyJGdY+GivPUWaNM2JDRmajifJzfEMrs8lzGiL/a/gQKJFHsiHASzbTakrzFv9ut5y1CfC1T1sl4p5XqXoiRk2vvXKWdg4yhCsv+V4SvFSToQUlUpCIZvOf8aQANiFJA0Y4xgkAZeCD4eNj3OiL/av/7j+vVscm7MftxjrBKAwnORx7LmQvQ5YOpiO1HoyngVPqTKRBQxmcRQfsFK2PLMW2BlC6Aapgi5wIB2BRLu3ZFdoQDnRi+AuAU4CFxL/FRFC3brAfmwwwqxn1yLri/QOYJA14Oi0YKVFyn7JlCidWUZKMfCF4LyFTdgwHEp2r7Jt0W2hWNluGTpEQNmbnQAqloqRkZhMi3XObzkQFxkEAJ/bx48d2M4TmyMQm6P7EjpxwRsSoxfvt7Q/YzAIdwdFsp9/rszQrw2HtVPoACjieDZRflGWuAnRk7Lg2XIxanVqd6VoAkwKEC60SH4fIZytIdb00Z5hUDV44q/H4bvDQARiPhrdhu/Idk4/a+ph07e76/PQa0jUY61wG+2kmwbPe91nAV/Ve030UAVWsr5TZ9Kxr3rV3vmgceb2shtp9L192PzEOKWAZ9yRHLAKpMhgpxqIw2B4oOxsRRp1aPys4wF6WAm0RJA4J4JcNP/T5zuGloycZhlizJUDujiI1xDYMslpkIDxddlmdg/J6fW2nB3tdmkTs+Ip9XOkizblD+a4/zmtNWFVbwIqzmUqAUqV6gCRJ0d/S/y3XnxwlHepcM4XUwvYqCdAt5nRr/SYszni/9Hnpuv+yNZbujeoeSfdSuq/T9VN+lie22LEddljg4nw+5SGHAA92DYxKfEHgGcDFe+99QLuIL/yOUvE333yzAHMm07G9/fbbdvrkggwL7KsojS7GPum8HPdbBSN2rZNgzuB+AszatVdjb+N5wQBLAZRqoJ6CpfH8NDBP92k4AzGmAZakAX2spar9qe7nYm1FdOugeLpG8O8UZCz3vAdgSVIsXlcwj5JS6PR90nUTIKuAHYHCeG4w6NJ7j3HfZbd4XiWAdIxLfFaMsa7RtQTTRn7eyEjPU+BMxiqDdNfRrjRrSu+D9+ddm3UGeqdxP0ukXRvGBWWU5cqJuY573j5PvJw3kRVAcKcxVql4Ada6flW8T5SLy254xUSx9svEMteLs9IIeEepVkhfuOb1s2xnuYeAE+gmy/RzjQx1XCP8q/FoRDuGkjpaM8h6IAGwRGa+TkY1QMsQdMfP2DscF/fZEDQA7KRGWqxBYpmlJmm8Lny8rXF16ZIioNvBGE/XEMsS/TnpfggWdrrn5BOq0ZWa1cRrXWIIoEroyGLde7IaGp+ffnrfwMREgxIAnQo4VHnArrx+5goADwkoaZKjKc/zL9zl2JGGwwZvM1vXchuvanZ463kxLtFcZTlnExeea3mbzQoAUrVrK7s4fWyz2dgaDBIBiOOMK9eruiZ7bEYa3dNf22tY18lxSDq4bc1rhZEcc6o9rUCQ454k3rlXXZImfE+tEexg7ZGtJHFU6KSOY+JcRhU+0/jUl4Y3gp7qZbPK6Czt+ltssNNgVKxVL/c4yvw1LmSIFVJUWq8ACwmCcf5Rlo2AcMizsNVtsbEPACJ0NO/10MAHmmgKgDudA2lU5ujcCmbPkN+j8YVdXp+wqzmArvH40parMZmLGCgE2CprBhCkbuEE6R3EUYK1TlAKMQfOVzAb8RgCaoBQAPvQYEKgDYLwGd8DJc0zJBaGYwKXmIZWC8+vU9MRfguaF7W7ONsTWR4CY4Ky8B/K6KdzJAM3BrldArv4D2wrwsRm86XsHuYLCgZYm0eHPWuheRIDai9xhnTaQvfZ66rJBrYdgFES8MEEogZc27I6vlvWqKFDNpT7mtbr7lnOv7WsmbXJS5zPoBILZmeLunVgEoq5iXsS44us0uK/4JTqXONeDvmOAI7Q5Ag3gd9z+MYL+pECOgEiYJ+C+Qmwe8a+Bo8ePbbhGB2rN6zUAzgQIAbeBx3MPz793KY9s/x239r7Petlbes2mraXte2o1beDrGutVc3y1Yalx7WFmsZJltbXPfeBYgitY6xo2QVJbwgEIgOOhJs11wQATMSzk8nczi8uSU5QZ3bMKeJhlZcD7AjQcoROyAtU+C3E7GRndTUAkYa9l6CiGpF+eSkVQkYXd5s+g8kDsuDASnYGJ64Teq0At1xTMWZK8ilxcimW5zf3fpzlbveSRHX4lgTYQWKo1+z2Uc9++3uv27/37/wjW85vbDy+stFkRhLEoLdnvaxr3bxrWda0m/HUPn34yP7wz39if/jzP7PFoGW237Hmft/aPQcuFwvrNxr2rRe/Yq/dvWcvHB1ZHyAVu2yDDd8gcEnKIBOikWARQB60B+AjUQWr6guNk3xOrzgoTLm/TxLHlVZeayLKu1XKvbYG2KfzqV0+fmRn9z+z9ejabDq0zJaWE2ZbsrM4bBYTSwAtM+xpAIZp/w+P+cC8ToBLALV1xHhe0SDgsm5rX6v0gQlcQpNE3wQuyY/QTzYUSrwT+preDRtawmiIBoOCIW2g2RiqDdA8FWspqxPXyZtoqIoKkBpBT5L9cE04Kdzxke/gLEVvICS9XklDkKiTAomsAoJcGkBCNfGZ43shYg8eA8sZf6cUIOashq7sAjKxrlk6X8PvKL2v2xLzCyAxz1h23u6hVB3NE1GC3mEJOr/bXdoygphuyzCGwohdTiV6WqxrZGfivAIjPABMEf/UfCzkcNZLVe+QsY1z5n/57/+LTeo0h9O05UjDaSFQJVqoypRLIeyq878r0CwcwopTUf08bIByQ8g46/ft7GoETvgZDYAE7JUl26WjJ2eHXXmhrUJWVqlbqQBKhioc+GDvlCXg0SVVjuOuACyYlsHgKYJIDzii5Ko02ok+lJfHC6D0Lp0MwqUfgMWNsgSWkGdNlYGjFBJaCJOZjcZju7i84iEDZxWPISMFh/z07Iwdn7BYMXcCdIH+N63b79r+/oEdHR/Z8fERyyrxGQFU4kCHXglOZ5S/YR7VFARUX+/w6ExSroNKx0bOn4sdPAVURuyVgHtxYBSyIBWk8WlAI46XsgQrgpKdXvAzQNAyRNKrdgW01cergXAZdJXg3i6n+4vev/r8dJ3H5+16Tjgy20HPs4OA9Bp23cfT9+/uYIVl86wxThlfX3S/6fWm96D7dsZtkqmj3heTDxvqbdIQU6ND9TNwagkXICPmehkF1hraVb6mKFngoAL3XLroyG6BSDzKlLQfirKeKP9S5Ocggq+g+LCgjSUDxKxs2jQgKXmWvk6AIDoOg4Iftq+Yd3a+kzYIHisSSglgEsHdVpSYrOtnre/4jG35h93ldWHnq+sy5rS6rtLfq2dOuq9j7cS6SYG0FPAo15VPqOv04b3AEoIdhqYaDj+U3b755t9jqeKgv8+z4MmTU/v1r3/Nv+Mz2u0Owc3nn3+OTj6YKg8ePLB33/nAlnMrEld43zh31A0v0UPbwWJN93AshwDXAijC42nJuAD1Uh4kBTrS/RTjmIKQMS/VMY7rULBbNpGJ56fjngI0KSiQvieD1ERyIO5F54D+Fuswnptew/b6KRsfxRjFmZ2etek62fJRErAIzw8QM94j1mTce1xb3HO8l643WM0lkJf6L/IrlFn200LMl+rZt9HaoEO7Wlnb5WRi/oo9mrDTy7lVcJWWsMY8VK89lfuMMU3XZDme+KCyuZQ0hObOJtw+aCnfUWgKFu9QJHt4zqvNgEDeoiTWWX2Ov0jbDZ0qoVsH6Y1qx5uyYVJ6fjIYZJm6fE5+sYu7rpNsQwawa9ro9Up7GF8sLR+PycQEgIdqE/g0YGHjG/8OjUzYZAS0ZJ5u1gzmw4+rlnHH+bTzHPYkbJWFG1ILqd3CHUQFwLP84nKOsdZUbsv7TnTet1m1WrdkrTAQyuzk5MTuP3jIZDbkfdBmQAy4ORN7KEsMFnN8XoDCL7/8Fbt77zZ1FdGsB4DNajGx2dJsUcusv3+bQc/R4YEtZ2M1dcH1ASRd163b71l9NbWzJ49tPp9Yw5shoITcG/vSD2Vykc0RSsZl9Wyq2rG4Vr1UQED6Fedh7IX0b5BTEojg69dB/EhUVM8syiF4MjAARfrxaIyQyKls2eT1xhpshhUli4pA+ZlkfHmjFgIZvAOxm2pgkOFMj+uLxH7AmLSeDkIV/0RrK8vrYPdB8A2BLAK/uX/exiboSu6N6LhVgd2y+ajZoP+cZeg2DFCzj7LHtW3qAANw/ujncjWz8eSGIObl1bmNxmBmXtv1zRPLso2aBtnSZaagO6reBgiYyZRcKDHVHzSsPwB7BxIYdRtPVCas5oNiB2EuoeWH64H+GuM06NsSdKzZcAj5A2gz1ggAgEWK5olYI+2OSgyxvrFeUZLMwBc6cU39LuBeviL2wJzKFUiIAPBDsK3YMAdphSAg1ouDa67FD7vHyhj83fAeiIs2HP+ad3smOYal5wKDqKFZa3KewMjMycbs2N7g0PYHB2wWNJ2tyUIFq5Ml6daw5XzFslRooAJ64RyrR7KTWwSWBOueWnRexbjGeiIh0OMy3CrZvrhWNSwCwALQC2WdkAu7ur62s4sLOz0/Y0yJuYQ2381qbItuzWr7TWsOutbOW9bNWrbX7NhxZ2D7eYfl46113XKsZbAh/SzF3g4WHJJRa1LeZNfJIdusCZrRR6Df7VJnrGjEHAeoCf3xJTupj4YjlzcDEWdGlhnmDskZzBnBIbCzwGxjo2AktNDMCECmKmxg69nIyIk8+nwxmWHzUIk4AfOPwDfWpMposTsZb1BmpCWgx7mJHgDruPLwgCkIN1ECmSDjAKStQDj5fFwXfVdoLrMp7sqODrr21t97zf7tH/625Q00YRrajE2qenbn9l3L1pk11tKNHU+m9vji0v7oZ39m/+9f/ITA5XrQtnyvay1nXGarJbvBv/7ii/bV23ftORCUmrk1EeugwraWWY3gpTRhcY3yQwVcBspP2+oQM62SH9FhqwNYlpgVfInS1mssIkYWcKlyfdwHJEWWVl8tLVsuyLg8vf+pLYfXVpuNLVsvLAdoWYMmJ+vaCV5K5QEs/IBWdX2e/uE+bRC8RNm3mJcZWZQMJgWeUjFCGpm8RLIG1awIC5MsSwCWLDmHnITAS1p3KuNFuTQYjyCHzVViD4yqlVneQbl2Zo2mWL9IKAEdod+Pb1+rbJjsBBNqYuJZwa5GArOoTi0xKYaurm/L7uLBhuT1IempXifUp/QmRLC9aOSHcnOAhGBpkrEJwJP2GOX3AOah/4nmRZLTQepoAduxQfMuxOHS+QWI2UYCoS0Qk8AmQM0C4ESJepuShlpbXiHszExoiFJDGJ8LNikSFtibsOFgblJjWfa59r/+i/9yI5ahd+hzoDB1ZAhWeafwCEDSAGLbMUiy1lvuRGj+6HPwhWAy6tlLh1udzcuy6igtUmAXqGs0scDPcETpAPnBpIxKfHuNPOi4yPZRZ6JaoiTNp+h2HuVRajhULpDI1MTn4LqlkxFaNqVjAW2IKAuRtocjxhBG5kGpUvkAXCMwYUYTE0TRfDlJFFtlhgedCBc0UqOx9Cqvrq7t4vLaLq+ubDQCnRyOgMwKFiQcd/yE9cE1dHt9Ozw+sqPjQzs6OmRpBJgJyHaSRUnmlsoWRbGO7HyUuLo+Vuj/eACHzV+MRTAXEqeyxHSkj/qFX5wfB64KsFsgZZQL6mAoNUPi/XYF7PG3qmNaXoMb5R1rNnVKI3ipAgsy3k8Dls+6x6pzXr329L12OdXp56V7sRoMf9nnb42Hn7Y6hON/JStWo6+9mwb66fjEv3cB+9VrifeIdb89lzK4WCgEIx30w+9wRAFWIgkB8FLZUpQZQPAkgtxgJ3jA66ACGEDU1KD2qrNWsG49v8rAmOtYzbFwoIZQPzPfybpNA9k0MK2uv7gvlgw6WJmCNnQMYkz5/jpweU2JNmjMbV7PXWt3bY1WyQraNddb7KzkCc/aI/F4NBTZBQ49ax6ra7h6RqRrLcq2wmanf0vXe7om0vWyvZ+TwBWODANKsU9h00KL8atffdleePF5a7e7zAZi/fz61++wi3gEu2Aaffvbb1i/3yNwiRK8X7/9vj347BFBlMFgIL03b/ABW7sLyEiBxCLQ3mEj8NoY69De2wWqscTQGwTFHos1V/38GNN0n8r5LPX0UsAxxjj+HqBqylrkObejZDzeJ9idcbaHbY5rjdendqNqu+NM3gYRtw+K+FsAQrvWYnVtBwhfXcvVz4/xjPtM997OveUNY8IXEOtANovdcNmYUP4LfnZQOZE0MUrnrQpgYf0iKRmJUz1X567uIzIjyq7LToVGV1mhIqYNVwKvQ6wP5VsQ1MLGaQ0rwRh6lHR0PZhUqapsUQlo6wzQ69RggPbSmexqrKGEN/VUCTaiOQpYmG4HtTgUXLjeEaEAZ9PhnrDmo8qD4CcAxqV3KPYSakQYAMRwT5gL+GxweOH3nJ+eKZBnSe3aoKEE24Outrdu3bLB3h6DUTCR4B/hXMHnkR3vTJzYj7EedN9phYCzEQrZo6jogS1SQB57ka9NNKF27Qd8TtgjzEE024m9xfJfdCSNrrZJQgq+MMvIMyRsFvb5w0dMaNfqOcX+8XjszShh1D4opS0AyGBsAGSBoQdA6OBg3+aTsd1M5raqQx+rS0ABxD2AkuPhtX326ad29x5KyFvsit1umF2cn9hsPLI6GIfYDwB5nLGre48GF8Fe8UR0QSrWmosSz227n2pllmcA13E0ykCg5/OCzwvgIAX2Y7zLc8c/hVtuY6u59Ih3nVWFrS6koxBYouQS7FLXvnUmpxppJj409gvGvUhy4h8lSUN7PmKVVEeY6U/pe0YJIaQdEEzTzusNCQaj9DLHmvAmKWwWJr15gD1ZNrCs0ZGOLUsUUUUobV6U7GUZAEKUawO0wb41no1WX9iTJx/Y5eUT6mZeXJxSLx9gI9YPWFCjyQ0b8qw26AyLz8J7g20kXUKUI4PsrcoyxUSsnAFwmENCxbV7UTZLdpKSkDi3GQtFsE6AbKPyQteo5VyjS7PrbOIz4gxkfEQEAozIFvXa0NEZ144AGYQPSE3m2ca6PcghgLSBJNLG2p2aNcFOZXWHmguRNZokrsiEoi0KfZuqAAAgAElEQVRS7ESAC+wlamACxAGjrmaLOewDmHP71u8d2maT2XiCDvL7fOxgcGQ5ytEBguK1XCjo7p7ZbCqZAOrYgVXFLu25Nw7S+sVab3cBFLheHPSIYY+KXl0C6VAOKh05dSfFe11eX9vJ2andf/DAHj95YhejCxs8f2j9ewfWHAB8bVmv2bZBq2MHnYH18rY10TwH+qRgYlNX0Nmv+PyaoEv8XLFeV2cYGXZI2HsigecggC72axBAW/RqoNyFfqevUpxn8I0kl4D4F7p6I/x7OrUpOxNDV1UEJ7BbsU4giVYSnlRSD5YvSUdYB2R96d+0J67RCsASkgZXV1dsYgstfcmfATCWFILOzmgCJG8+iiRERFpaB01SUA0EJq8zQXU+a58zubRa2sFe27719RfsH//gO3Z82OWaxDTBhz0+vm0ZAHE0v16ubTyd2eVwaH/8lz+zP/jpn9ii37RVv2UZ5qvXtm6nhdVu/UZm33npFXvt7l27s7dnXWAcYDmimR5tUoPfAVziuoK4UfpQJVEjtJJ5PkZTM4+3BHR6ibPrZhYaxYUsRlQVOHgNn2k5p7zI1clje/zZxwIu52PLNmBcLik5g2+wvvldR0Mp2FKXEClIKOIrE7hEObSzLhvrGpnBWHuys0jYAKTjzcpdchoobTw1MbFe9V7wKLw1kUrHY627zupshvU0lU2hjunG6rAbtH/66fmHoiSaGpNI6oBPCoCb+1tSBIy8C8Ig0FQ/+/xSJTegey3lEL17PRJpRYMq+KACL6P0nL5MgJ2UUpQNgKYmbDHJQWs1ysFZLMIQwP2lzVcbm1NWAo2Jym/8jmZFfJx2PrdWu2dtMjM7Ym0C4KTepnQ2oe2KZkdMAK3hl6K8HCXwAOyXtkApPBoWzRdW+5//+X8qjKKStUyd+GAwRCY6dcKqAXvqpIXzlbIaUgc9HPrQjIqJiQM7DhqJd6oTZDyWOjDVALkAYcmqLJ1tORm+kJ16qzI9AaI4vPFZEq1H5tA1MYqGL6jZjwyhByVetlINPAQyyAgheAZIW5QEuqh9dAyN5zGb7gFACdRIqw+ZJmSWRsMxs2IQM76+HtJ4glUAgw0wExMdpUDSvkRWCOUXfds/ELMSXcEPDg/kYGCdF6xIh6zc4QnWJbuLSjDTCWalBiAz9h4SFQauKGUpAa5qMLkrECwec/pKaGKELlcaBD8rkEwfr67p6jov140yPsFgCAd1176oAinVYPg3uU8FPtssgbjudP/EPktBkGe9rnrf1esqxi4FgT2LIybAdsJhFxiieHn7umM8dtmPuP702p55XUlZtJwXlGJonKjRxb3LFcZ/s4OZyxsx9E3YaQAn82hqxfvSORSMKPptLh5PNo8DlyyhTphbdIy2k6Jby+7L5iK1S7QHCAwcWI1xKNhEFRA+hpo2K2Fm4veWd7Strpkvu5507L9sncp+OdhRKVlP/xbrKl0/cV5U7z+93hToqgI46b6L9bV97QHWpix8rUuARbC3YJiIsRYB54rB11tv/X06rQxW6y2Clu+++x4dRVw3bOKrr75iL7/8EgM5BHjnp1f2d7/4tY1GYzs6OiJ7nSW/dWXGaTe8/J7sBg82ca7sslnVPR7nX6zh6pka74G5ryYxYqyra6EEOZK6zOScj89IQdUUuAwwLkBMvH+US6bzla6F9DW8ngSgCXAgHY+4xrCHAQal9891wqR4mTDB31MmW/X8T+8t/bz0ulMgIgU24/GUORfXF/MW4B1LrOkv+AnoZz6eJ4kCBOzqcs81MVvIhyEjVOVuTOE7uzvAxWB8CuTxBF7hg6zo2EkjTI62WEVLZzVi7QN4E6CuKg9neCVMM5ZKknXl4KInfIvzjQ1CxCqLOcb94rPK+eHoQrFuq0lKjEesp2Al07lGB3aWFOu9070gux/hqOx1AJFIAjPBW0l48ldnqCkQ1jXxPtbGruSjydBmEzSrmVErX9p3AFIy6/W6bHKCShPo20F/Ssl0nDPusKNKxzUFQ15HIHIClgUZhZ3UvZu6M3/TeeXVxblWAaHxfpIV8o6eXh5O9pWXKmNexUQTeJvKTGD8mgBhHYhE4I/gA9JAKFk9OTu307MLspK4psk8k+UIzUb8G2y927cFXKKbNTqLA7i01cLGs7Vtcoj/9yRjhK7QGNPl3B4/fGiHR7dsioO5Vrd2XiegOby5ZIMHPBdgXqFxybGITr1IPAp8r35VkxSxH9XIZPfXLj+NttK1tLU3yvWXPj/We8wvrjeeG7FF/C39PZ5DOx5+R6H9poCSLBt2SRczCME0ZdJcDiAYqA5hlJVmW2dw2ELdO+wJ9FjJcyCwE6CJ5KbUNMj1NMkajEREWSkQthvljSR8IFCH/mIOe7LmmYmgE2u52WzbbepnzqyezbkP5gtJY+EbsclwiAYiV3YzurTR6NrmC5R9z2w6H7N8GXtrNF1Sag2sTGhQYp2xwziPdyUPYA5gJvH3Tkelujyn86ZdD0eS6vCgPRIXTGNT2krsb4CeahSk+HE8RunwgngKxqLTkbQI2Mi4zw8/GTNBQjsOsNbEPiLzLgdLNbd+r21ZjnleUeMV/gbBBDKApcXJnJUD8M0Ma1vAOeAT6tQtBSjk0JwDu3JpNp3C1qC5DZI0Leu3ezbo7lu/s2d7BDj3Wf1BLKQO0g6aMa1tPJlREgKgKJt3zGaWW4d7FPY/KvfAPCx8Xs6vtC95fwQYFA8DkIsGfiC9PDx9aGeTC1vmS1uYwDaw0frtrh30B9ZHw64st3YjsxYY4ji7PGFFv6wGfVx848wC69Kxd8TYYEoSy9S6dU5b8W8uAq+bpb8SvjxBPterjxJzl8IAuHIzntj59bVdDce0gayUIRdIZd/UyvO4jw35eB4LuAdo3+t2rQ+NXwLxqDRVeTnWznCERmhY8wAMp5RDkAybqh9R+kq5UpIVFIfrp9ZBMAEZ33iJMa6JPgUJSvicmTWztX391Xv2j37nO/bSi3fsYL9rcwepB92BNcHOXamhDLQOr0Zj+5O/+pn9nz/+Q5v1clv2WpY7cNlDg5h6zQZ5bm++8qp97d5zdndvYB2A2Wh84iPPZIiXIoc9llRJaCyWeJF8ViUtBa75mRI20wlaRPlD3oBNUkspuAIC3CipCXY19tRsPLSzJ4/s0f1PbTUdUt9yq1Qc3a+QFNksmFzBwZICl0qYBnApqDFz8DIj6zL0KklVpMwGNIIRp4lg4jbbO1+TfYqGNEhMk/noVx6YUnChSUbAOT1zIHwmXwvVKVnNGkXJeCRsXaeWlazwFQFciqFawxrFee3HnPwDr3Z2ni/xtYKvE70PXGII9wXfCXhX0Y9FzXD99HBJvvBhdd9MHMBOOUWffpr7Z1GlMmc5N8B9aMpKa5Pl587cJKlINQQswY9/A1lj0yCCm5DrWDOWr2WyZ61OzzodgZztjhibebNFmw9Ad3gzstr/9i//a3YVDwe/ZDpu682kTMNwXAOYjBK3cKSCWRhMQrx3vD7YL2UDm7Lk3F2oIsPusU/EQIWHEo7Fs4LvcELCASxLusyyBpiP0qwEmIhvOehR2oZDCgFHdIPUwsf1ox4fxgqHgliNZVf0YGKlzlBkPsvsuTsQ7jgIKFXZNQ4UgLMypEK8cXCjq9rVNUDKEUV5wa7EN8rBQaWlVqVrF5BKm3QahyG8deu2vfDiC3Z869h63R4dUZR2kPYdBPfCyXJwJ0bajWowNLRIwmhtl8jGS3YF3VugQ/nE8Jh3ep7Mgbjoa/reu55cDVzT5+wCc8Q4KNmaEVRHkBbrJw10d36uNs0zneddf4jx2XVdWu8lOyN+lwZZ2UyqfK1AtzLg8wmKZk5+j+oKFswbN1cpO5SGr4wI0/tPxyAya2Erdv2sXn91DLaCvULHVIwcfm5o40XDJASZMGzUTIVTK2eDTBRqy5SHqRiRCAakk6Kef/JyVOUQTo6XJ8SCdj6SQJyyvFV7WSUM6dyk9xTvWS0Z3jm/DLC1XnTYlKXAAZ4EcFL9jHJL4t7Kv6Z7a2uuEr3Af60F6k/eBpOeZrbEXonALe4pXpcmAXaNRQCXacAYY1x+9tN7S/cbh+42s0x7ZEnwAU5DrE/NI0CBhb3+xreo4auAR6ykd955lzrAuBacXWhM8frr37T9/b7KyFdmH334qb377gdkXDKRw8BX3fe064IJV+r8ZhkA0tLJi3Mr5iPmOnVGggWwa15jjNN9lyY1gv2I1wYgWT0jU/sTYx+vS0GqdA7S8zYej7kKAAC/k/lMbViVRVbtQwq6xropr8e1oNyeFtIMCdAQ48b78+A03Rea/7LEvsqqStdXXNsuW8eApjKGARoHkMugNsvYFRX/FttQfgJZIlyn0XxDQAEACwFtUXoljegwvdonSniCoaPAu9x7AabGnOr5a2onRZVKMDyjiVSaRBDYCU1MsBM1TynwnY6Fyo3kn8S4xXPT80iNskLVX7OR+gABiMR4gdlRtRnpmt+2B7pGAJ0EdxHTFQC221CWlIeSqPwTjjETE2JsFqAMSqPGIzIHwa4R+NewVo4mPNj7DdsfDKTvPehbHY4yA2GXJ4HU1Qo6gJImCc002nJW3KhhjkBA6MUF+8HZKZRcVoBX+A3ue/G+/Vwg64MsCABcCifh2/EZXCylbirWoG5Xj6FLLfTpGHzUM5V5gQnVbNn5xZV9+NGnamoBfWgkXQr2rhhQeq8VK3HQzKHZQhlbzfb2+mSwgevSaPdRP8ozuI3SNzTdWS7s4vzM9g8ObV3PWEaOUtvFDOykc9usFmw2sVpMxfoKXVAPoHDvmOdY72lioTxLgsmq+dV4hAUof+70McIeOYgftvRZ/lhq54ASBXAcdiG1O5F4Sm3K9h4t9wXuRc3dPOYCsYJgZmHdCrZWahuDdRz7KxjXhc8C1pEOG/GBimolrirOaQB7BP4c0GJjIJB/SGJAAImEn6/v+Uwag7OpTSboeJxbp7PH8j9KVjVhHwDmAfBHY5o2+wHgd+yHZiu36WxsFxdnNhxdstQcDYEm06GtbW5XN+hwPrJ6HU0pxPpu9zLrddF9R/qGjVy+Yd6sWauVqXASCTzavBo7kUMLEBpy2C5ho1C+jfURGpm499DYnM3WNp8KYJnPXcd0vbFOp2Z7gwb39nQKe+BJFN+utVqHe5y6/ivI0GTW7TQtBys1ah8dVBMYFUCO23FOMRhXavo1n8k2yYKBGZyRDcjtvfJSVAAlG2iiN6zVaFkr79hsgi7hM5YpHx3dsU5nwMREs92zFrud99Stfp4TUOB71zIypVAaTdCMjJWyuSu7KMNOZOqdAMwYoBxLN1lWP7daa2OrbGnrGnTyyupF7Gfq/aH8FuAQQBIy0xKeP0t4VwV4ST1hAvZCeZ1/KS3fFMCMxiTeiSM908tzhjvPz9bYa1jUSlQAUAHrHM3KEDfP2L1ezcqCtCFfXHYJawgSQ91uxw4PD2yw17dOr0PGMRrPtbjem/R3bkZj7w49Vwm6Nx8B2IuS9uFkyuQZPheJbzTDHY2n1gTDLG8SzMQ9SXcTP8X4pf1AUqixttdefc5+7598z7768nN2+9aBnV1ecW31O33rZm2Cl3gPMOrPh0P78V/93P6PP/p/bAbGZa9p2QBNVdoG4LJTrxO4/M5LX2VX8TuotkRyH34MpbO0FsmVZU5V/xZwqXVbEphKMgiBPNf/1PmupAOJWEi6UTdUcC0kWdTEThgC2Yr+jUQOZBtWi7lNxkM7PXlkDz792ObTkbVga+pry7FmVjPbLGcELmsoHUc4iOSAl4oX7XmC1ek2EfILGaRr8DmFVqWkIFaQm9kgmYK9GKXt8unoVzmQScDSv9FciyPkRxHJxKqNcVakKohZMaWW7Q6MJkRU2g4Rc9RDAn6hOneDxUvWpTOS6cuE3rvbGsWSDhwTHFZJNb/d3+JMuq8Bv0hNb7wJEIkB2kNF07notRDAOxL0DmIy8eosYkrUws5h/XqFMxvvOKAJ/ylIR5JUKHVumeBBmyUkmFFFPJ/bBFrHi7VN+RPfS5vMV9Yf9KzT81JzYAC//z/8V5sA4QK0LI7QCgsrDvsAJNOy7WqAlDoP4TjGzwAv4znbP7UzMBn6nOjaXeqshXMb11sYoQSADSei7BXgmTqUXRO8jGy1nHl8hfNPm5GIHwt0VekQSom4Kd1Bj+uMrpty5HX9KuvyEndm/VysWLtVAU8h+q0AV/oaACSXNIifPzqxJ6fndgl25c2Yxm8yhn4CnB3X0HEMEcYFDgX0LwaDPWbJ0XDi1q1jOhTuKnlJWKl7Urj9wZ7cyu4yLV7cb7o2YoxT1zENWrgFk6x2+lpN1Q7Qz69BTNnyGbG+UmBHb5E2bNJUeoGCf1x57ek6SwMkBnFRerCj9Dw+swompO+xCyB42qUugcmdwNYO4FKgmwT46aTCSPi4wWjKAfDuZkk395iH6nylznV1n6d/q96b7g9OTOFhP1UiWzrV23deHffquNRj3zobRZ+lchteEw4HByvTsnFp/HrkwnJrlDmA0o8yLWR8Uf4gJy2MdqyPgpVTSEb4Z/lnRiYW10I9mx2s1LgP3F/Vodo1Fjhc47kxJul+SUGg3ePv4C7LJ/VVXXepXUqvr/rvrX30DPC9ap/jHmNPx+/V5+GzdgGX6T2nwGV1PewK+rbvtWQRhrRHEQhaWSqKAJFlaAyIkXmcs+nEW299l7nXcNTv339g773/Pk9vlJjifEZZ+auvfdVtVMNOTy7IzIQ0R7fT4/qk1opQksKe8yguVCdci2rH+KYBc5oUrLKoAmCKQDoF/2JMdH+u3ZWsiW0QqLTF1bmpggVVMDQFRFNAL+Y5na+tvb5jjcZ9VK8NjmvVJn+RPaEuUiQ5KuMrIEllhviKUvz0vlLGZnr98ZqqrU/vNZ6DcU8TDulnpq8v9niacPAlXK4VgWLhM7QJepcJZa6yhA1e/i4WS8rkxhrCOg7fIgWJ1ZHSA2YHLnEP6VjSRvEcdFZnkfSSX6N9pTJDgZg4kZT0YSEVbbWDaYXCfJSLy0uunn+phno5H97R3vXY2EjI2fVikMmno8dYHAPOZfGEQQRLGC+BuhDcFyMJuowAMKGViaCF5aB1NCzpsKyu0+tbr4egVWV9uAMyRSKRDYH7uVhmBK5Zhi/mUjRjUKmjkEh1+Hb5naS7bWhYSd8c+m7OTmGTDiVGAkwH+74A9cjw0pfWzqoof1SvGQUKYCmAtQEA4smTM/v80WP5qAw+GLqnOCo/88UXn7eDwz3637P5iJIFBBzzluXdfZstIbWxsG67aXU05wFAdX7OxE6rO2DH0waEAjdLu7m8IEjabjZsNh2zGkLnMIKhYFmhnFYdxmOv4TkI0tKzKtZ96WM/vUe4HpyZFTYk1hSVJyv2IrVv6fOLcV6IZZzuQfw7APw4v8K2RZIjPetTsD7WbRk7ROMF6TKHPY6fKo8tu2ILgCyTGmRoNwU4w2lK97s6kyMRA1dRjTPiHkPrTBUr2E/O5KxrLWGaUIGAYB7dnQHG5HmL4Dy0/wD44wxE6TZAH5T+dXsAz7pch9hHYK4pQBZwSOBxA121kZ2ePbKTs4dsJDSe3tj11YWhfnOzWdh4OiSbsZbhusRU6nXb1N8EqIEabWgOgmGWUxMR6xSdpDEEGxuPV2T0EPzJARaCKaq4T/qGSwEYYEeDmQy20Az7RySj/4+xd/uRPb2yhHZmxi3vee51cZXLtyq7XJ7uFt0wQjygeUXij0AaCSEB8wA8DEI8gJC4SINGmgcEQuIiDULiYTQ8MaBGIB4YqWl72i5322273GVX1alzMk/eIzIiIxOttfb6fTt+FcfqU05nZmTE7/L9vm9/e6+99toYJpA88A8xH2W7wNJi1QxsKPRwocWmytLHj0ZkFWtuwSeHtFeCPHEf0+l9XF4t2BF9b28Y2zvbnfQGmHXTKewIEgyIecGbJHwRW2xWIhATbX7YhXxjQDukeA8Nx7ZicQsAXOXkYGKi5HLv/gH15nZ29mNv7yj29vapnYlGN9IUlaYvu54T3FaTJzJ3AywvXAXGNuUl0Ml5qISMekQAnNVtkhyEZBGuCSXrEF4u+x33drd2wTzL/DP1XNFJuauKas3IGvRpCRI1/KBPlAfnvkWfp26u+plgUcZ2eCxIpszQDwKA4uU1pdbAkuR6SXYo5i2AysOjg3hwdKAOx9kBenGrEnJqaRKYNxMeZeJo4JlahSwBV8NQ7A/S1NQXmweh3DXL17FPgA2KKsqTEzTCOmfco87L0O2cxXe+/U78q//K34qvv/sGNWKRgMKa29vdj+3hJLa3xrymm9vbuJjdELj8X//4n8T54C4W0Is9EvBKxuXWZuxubcVH77wX77/5VjzZO4htsIrBRmVsd5eNS928MwutqUmKOaHFIWDNtkR9MEzEAqOaVQFcD5AtEVjfqgM0F/z5xrhUQR+bmGHspldx/PLL+Ow3fxXTq/MYYP/n1zI2kOhY3jDOg52AdAPxFVezaqfvgECuyUzm4PhbYHe6dDw7I9zfzQmEYo3jmi1jgvgPDPFOYgefM1OXwCXiTmFG6D6O8cG16D0CMfUfgEs1XmQOmYxvN/QR0x1ECDFysyAdY072o+xMJSHRB07/wnIKkgJqUn8EQ9mQSsfuCIPpVyB5wJjD8mnu5A1gM5mnANcpRZRal7gpgpcpj8h9j/q56LuQX2Bwo3IkG1M5MdCx40l0UKMsNiMDQYmyb/Kv4KugTP0GrM7FXczvlmQa4/cZ/FWUitv5rhuwnXw7tDXj6NcqoNN3BryJe7P3Zmr0Gu+37mMDKaEBqc7Z0pYEYCGGQB30xtpMNLvXBMD3kQnIbqPGQxYdG+ClOzSKpSE9TLVqJwvCVtcZXTvgyYgwUxLX2RinrURIjqYXdnYrt4YmnQhlI7CYsMARaIB+fgq9ylen/H56Cu3Ki7iegukJYwfwNDuT4aGTwiyji00J5U4AKaFPBBF6aNHAuIqlbcOeKRNVWHl5rzREcgDpTVgdmFspsVkjHufKOrSDV+dIH0QT2JhjYwNmADKhAqx/boqFgdiCwXQiXRJmgGsN6NhdY/lhXYDc5kxzhCuo1A+S+0GkncF6vtcBMH0HuH2m1TSzVQybrcg4SToApcx6nbRtWa4OrNU1SLesOs39+633Va+lggr9+8Df0EnSDLN6v/3n6+PU4H3dc+he43rr0kfpdJiUkmVPZEDlvCELEu8vABbHRplvlKOxM5270nasEp2xxS05fnwVO0xmG7k2WxZrSd2z9eX0HttuTKFlkmB9HU9ceyG1rgV9cSwDev1ApxtjBC0JNKybc697rT/+v+vZrAMi8XmDPbBtDqr65/N1/i5Qs36mv28YqKvrsW8DalljH7hUiQcc1DkbS6jcifWhDIBub2/i937v9+PZszfjll1ChwQjP/74Y0puQL9oZ0flot/93vtkHoGZgEAHjXqgiQlWAgI47BksMaJzbBvr5iM4L5g1q+Cy7/d14KHH2GVtDnLx3QG251wNnA2aOWjGeeszWjd/V+enGaNmsgn4M8jl/d/zwPfRD9793AxAGGDw9awbD16zGUKZBPD8ryxDj4GZZ3UO90H1CiLYxnlu2TbWsX3dWFT76Guvz7ACnf01VW0DPkttx84pWN2PfW+0RNROU2dRXzMcf2XQm4QDrw1aT1sIpAUiYt4YCDf70q/hWjFvfV2+dr/P18bXC5O9rkWWIJLRl00GMvGqMcmgPTP7reO6u7uDHaGgryY/+vusxxflml4nBGazeRlZYtWg4XwpCcFjJWdExr4ZfP4N7UBdSkq9MTCql5R/gF1l4KAW29TUQ+moAA+wD0fUYtrfP9RzzCQ1gtTp9DoWqZHm8cWxMAauuLG/3Ol4dmXEmhcrTWYSU8RtIygBG5ENDDhB5P8wuL0DqKNxwnM0aE+fIRlo0laUDhs69DIBc3EZg/FY+qhCe7oRXS5u452vvxNPnz0m6/J6ekn/EE3qbtBwZe8BWgpw7HbGIzZMAAPm6vycLKLR9m6cXVyxDBUB5Wx6Ffe3CzIwb1G2jhI/+i0ODpXpAZBEf6cQJqr9WNk3Ei6v67O/l/T3PJwDwX3dT2TjEiBnR9xVzXS8d1h0qaudqee2nfJr1Seq/vTrfq7X1D3D4jC067LOtokc+s5SZYM3Zm5ncO1mcoTWCzCMWAhNcgB4qSKl2SQxNO8E7DFWMqgs8A6alZdXZ2RUovILxx0CRAFYOdmljYCtINP8/p4yLUdHD6gxi0ZRaL6juOeKWtLS61zG1RQxz8s4OX0RN7OruLh+Rf1MvI7y7OFkQL9uawSwTmxQgOXolA5ShzoK38f5BTRrARKArYnO3QNWYuB9GI8bJCgB9N3exWQs8A8yELZjjDFZYmkJKVf9ZKMMamjDF5NUnfXSqR4yQG+Bu3j1Klj6/uAhgMo9jiFAKoCgKlNWpR3OObuZxsXllJ8DIROYP7ATSJhPBpvSBia7yXslVwOv+2YuOSEwAtHgCME/9OJ2bvbY8RfnhqYiAEiAZ7AFk8lu7O0dshv37Brjj0SuimlxR+igTrZq6k0CVEVih0AU9htU16qTjipPuqZHAPSx7rNIlxksrUTG45nk5dXTjgEAVXJGSbwEbbq90ntmxnypz6wPVPkYJca4jtKth/1F8yHu82n/2BiEthG6pZA4uJXM2vV1nF+cUxd5Mh5SQgTEnx1q/I45hyyxQEgJoE7Z58iCS9Yk/RnsXcQa1DUafiYqK6GxiXGFxBvAS/X5QBUkusoH5wfA1OPj43j54mX8+te/oK7lv/g3fz/eeeeNODjcI2sT8crhwSGByxGY9SmnNVvexT/9sx/GP/7jfxIvbq/jCtIGTx/E7sFujIfDmGxuxs7mZnz0ta+TcfkGjgG7t7gJEEgIVyZuoR3dz0PanWTy3sM3zDgqbQfGl0AxwKcskwaAiZgRY4U5Y51aaQ630mM+H29HwsUAACAASURBVP4Hbc0UiwEWM5+Rxf/Zbz6Nq4uz2LhfxCYIKSg6xh5ytyCQOdhE7AdgEf5FYisrMZ+D5AReXUBupid8EtofgO3QFZdklGzyRoJq2suVC8ku34wRC+OS6B0XBv1Z2Q4AmN7TFCdQ7sISk5BNyHJu6cwCfxKRimzOPA7L1HMR0Ualu4XXyKDkvM6Xa/IqvSH6a1kxYrlDgphOlicAyk7n2Y+F+7fBV+wxVBDYoJYoCkHw3WvWk0bXoCQGl33BJ/hs+awz+YrrBNM7pXEEiKts3A2G2IyXknCalHgdFZgbf//v/mv31eGpWcD+5mtmYwUcq7PrIMcBT3XktRiyRAqZLgJ+WtAG/mwYqkPg7uX4XsvL17FD7Qw34ECbjvUZrCODofM1CkgVcNkFajRAmMTu8qsNwg6FNDfxgDOLkNp1CoSa3h7+DqajJ2bHmuNQiNVAw5mG6vmLl/Hy+IQZlUsaU2TDbim+bLCFlNx0tOBYA6B89OhRPH36lKAlHAd2Qc5Fo6YOKJug1KundmFzSJeldnKvmTJR97WI63yowcxqDJEZsCyFVZaj/CuOYQVIOoeOG5wE7N0B1doK3eIoLMuWlW4OZ3UC1zmzr3ttndPKOCEDBge3np+eD30HuX98HTfDuq4UWhlcskM7IDJBSRwQAt9mlbA1YOuQ1qmKdsGiiYfZNKm0ma3Pzeuirq9aNti/P9+HjwG2ZWsO8dWy9joOHps6Fq8NLApwKaq87L/8nQZcyilJS2jecILvLJGi03PHDZhrNy+oxa6aIzKC0nCik5P6UmoNJwBT4v7K4A1KOZ/HDiyE1Wmd5y8l2v0gxfPSYETfvmIuk9mTWmc1yOjmNAcnR+avUQ6+aoNXVuJXrr+uRwNh9RorcGkmkBxOHbd/rnVBmk/6uvf2x9THXR2reh8lEZPgngGU1XWJ54PAZBGPHz+N3/sbv0dNKe1JW/HLX/4yPvnkV5kom7NE8tmzp/Hhhx/SeYduC5gaP/7xT+L58xdsZiYR7HwWnGzp6snDYCDghM+6udKfBwxgyPhsCbD++tXakMPuZ4SfDXh7L/f76pru28UKHtVn7yC8gufVdvh1r/E+aOjfV9hTyXz0PXdspmwKCNZLtzsVCQkEj7juWrJclgDHodptH9fj7fuy76I9WpYBc7gPEtA+ZLl5HbsKUNY5XOdxXQPrgH2WFHnNMimlfbdz/nQ3cuph/8tzNlvB99P5KtB9YhdSaTY6qYDzGLBQaSoSDwg6ZV/8DPtrtLu3LCvH3w0e1r22gtoAQ+s89TP2s/HcgU/Fssq8dyex7f/1n1n3rKBbm/p02BgcoAq/E6uKZUwMWnKMc5Lw+WTgzJLzFO+nn3aHsrVsQgjbgYqaxTyup1dxdX6hslAIzIMFt0SDkm0yygBcYj5Cfwlf3ZzbANNLFTEI2pAEoQg+fSAnRN0QzszU7OwNhheOBfCusolT25ljKHPV6bJRPgWsrAQ1AcC6mRyueTYTQIP34RmhXHwynrDb+Ke/+SzmCAHBpBHRptPsAnD5jW99M7YBFIElOb+Jyc44jg536ZdujbbjfmNAYGqM8kmW7qkMH0H67t5BvHz1Ktcs+amxyYBODWtuFzfJQMHja4xZs2n768tgptaX2LwE0jrhFX3itf6F/5ZdgwltFTZz3Zfbcdoeg/2/rhmCrB3xoe3FngfVHq3zm9ddp/d8r1nbvD5hpNq7VfsseQuNke9PNkZ7gzvTZnUIcwwJBlGrzWspE29pA7k/ptYqmzawQRy0KNGIBD9LGgPHBwuMdpaljgL6MEeuri+4RgAG4ZR4DXvj3u4RmzPs7Exib3+Hf5+gTDzuyPK9vDyN+S3iIHQ0P43z8+OYQiNzPo3b+3nc3kGya0ZQbmOwESevXhGoQoIBbDcG16l/S5ARzzwTmwAaD/Ym9O2cEGFyeVOEGtwT2XHUr1SvA6aJyDTU/ksgYwlwEZIJQ3U+R7n9nXQQz8+FzT96NIrtXcxuMZ9Qdg/mJdh8Z9NJ93xge27A7qXUkRhcIzBL0SgJcTKZxCjRFkBDRvLyLq6mdwFpvMFYTEzoZMJFfGOwy46/SrpsE2SccuzBKEMzjAkbY0ynNyz/Pzx8GIPNMYGB7RFKzvcIYs6nYAFDB3EYG2gGA+YVpHfyGWvGtM7akssQwNPFbi0v0iWOPF+pw2qMo4szXWjeAHp3uO7WT+qJe991eKA1pzVQk3J6vR1XDcmgFyrADXNGFY0o674koAqm7niiHhXbO2OWj++DEAQWZjLpbSm0ilShJfacG5pI05H+MysWxl3DISR6iCWMRnF5OSWISr1qPO+tLSYG7pbz2N3ZiidPH8bjJw/i8go6sXext7MbO9AE3ByT0YgxvLlbxp/89M/iH/0f/1t8Ob+Ki61l7D4+jO19sKAH1LMEcPn9r70bH7z5tXj38ZPYGw5jMb1mch9JAVWUdt2mUpopGyZhUd0BP9HcB/NSpeTyVwCKQSMZSTyQBOa30FcGqw9gOcZxSKk6yeI1G0uADuzeZBdiAoFZfXF2Fp99/pu4OHtFHWVSgqltuUTtCK8XSi/s9Q4AHIm8ZCIqHkwUO581SQ+0e2rXI7SC2gyxtQnAET4S/OkGyvG+PNdTN1N+o4BFngWvd3kfrV/Ohqz2yyIDJYfyjySu8WKTjYy98Q6NpJZJ9kwsqWt0lbmpPBeadiV00KTe2B5drEsCoK6WTUY1O5+7gXWWdtd9RFhZax6tn0tjT8TGbNIGhlSOJTu6y9bKF5PdY28GMigt66Ix5dix4bVY0fjqlrKK1+SzqZZctkSbtliauK9/8B/87fu6SboMvG6YdAgzmKqvS0BWnbjwJRCkdsWT8fDF+jztfHC05VQ3p1X6CM2h1u/VUa4BvbPZOE4HJHZZsrTu3dGT3kyR5OyQlJoUNjTclDqh4FWwTg6UDmaQ1d3G1DxowCyzrgV0/QnLjCjUyi/QxMGenHMDgQFCCTg6gr94eRInp+pUBoFfdRtbMiMIR5KM0wWy1qPY3d2leDqAyocPHqg8B9qVLDUSk9QZIWkn1F2j31in6MSVkvAKFPSdLwd0PG45tjIRcnRWgQY77e07HcEKYnZoqSH61m2y2YNWFl4duJUJlE5pP6BcnWPtt+a0NsfOf62BvjfH6iDXYD7dvlyoGUzniwrgZUAlfi1jpdxDApc59qm68hWQGOuqBcPtefadYOmGrLJyVu+9jaEdsNfdbw1AuUn3HIX+uNfxet34r3Xam55DK8lyRq8A2HJG0gHNXKDARTnh2o6ykVQXnLgreNPdM3m/S2ik6LQA/CxFIdOisTN+13yr91oDonXjW4Ebzx+fk5naZMvW6/Ba8npzKqA/P+vzqNe07vrqGq7X7Pv0ddhWVycQNsYgZl0P9fx9sKO+73fZk/610JYlKFHHpK7HtnessmVW5yfWDMpA4EDexx/+4R/G/t4RHX84khcX5/GjH/2IdhYdAQfDTYKT3//+9+Po8EFXJvfZZ5+RdYnABKVBFrlu5N/GuAT7QcDoahOI+pzrWNTg2AGnmZe+9z7D0Y55ZepWUNDP4Ss2MjO1djjrWvc1VeDMf2/7cgPqbZcq4Nns4WpTHfokCVb6GfavsZ7DY9Wfw+QG1L2nlzDwvDG4WxOdHp86h19ny+q69/nantHGwO9bWatpgzrgbiFWpCotDLiKweLnIN8CprbtoR4Pg6zVXrCjdweUr4Iofi723Ry0GcSt4+fX/Ezc0dUgrv0vj2e9T5QcOnjh2HSdjVUt4/PLF0Gn32TfZPOgCgobmGIAyM7ZYkuPoKXIjqfN/4IMCP6ODsG+F2uNchxRXpkakHzWFIAXW5/zOcsJcXw3IuRYZuYfpWqLG/hiS/q56DwL3T00OsQ9uuHhzvZ2bA0HsbOr8k83MIJPDG0z+5qek9KTQmfR7KJqHVM2hmhNI1qSTvpx9CO6ZHo2TWITOoGdfN5d2TjmpiUk7lgiiX/wHQHI/PJXn8SXp+dxBz1CBEA0W2g6ANbLPZuT7R6ClbUX1/MpNQwRIKJcEj7M9dUl5y3LhVOTDf4nmoQcHBzG5fW1/Ne7JbUAoW16u5jHeLBFJg3nsAkq1LYmnWLF1mstNMmHvk9KfWs75LmA1/kdnhtsRMUmAVVeqO33/T2+Ox/oZb3EXP/37tn2ZGP6ezLeZ6mFaud8vLq2vX59HbYjlYWu96+Wjld/ru4FzUZVVqve7b1HyduUonFSLh0vsoswPzLhq0BVHd8Z/LL7O0rCwSBTczIsptkMjXlQhi1m3pzddiPmM9g4kDsAaKCKYcCAFj/v7OIYmzGeQPdRX2BLA8gBoHl5jQalx3Ezv47Lq4s4eXXMuGkByYf7O/4MEPBu45bMaQS71zPEq4qHd3c249nTUextbxEIHA0GKOSMm+spA3MlgDwuqVEH8DPJ6JjrHNulOodPqFko7VI2H7qV1BcAJlz7eKJO6yytXy7ZMX0yHksDcCAt3iVK1e+GsYD2ZdzFbLRFeYYxtC+pIwmW4G3cmZXlsniw4EeDGE6G/BwAUDyHx3di50EqYnOgMmY01JDuHJpjbAQ4DuzGjk7vsRnj0TZZgYNs/MNy5PF2zK7vYzHdio3FKAbQ2pxM2NQMdg/Aw4qWXafCK51EzmO2gE8wk2C4kg9sVmPYsjAu/U7NTjfnaSSStq6aTM8qcJmg/EqlYU2wW0ew6f8DpAGQqIqFeVxeXsTV9XlMp5BJuOFrICzgscM3RPMefEFSgB3LByIM+ZQuh3aJsYhKKIFGYlzNerke0Mkc+8s1+meonJyl59ShDQKnz548iCdPH8Xjp4/i+NUrdk6H3iaAy73xHq+bwPTtPH7085/GP/7j/z2eL67icnAXkwf7MdkDoWlIduXu5lZ8+PY78cFbb8fXnzyLg/EkbmdTgoKIktjYEkzJBOfsNyDZcIemMUs1maL2M5NeKdtCtApgukrFkaACK5oyFEgIECNBQyg01wJWYV1MfQ4lw/B7yFTMBP3V5UU8//yzODt9RSATc5/gJEvawQjHcaGLKfVoLFBJNkiLtsV02t/0bLRvoKqFuqa5jWxsAvRM4HOFgZ46jgTZ7GM1LVZWpHZkmQRL/Xvipq1ZWzomqonPRKTwJAKYJLRBDRO7VEpRJT7IfaDxKrlnW1uz09lMgO8ekgrYtzimjEISFM61RHAzpReS8aj9RuvN7GjH295niC2wORp6syTBIn1aidjBAuW48x7z4iGTVgBOMa8TE0/2tTVSrW/vNU5MowurdN0b/+1/8m/dc9FRbFnGt5aFYfMBqGdWAG5Ar6msmiK9SbGvjvDrAgE731qUTQRfzp1r8EXv1mbefJO+A2+QtZVq63irAIoMCTdmit+CgaiukgRbSW1uji8dENPUU2S9e2gI9vCwkpZvcVOXjWNhDpB5Gw7Z1h5ZFBggbKLo+I1uYwAmIRR8wlLwM3bGg97G9Qyd7m7JwBTdGhuUOn1h49rd2aZwPDQr0VwCmR+UQurp4/68qFYbVnQNQOiQrzIrPZ7VCbNz1AXUefxVrlaW7K4AopldSNC4BofY2Dj+boiTjmObI40L2t2PqAXd/fWdyv5cqw6rg606B2t56Trn1gDvuuP2AaKUge4cPjP6OmZfN2nNHM1giA0DpNzSldXlJF91YnO8yKxrjJf6vGoQXT/bUct7TCQ7wdUZroCKHe91oFID2NJS9hb36wCEvg1YZx987V8Z4+yAKwdGa7oLrrPJATdE/i3P5EYojPwlaIyMoDJauYPksbh95VyNJUovGnOrjkUfSHydXfPrlZXE4LgwlV9XVuugAd9bs4WVFDUP72OjpO4r41UYJF7P/Wfpe+x/93Px9da/4xiVzYe/+fd1x6u2pL9mq22uY1PH1ABO/+91jvfv/XXXsfqsYLOg0bXJgOLdd9+Nb3/rfY4jtS6Hw/jFL34Rv/jFz5ldB3gJ5sZbb70V3/rWt5iMAvsdc/CTT/4qfvnLX2VWXDpfNWWIfQF7GUrFfd11T+3fSwWB8LM1p/EZ7Ml1DuK1CihWcMrjoHtqpbyv25frcb0e6lzwM6gsvnoOz8l6PR7zeg1+rQ9A+/U67/rrq4JadQ2oO2cDHXzsr8y5BHYMvNXj9++/Pw/r9fncHqeV9Via+ayzD7Yn89lNB+JZWkBJ3RZkmYEprTJpAfKZdElT2THbLmsoIVDongOb2ch+2Ha3eSLGZR3zFduaN5D5r85+1XlmENjzFgGMA1SvfyeUfR58fr5Ambl8qLou1s1PrnEAatxLacgJqAm4E+PN1S0soSb7SICL90Da2x57FowolTfmLmzGJZ5Bdvk2U59Mu2RhEoiYqqQQuwlK+nDd0Nljo8fJKB48esifcR2wIbh2g1RiQCIwhb5ckgksBUDmRXanT3srnVC9LrCorWmVVLvCQAxO+1jwN5uGvIBjMgTRTZjNJ8Qwf3l8HD/75FN2AB9sDviFYAfeCQLEZ288i9393Xj4+CEDDnXaRfWQxgHNdvgsskkVrhPB+OnZRezs7tHPXkxnDLQAXA65f6uRCvxaTGhWAzG2UpYSzX+QcMc/+OT2fYTy91cWHnR26+1ihealVh/P84syCyAM5aEcF9Qjr9sLPd7V/1r3mbrf4r39tWfbhPnh/cA2aM3d8aXqT9REqM/VStRdXaZ5Yl8Jn7FP4TnkNarraUQTX59ZzHxGTiqbo4TS141NkjAguaWyQMftQv3VsVnyFdhDJQ2gsm3MAbDoB1ujmM/AvrzlGgPNCYADOjQjWQC3bWcyjp29ndhBefn2iIwtgGUAcjahhbkxj8FA13g1Q2x1Trmt88vzOD0/i5NXJ/Hq9FUcn57E7f1SHbYHKFFHI6i7eHCIAQaj7T4O9rZivDOJ+c2MLGzYEAB+2oMBfC7Z1AVNe1D6ub07jG10u0Wp91wAgSQgGIVzXQCgBNnEiSoCfEvFy2CXDkYoT1dTIpY1zxbsyg1GmwFNNk0ipq/eCpxTy2Fn3zGXwTJFQy4EFtSMu79jfLj14lLLBkADYvvROK5m07i4nrOTL0CF5R3GAxqEW3F0dMBqFJTOW8NSSZz72FiOYmf4IDaWk7g4QznzNRsg0i7s4F5Gin2JI6AkX/qgBkHIxINm4929Er7uXM2ya5OXBKqsj8/yaMlwWwU2cRpJ3VTwEu+RDnmJETpGckt8tjBWdDEfQ42gxMKfo8v1DRJXUwLv2gNlyFENAJLS/v4eAU1WPALMocSXNf9M2tE+RUmN0ZgJcIzlyclJ+pfQhFQ1KshIAEUx/8D+Pzjcj0dPHsWrs9O4vLricxltDmN3tKM4eXMj5vd38csvfhP/55/8v/Hl4iouCFwekHGJ9bO9NYidza344I234ntvvxvvPX0WD7Z3Ynlzk4x4NZ4CcCmQjh1j8jkK7E1iI/cxN6yhraZmLFiTmJ4CD5EUgLY8pCWA8hvEpI4ktGdZrapYbXGjvh3UCs2KTTQ2ev7553H66hWfAYBLyIFR/5XgI9Yo+zDp92ySR/CPUi2qqJBdT9DOjEu+X4lkumBMwiB5lsS0RB/kSws78T4ktmiClKIf0T9R0x7dD95spVBpeMsu0AdJiI9dzJOjJWajbKiSkG7IlzREAn0u588SznIeVXk1tiWZ5GyalV/U4kw9zkxWqnM6lk8eryPcA/jUdYhZLT1K2ETtbdLwFPgMWQTpeaocJscKO623ZGJmG9THhYY3kkPsAK+WXWJrmrUpqmpTguPUzpiXx9uIjf/57//dezmZ+oMDngYkaoEaJMTf+818vNl7M3WGvTnXOrY3cmclmKXDgKDWPr8w2RT0VeCyMRS86VYA1E6yP+N76Gciu9+ZLRCLs3Ucl8Hkg9iQ9gh+toPB8ckycD8cN9iRZoEyJKR4j0ZxBz0dMCunMzIpj49fxYuXx/H8yxcELs8uLrM7lPYgTA7qbC40FihbQib/8cMH8eTRw3j04EEcHkJkeZ/GEdlJPq/OschurnQilHWA8dG+ZSf9q5nmnAZdgMJxTfpQLS1/nXPn5yEnO6n4+ey4UcNJdR1AbmRe1LKLApb0zymINJQday4/0QNnfE167s1plYNZr7iVBq04beUtAsEMXsnomPFAFkg+e4L/1LoQ5VoGpkuJpBnp7FaHutP3ZgrXAZiN6WoQ6UvyHMa9VceTV1ZK5etdco2lk98PTNt6WgX2/b4OxPOlr2tSlJII/fPX9b/6TNrV9YPT+nv/WvGp5jBbY0XlSNwMGMsyJ5cbSXvYuE+0cEBOzgAzA8hN6RdVANcND+o11/HwmFXnvV5rnfsekxpoVHto++dr8HOswQReM7i5Lpj3awik6jzxsfpj7/OvroS2Ftadw+914GNb7mAIf//raFz2n29/3AzA9YNBj4ffX22632t7Vv/WH4P+PXNTv1vEcCR2COz7Rx/9DTKQ4NzCQYQD+ad/+qf8jnuEwwqR9h/84Afx8OHDOD09JRsB2sM//OE/IwAKoALHa4AiGJzSAIUQfv/++uOrPacBE7g3Aw9+r5OJ/r027PBaqWzHuo/3A+N+UFDH1CxAvac2f4ANEiAjp0Xzz2Cgy5h93U2Evdmqrz6Pr9qGvh+B6zAY5Xd3iZfsDtyfJ54HdR3afuK1uqYNwNc1X21Pf236mF6jtgs1IeFjVVvT3VeaKVdp6HNNU0rnyyY3CVbhetbt37Y9EtMHywkAuqpI6vvb+/iT9MjS97HNx/V5/tbP14qIClzKb9IX9kbNjaaHWtd+LV/H/BgO2z7t8at2qs4BajSioAvObjb8ubm+7vwyifHnXGWwAa2nBPwyrKgMRQIA2EPIsEiQgfucyl0VfAmMoy1meZmCU/h/eDYInjBGYF/ii77w4pbBCMYQvhlYik447B+gwc1AdoJ+GQKAyA60YtrAj7B/Qd3ynKdi5yqq4TpGAAESQUqFdDpyJL0kqJt+oca0MTr1XFXezXm3sRE//+Q38fz4lKAz7BoZGsnYfPvtN2LvYDd29vcINFP2CJ2jx6O4OIfeGABMAJPas+D/ArS4mt7EZLLNQMcsS+qbAbBkGZ/K6HB+uH44pX7diE02R2h+leYHSsNUnszEO5sTprdn9l9+vm/b+vshx2gDodKqrEl93yqYqXmA66123Hu57V/de6qfVddX305VBnj1EywV0z+fz2G7Uu0b/qYGOYpXHKv1/Zf+Z7SmVlnaPq+/r+6xnd5Rrrv01xNEV5lns0OMpTr93Q2WRqMxDwAvvL49HMdigfme8wGsyOl1XJydx+X0OnYnOzEYj8iGBPAIUBFzAUDR4SEaAY1i/wDft9lVHMcEkApiDbQvZ3MwMBcxv13E1fQqzi/RL+AqbhY3PNbN7DSml59T+3q4dRej7SHHA8AlAAfGZEs1KEJhIJ7ZDaQzQSbZ2YjxcBKDraHmM0D/DPqhJYmGQXMQegDEZDMzxINk3M3msYvSXdwX57YAC5QEQ3IBWoBYT3oGbnzGnYnjfnWtxldICFxeTAOysRgL6kWmPtzDh4excz7nOnO/AHTvBeMSTS62htsx3t6OwWibpeHjyS61MIeDMZsrAXzjWri7Z2ftN5++E8v5Vsyu7mN6ifEDGCUJMoDY19dXfHYg6CBBM4T2LbvLo4HQmEAtfC7EtQCAESfD5sAmobEQZQiymQdB27R5XIAlmNN8NDZQlY5TJ1/bnHQIszGVNfe0zlstqvbb4odInpD7gfZo2V0nyAQMQcYAWqTzmEMG4QIM4MvcC6SrTjbm3m7s7u2kpuuIoJo0QiVDxfWPMv/L6zhn491zMjaxT8Anpe4l9U8BGgmDgTwDGgeBzY7EmRRJtwheUqJkdhOzWMYX5yfx55/+Kl7ezeJqFDF5eBDbsOUAQiFrEBvx3sPH8e0nb8Q7j57Eo919NjQdwI+gX5VN7LLRC3UGk33Mpjz8UjOnDrhMjNPPC2Xb0opWGTb0SBCZ4XfYADBXDdipbHyTwCUSVvQZkPzY2uIYP//8izh5ecy9C4Qu9fvGPp0NcXhc0aGhyQv9XLAwlRx2xS7G3j5QS1wKWNfC5TVT7zJzYsLgOtIVP+2EYUoQejZ6HhGgzAaFYlkq8UDMMSttTHJQo7IGUBIwZbOwbCZLc5tGxdTKjmZZaqpRcUKQMElrRWqJe5UlirIwvlsCKRGDLBGkvwFw4t1gkNdu4QCTyRRHM68F2MgNwAXw6z1Hetwc0SRmWdYHCUPokGcilpqnwovEz2zED0p7UPpaVRj83cxNl9bjHP/9f/Z3+DhrYFk3x+qsOwiy0+olj9ftoOImHGj1g866wXd0anT7ynJzbDgKjlQyYme1n26tgKjBUDsRqxtvmqo0TtJlMHpe2BppJLnhY2FPIMirbnhmRHBCAbzMwWePKHeQZNmLjCA7ISGLMp3G2elFHJ+cxsuXxwIrz8+pZwlDL/FRa02JLI8xRLZrf28vDqFd+fBBPDw6jD2UIpFhYPKBIyBkDgWYOugkzZ0MWAFjnFTZeVOMyzTeBseTr1sdrmbK/d5sBpNot3C6DEDyuwMOjb/BkSyH7hgBmZn1xAZ1m4tKyGbTH2lPfP1xdRxfQwUyPHc7Ry83PrEh2y5lZ9klxnQes1EQ/iZR2CzDyc86KcFzZAf4jgWY4KzKjxs4SI2HLPPGHB2h6RSzQqvl3HaG63f/7PtbXT9t/jLvkyX6ypC1san3TMPb00Ws637VSfXaaWA3BYuLUL3nST1GP1io19z/ed3nm7Nt49e0RrKwvnuOXTBQApFlp3NYy6Fax+JqHzwW/J4ZPo+Rv9f5tLouVsfSx60gJ95f56aBkPpM+sGNwRQmL7J0fMWOcg6Jyfe7/vWDOJ/7d36o/LEDiDLh1IAKAelVi6uOY90bKgixzr7U4MzjjfGoYNW6OVmPtWofXi+RoOznMja34PDo+t9//30y2B3w4b5+/vOfxyeffNJ1H0VJxJtvPovvfveDfJYb1CH6grPLfwAAIABJREFUzaefxW9+85kSbwAFMsGgbqwG9tocqeOHv/dBGz8fr3ncl+VX6t6KccLcwPsq8GZwrq4pjOO6ccfnGDyuMM+0zj3nvNe3eZaMsJzTeF0lVRKYx/lVTgV9JpW71n+eT9U+eN7gWK/zLep6XJkvCVD1A+06j+p662xFJmfrta3sC2UM/J56bT6Ox6o+t9fZh259dE6wSoCqf9PWq6siWuBku+n3VNAD8w37CQAl/PMz977kedKO3xq3eawqcO77a90r27zwc+o/S3WkFZBdn2m9Ts0JBChtP2k2xoGEwXI5+VinLE3ihSoHSAn6lAWh3ht1Hu+6BjWVje5mJPYRCU2mRmTbBx3wpiZykVmB38Tg/E7NN/APASSCKiSFkWQGAIJAXYCmbHarTlJnYuiQ4wtjwLUynAiwS5Yo/F/8Q4dzdjBGUGufHGAUAn7rQBMkUULYQK2lYbCHzW5mBBAFije5ASebmm3diNPLefzqr35LbUA2g+o04e7jux9+wOY8m0PZCrI/7gcMzG/nczIuZ0zwSKuTwCK6My/EJoJd3NuecFxAzRkNkBDnCIphBz+CflZKCyAIzzJlFpoloIzvt67YQWdRMIshHTAcsWSRHVizWzZDRjcwKmwPzX1rtikUfN1aXbevoqtz3deqj1bXQt+OVF+rro2+Pak20Wu92r26l9f1Vd/Lss1kFvX33drobcWXSEZVs6tm06RebJGt8X61eo+N+dvWmNnUrsDaYgk51gsq0mQvlywXBRPzjrGKJJQwb9RIz2w4AbF4dIvlbYB9dYVkAfYZlqPOYrI9IkA0moxijEZaZqhBGzI1aAGiQSIC6+xqJv3C07PTODv9Mi7OPo/F4jzm82nMF2BRgx2K0nAxQ9nlFmSgAZh1CNLuY4xy15GARVRh3N2iXHWD3ctJFQXxZXMYcxJQ7sh03AJAN1/EzWIR08t5DMZbMUT3bSRRCVZts5v4zewiJhMBl1irqgwES1vJFYzffAGmJLqq6zkBtIZWJf6BwQdg4cGDw2w2hk0HINBu3Bw/j/2DB/G1r38z9g8fxe39RpyeT+OLL45jfgtbtR/Pnr4dT54+i8lo0rGc2KNhcRc72wcxGmx3SgJqnoZu3TdswNX0QMVqRrMbSGXg2eH+OT+zmzlt3v1mbE+gewqbOObzs2/U/COtDsvFidGX825FxV7vW/Wttwgu+3UCVIw1XXfarIBsNuwH7KDOV/95fiuhm1J2AHzQff0e7Nw7zqurK5SXX2o/yMY08CHBgMUejS/sCfj71eUl9w7JewUBbrL3h5gvSFTV/VD4w2A0UJUoGjAhDoCu7M2CAOjF1VVc3c7jxeVZfPrqRbyKeVwAuHywF9uHe7G3uxMjJBqXy3gy3om39w/jzcMH8XBnJ7YwDyFLMNR6xbxTU7psMERWHWJXsPMRfxjAFOgsZm4+J25uAhPFUgRzUGxGgpcb6PqU5dzaBbi/UyMX6yVlF4Zb6M6+iM9/+1kcvzxmogysXcrBmC1OVvNNLJEQuEHjtzsSvPb3AcSPmQQw4Mz51yW98uniQLSbYMbCHmEvFju80qGUGMzXTMLDmKTgm/CFrBBO2Tf6KdQPzu8GJNOf4XWVhmhiDavQdAgtVLCvEyznvsnxM2ApVFXwS4+daQZjXjDZoYlJ8O15CO1pSZfPOUjokqzM1M+EPcvHCR7ccokEg545l1PBkVwVztfyD6aguemT2a3EsrjfG3RtbE0lll1Kr4vlHkUQM324/+m//Pfua9DtrL0DZxuCtnCbcagBn7N8DXCsVGwvQA1UO19jbTQ2h1iP7XgpUJqAyboNvQZRPg4QYi78nHCdEfKkyhdcSq3zWacSPytbCFqraLBwBIUQi3WsjA4sNzYKAJIok0FHcDArj49P+PPZ2QU1Ld0dSSK9hZ0Ap3gwiMOjw3jw4GE8evgoHjx4EAf7e7GLRjtD0Kah94Tul8gIyKk3E1T3jkyFuuC1TFMB0BLjqA5NG0eDbHLMu0Awf8a9w/D6H4/B/5mWnJ/panm6HIQ2nC5b7Ty5s2W5enudsb/yuHrX7utYCcgNouJ8NOoyUPVeEs/rsnEyKnAAGntEPydgmSfqjsPXrYMpp0xBXqExawRXNjzTyzVu6MwJ0WU52H6GFUCozm792eMuQ2bGgc5d/9nBroH6yrMzu6Ho7vX/XsfYATq+s2ylE35fOe1f65d1QUH6zgVQzQAxs36ep3ze2cpunswvB9x1Ltjx8f378+vOXUEaByN1LPiM8URLuVT/RvuBwLrz+BrMzGqBgo5WA5PK3uL6sZByYbtBT6m/Drx2X/cgPB51XH7XQ8M1VXDNNtZACBybmkCq86Qe93XAzjpQyWPRB3/7x+vPz26dFzbgV+8NJV5Yw7dkSeD6waL87ve+K+2t5ZKZ8ovzq/jhD3/IDLYDXmhUfe/DD+LJ4yfcA9A0bX5zGx9//FNmy3F+BIewywgy4OwJQGqawx4fr+kKDNc55PHF9XsvxmedHHTQq7EyyNvKEut8qsc1IIzzao6tgky2G/huJvLqNbvMtLH38V4DlbSlWarr660+g49fkzD1GRlY6QO8Zpf215k0GPXPa67OwXoN1QZUf6bOm3oMX3d/nVab6vVg8Lg/J6vd8rXDETWYJ12lBFRKEsvZfwA68IPITGMAA9A9A/9Oi0hlQ2QxlKoYjKFLlu0P6V6ssYzjyLZ4PphpaeYlxyNtQB2bdfajacE1LUCPYZ3DnPskzrnpYZtL/bUvhz/B8gwIKCmHMluXhOUefnu3oKi9bTiSuRhr2phkEXbrJpNUvJZiLyjKn8GidJxUYml/VXqael73mRAgoywTCexU3IGYKC1EcwKUx22QQYOAFdcAG7O/f8DOyiixxBgDsMQ5EZACuMR3uvPUw1OZFnwPsBvA0gLjsrO/8EkLgxbzxnugdcrY0ZaMUUiRSAoKyfPBZD9+8cmnlL1AwChmjZ7hd7/3fnztnbdisjvOZiPTuL8bEjwabG3E7VysNTAxaQMMOgFY2EJn+7vYBvM8fdPhFsr7s4lBgog4kyTlxVIBEIIyQAd08rOlAYvrVeMCyTwhSWJNuTuULxLENPiQPhECZNpJzLf02aip1xmOWCYwzvngcv38s9ftIEFd78Weq+tiIn+mv4fV3/u2rNrsvo+gfSID4qL3bLvnY5EFs4ZJimeOsfJe3fc5+9fie9QabdUADYx3IkMaqnUfrzbQ+wHXZOoYVnsqvxndl8VgpLYb2DzLpfQVsV5oJCX300DZRlpAee3tcq6kQlehp6YR3MM2N1haDtYzeg2QBY3Ykk10oBcJzTyU/c7i6uI0zi5P4/r6PK5m6C79Ki4uT2OxvBGba3NJYHEwBgwBEEHMLMRc11OV1R4eKsGxWKDcNeML6v+CsTxM8C5iPr1hh2+AA5AHg61DdR2qQWbTM2piQiNUPoCasTL2JOMaYzYgOGp7DrASbCjHpBhzJg7vBvH0yRM2E7tdbMTVJZqMjWKwuR+7O4/i8aN34tnTd+KHP/3HcXj0NN56+5uxs3MUizlWJAAqMOmDgCvsEZqtdGAO9w41Q8kURLLrMumUurtgu6r3he4FzMzPfvt5LG6RcBMIebeErZbdQGKE5buuUMPjzJJU3Jdk61R2a81CMtEZ72sNcK7LgOu/QoJC4kwxWu1poICKNqADQ11eXpr5pHRXI+ZsBGyDOq83nWrYfgCSuFc0+0GJOdIlXE8D6LaOWEXgpri4Hth1zHl0vRfjP20xSYtKtgOoFEtXthqg3vTyOq7OLoghwMhtjIZxfH0Rv3j+aXw+PY+X97MYH+3F9tF+HBzsxzYaAS3v43BzKx4NxvFwshO7SALN57GBBPx9kG0LVnOXMHezFrP/ySJ0R21pUrJ7eu652LdgpwVeCmzb3NSawHdRkzV/UNItUBpfkpMzWIpnCFzj+RfP+XV1cUXgknaXMgBLJtGur664F2EfxJo8ONjj197eDhvquas3bAUY2KbZsnS5k/LCkEuTmb5xlnknq09NFL1TJdGNci4JXGrvVLWGnl/2VMjp1jWqyoZBMlmyW5UDJnU8fQhHAA4l3W7tY1Xjsgg/FjDemq96r//jtfLLRDGRs8BkN65hrVJeqzGGvH5uy2grvtyM+2XqrQDU5EZUAN1sYuYS+Q4P8T7bgZrYPxLtzoSCE9SJs+ZcsQ5m0SsFgPu//IN//361VLs1wulvjt6YvGGbItpRRUtJ8mpDHU1KOeUy6ERs05m2wym2prp1+5gK9FY37uoc0GhTg2JBA0tH2eL/BQXzBqrjeSLAmQIwmU1l0kBiY9saZtcr6sZqIroRg8qFITa+jKvpjJ0Wj4+P48WLY3YFPz07i+vrmZr/0vlXeTGcLyxq/MP9oRseSr+Pjh6wMzjASzi20gDJzE5uDtgQ2Yk9gxcBdKKba1FZ90oAaw06HSx2C0VceucexJDsZas0Tv4yOGnwka5GfiVrsjtcZl8S2ATDlYvfMVqeW/T9BKl8LFDQ7TSuc8I0Ib1WPB1XQEqzJHM9deAlgwEGAQYqc0nnCQl15vPqLIkXWeooNmajxoUG1sYg5wiyyTTaqa1Ilgg6pmXJgfXMPIdXxznHrsuE513kNVYn02uzG4QcFQWZBvu/KhHg8/WD8z6w4vfV4J6GJm3V6nl7V7GmOZCDX7+z/d50bXx/eA8ApurE2ymvgbCd8Hp2HGMls1b+WMfcQA5eqwBoH6xYN871Xuy41/vy3+uztUPVv9b6HPrlY7gPy3LgWNTOBXMpy2TXPYN1wEJ/7Pufq9fLsU9wa91Y9PcAv8cgiJ9TBWDr+fs/9wE8j1l/ntTX180lB4Yrtm7l2Wvjv4PjkrYSgcw3v/mNePT4YffOnZ3d+Pjjj+Mvf/4LljxKI+423njzSfzhP/dHcXV1xRJwNLv47LPn8Ytf/Ip7zvb2Nvch7HtgVYkR1Tq99seyzhv/XIEx3y+OZ/AO14P747ETFNX1pTh62X/9HHAcs/A81gLbHNRrvXj8WgdqlR3jn9iTTUPNc6SuSYNR/fuqc03AiQMy+Rl+lgZb/H6vyRawrpauW+Oy3qdt2GqA7ESZGXMCbL3+fb5qezyH6rjU93XAEILs7OZZkxvrbDs/nwwKXvNrgEtn2BnYpkdb14jtUbMt93FPvXE0TVH1BZ6bS059r/gcgzskskvSCsf2/a7sCa4ysA6jE305J3wdnrN17Pv37+vH8dkwI89pkNTX6LnDe4MPA3+Ae5+e2cAN4kiJ8ZyXb8FsvHW+s+smmC0K+kqDr2oTEHLmvoyABb6g8osAB1DKPMhtXB4gKyl442pEogZ7eq64NvlsYiIDLAKrBs182HgjZXvELJMO+sHhARsrdjJD2TndjXbIuEJpJXQ2yaRKPfnUbaOPnOyjzv5RXysD37LGvU7a7W/E3SZKcDfjxz/5aZydnhGIQnnteHsc3/n2t+Kdd9+Oo4eH7CyOf7e3G/Hb33zKcZpDi3CRQEZqaGI0UH66kZp1t7MbsuwQoKIUccguo+iArMAX/jGapigRizJ/sTz4z35GslDMrMX4QYMNoADeD59YoAiAKNh4yS9wPma3WBxLcpjSaFOXd/3rlIqEpDU3Nf1P8nAxhzJI9bH7dqO/579uffj1dd/7vhmnViYu+3u0f28+kBLhnf+TfjKO4eQKYxbOIdl223fbjRrH4WcCAwSdVpPx8mEt37CayKq2F+er9qdvuzAvbHOwz/GoODbuGYlyNq4Ey1odasEEEnFjkyAOQCna6GzEwQao7FugewTjDyASKugAYE7AepugsQwYfgBmhmyMi/4BmJNqLgH/Hfc9YyOgs/OTuLyCtNeruLm5itt7ACTzWNzNqN8XG4u437qNZdzQZxWoFTEaSL6DJeCM02Aj0JhkELfz1NsMsJn1GbGr7mI+m5KVrq67AsMkNTGJrU0kXG/ZAAsJCiZGN8GuVjdxrAE2bNnd5T2/8fh9asrBBi7myzh9dRHL283Y30VT1zdjf/9JjIa7MRxsY5dnnMo4KfX1NkYAm7ZjebsRl9cXsbwHSAwCQ+5laBKEDtiUSlMWgokKiR/yWaEUHiAe+jtANg0NaWGnd3cBLh3GowePYjoFcx2fa/JZmveyefZHlWDWAGMciSfnXia/SExBAkgoYQUwmkCkWGAYT2kYao8yeCkgDXEfmt82YNKGKEG6JC9x+wELlUxylTVr3suOqXpLzw+vQFKEpdwopb++jrOzMzb+wc8jaLduj8mGpJ7rziSG0AQGcJ3rTvgO9qpBTIY7eawpJRCgm315cUF94Z393dg9OohX06v44c9/Gp9dnsSL26sYHu7E5HA3jg4PYw+M5LuIg81BPNgcxtF4O3bBhp0v4h5kBCQsUlLGQCnmFDCR5he5wWLqKZKBp/E12CnwUeSpDngjIAibgP1VySRqU6Ix1Eaw1wfkl/BZnNvNL29mN3F+fsFy8bPTU84j2qWsPMD938xmsQd9UbBaR0OyWgEQY2xZgs2mN2o6xGdFMNU6jcJ/VKJttEc2TzBJdoVlebp8EzchZqxdSFKJFGlvyf/znuZmVAI3ffTciRIfY0MejMkQDFdVUrp03P4H7XFKCgmdSgm1xFHMbuyolZkYp03JPc7XTI3JlKSQlEr6UxX0NPiKvZOgpZop0TnyTa5sEYL/5cf5XxpGdSZMYNbwrj/cEggqO9c4EexODVHZlbvY+Id/798lcOmNrAYTemYGGt0dXM6xGYrNCZazUEHQvuNfHdokT3WTXQ2CvtoZvKLxiSx1gRYMlcvMCeCxFNxiotImYkCVxh9OjjYE6RpoY9W8xCDRocQ1jIc0jKRGZxMhGEI8V5SAn19cciGhuc7p2Xm8ykY7KA3H31lGyawQxKsdGLbg8vDwkKVDD8GuPHpI5xVlDVjg1FVhaYC0HNAEE4ubUCFFnCU2W50cGxQ5Oqul8NygYQS7SeQMUjejuh8q0GIHZKXjGyeEPu9SdP3cLdMOjGzEVk1dEyvxg0owcB8uHXc3K2fKbTwMmAqw7KZ3YXy6pM3MCHOU6aSl44V5wgDLgvcGZJ0VybHlhkONiRakd+OcwQ+ygcraNkYI5GW7yiRm9/NvNiR5vXXEV/E/G8bXP5PmCCvz0IxqYZYyq9EcHq+37lnmRljBHQecXqv4TAUE62f7wGUN9jvz5M22sGDXAU1+v7Ohr7M7/eNWm1ID8OoU/65r8Wfs4Nc572PY7nmcKpOsfy8+l4ODjlGVc6xlextw4iDTgQKOySCVTpecqQpiKqGjDCivPzXO+tdbx7SCYfWa65zwfTrgwfuouUbxcAumf3VO4pXKzFr37Pqgs6+hXksfYFr3PH321b2jaRX2j0t7vwbAg32HXUVJ1vn5GfW20CH36dOn8Z3vfIf3S0d0NOJz+L//r/9HTjIDpduACMwf/uEfBbpsYorPZsj03sRf/MXPWA6lMdTVkilnNlFZDxXU03xpDAHsbXLcm0xKXZtmV3Qgu9lo2TCujlMFk8y4q/PcTntdJ34Wfq4OGOhEDodkhtgu9APSOuf7wXN7btIIxLOpIJfGVwFove7+8/5K4J7JuXXrsc4JH7PO++rTeA30x6KuH4Ocnlv+G665lsR7DCuIXm2tuy/LeLsss0lhaD1bKK0xSpXZb3a+Pmv6L9lF0/YA12HWrO2P/LuWOMZ889/wrLVei/xI1w8lf6A9k28h9o/E71Hu1wEjda4zttX6MSMQvghKPK3HKDvXrqMmlFn+i54XKR3EfYk+FSibACvE2AEwNr8FuxGNfwQIchzoRy0YVtBXhfZj95D1A4+ZwCWYHQLZlOCE33ePRlhIOprNRcc+g2t0wEZjgHw2bAKUoLDni0EfgGwI3vHPjFEBLtJ+gs3Z21dnWDBEAP516yjLqTGGYGYCEHVjSYNCna4nGElzBdSc46UsX/OwFUkz+N7YipvbO8oY/cXPf8HAn8H7eBQfffRRvPvu27G9A8mkiL293bi8XsTpq2MyXNhA5XbOMWMndNjPO3x2rIT9/QZLyWFv1Q15Tl8WY4aAk4wpMGqy8QP1ETEeTF63QEaAtGIPETwa4DC/uaRvDLYn5iHBDkzJLhDDs8pyxQze7u+QTJJD3dnEwrSknWCgmsl/Gl4lWwSAu3mn5hAB7DVJ/75N037Q9EvX2V6/Vtd3XdPVz697p+abZKFsX7v5zXWdOm2lusif7/sD/hyOYxCi7yM2+yag1J/p+5veJ+rrfs22zn5CtZl8wrlX6IlnFALxs9S1o41nnCtgjzIUyU5v9h9dyKcqMQXQkcAo/o7yZe73LN+dkDACnwDxH+JQgB5Yl9BiQ2Ocq+uLuLm5jvlyFsvFTVxcn8bFxWlcT89jtryIu82bWMac5esEYTcF4iHIRtd0HFNNQu6oD0kdxa6EVGWhAELBQuX7wH3IWB/zFYAa7MPmxjBiA+XCsPGTePTgCSv+QJRBsgv+Ce4FYNCL326xK/vDRw9iDw2z0IT2biP29x/Eo4dvELC8ukR5POweWMuJQ4CNStkLNA5S7HS7nMXt/XXcbcxiZ//rwcZlaKY7B2sVhBw034GEhEBL+JHQFEX5OM+bMSASw0+ePSOrUkk0kHFGVNbD/iS/w6w3PLDmD/Oa+B6RQ1AeDUYj4n7G0JMJ1wDWQrb0zFbG1fC3MvHKxNY0LlmTjm2T8RTjKjMrLcGBfWZBbcTcUbr4V3Fxro3sYq0MW5KYAEBfX8fl9VVMZ9MOoNVaCnaJBwgH9u0IHePRxZmd5bdYYo77blW+9zHcnsRodze2tsdxen0RP/r5n8fnZy/j5PY6BnvjGO1tx+HBfuyimdxGxOHWKB4OxvFoezcOUKKPZBj2DfigYN9nN+pccAKOaBs1TNX+JFVGdiB3WTdTcTdtN9NTzkPl4wASYT/VsEf62ylrnAmPxJ4AqC9uqSV6cX4RFxeX/Pn2BmS1eWeDIK+3t7srhj2vVUAYgC81jjFArT2FDcOyEQ/ez0rfDihMslwz1F11JWxjhxFw2ighZwkBFRSIeUkfq9PdbrIouj7Pj4z/6dek5iP1LqUL6f4zmqKWEpJxECBfkqomgSW44t4d3Le6+2uVk10VaVaadltsbrWCeNPnSY1uu6ic36l9KuPa7Vz5Y0M52rUbwMxk8Ip0nbANj52+WzfTh9f9b/w3//G/ce8N1Y65NwJ1h9Nm2IKyVv7myzToCaNjXS4HM/3AoW3K0pNw6UoN/JwZbJqXuhnSkelk2AmQE+RFJD3B3OSQqUvNSgEECaAhTZM0XWbuqOMA58tC6LpCZvZIyd8ksxLl3lgwJ69O4/jkhI0aUCYIMWIK9ZL56WwVBJGzTH0D2idySAVWPiS7EuXgyCooC9wASZy7K9GwuEBSmCsVvjlYul/t48p8eKu3Y9u6XOVsrIB0PhCNmyaVjqex1HPJrGouUo1PM/JkR+QcNSW6lpKL5ZhU8E63QzO9+39OsHRMWCbQGDnpo3wFvOQiL1qhOE8HulWjUBZHtzATbPX+REOUjh/nSzIpu2Y3XYewNN5wqLMbPbPC7kafWhLiXyRLCFnMZIPgWVTwrDp+djC7DdTrnnOpsZO8hppN1bNg97/M9Pm4PmbdaNadc93fu8+mwey6hpX5U6+lgggVpPFx1p3Xc/SvA1yuAzzW3WcF4mx/mt0p+qOl63d/TLk5pUC6A9AKrlSQDddggKg/Hg6O8LrZE3bSqxagbaiPVd/jRg88P+a4m2cVcLgLwrrXanJh9e78bPrPY11g1R+XOo79n/sBSpvPemd9Vr6GfgD1unlb768fbPXnncfarxugmc9nzGzPZlM6BWAMgSn50UffZxkNnG04p2AD/PjPPo6/+qtPmfm+j0XczC+ZaPrBR7+n/WeJzy/j5OSU7wM4AaccYyh9IJXzWyvJ12z923rfnksafzema5qSufzItsB7weiEHcH75aiDamTGfes4X58nfq7nwVru9s3CqPF19uc6HMq6rrQftw7n647l+dEHM+u8aOOyKnnRBwH7foQ0pZvsTLVfOH4N8j33+mPuhER/za6zGesAYPtLHlczlKptqDYLwan/BucLbBQ5ZyUoyIthp24pQDf93cz2Y39wog7gFDptmmVppqXHoI5LZR5Su7Hb39ORN8ss9yoGSkXnDtcqNgtAogaQga2Df/2kTZ1zLG3GfIEof01q3WEdmQWthLjXK9ZXfe6+F7HskLzYYnCArqXuKrsC7gCALHOU/kHAH4OsA9gHjSYAxqTmvJIiKslTja6aAKnKBGwR8mr4p3xuaETDdtVZrphJYnbQBZskNthkAMla6uxdnJGxqKQ4mIdiEKFxB+wRGjtMCKSACYaywlEHkJNkwCZBAGtRPi2AhLrpi9vYHkwI2CoAyGdyj6YFUAc1dSKDz9iMOUGWYfzkp38ev/38i+wMPI5vfOMb8fVvvsfGkAAv1AxySKYQjj+fXcdifhPbkzHBVFYh3QO4nMQGmEGT7biZXnGceH3zWYyHKAslsqgglQyWATtKU4oJoEde4h2D2/RnXeadiXlESwjmptcXbPzAcaJeIIgTLbDTfHHXbCXHUTIr7U8HfE0HVJuUWR+ZoAerDyBLdtV27MA57EaLOScaW9RBeEvG1H39q3t1s8VmTFd/ou53de14jeM1rJX6Pq8br6Vqk1aPLbvb9mOV3baKOZW4mqxiWy4bkImJLNH1fluvw+ev9rzZ16ZJ7f3G67cCnH0/Q0BAA1CIdiRQwHgCgFhW6pmlRCZ0ahPC3lxfQS/zMjZH8gfRIR3xZXoqjEsBhKHRFkB7Au25praGSjbdzHGMi7icnsbV7Cym88uYgZW5xHqAz4Au1Nf0H1DymTQllcgSFHTzCsV8uA/IKyCWwH3gttgUg3FlELwcj7YjNtBVfRTbk/04OnwUe3uHcXU1iy+ef0mb+PTJG7RNTx/8EQEwJA/wVaspZtewH9BBB3XDAAAgAElEQVSMQ9UhAFolbsF449og0Rj2ShqMw+FmzBYXcX1zFpNtWNG8m7slqw2fP38e7zz6brx4/kV88cUXPNeDhw9jd38vxqNJ7KBvw9GD2Ns/YOMkE0zQqAgNe/BM3eG5MwJS69C1MKGU2pJIsN/MCYpi3Q+HY5YUqyy76YFCgXB7jI7b9i2ysWdXpuvflZQTsU6kAfwj+zLJNSoHdyyctDQ2xsumM9QfNMbQzdguHmtUNiffUPaORrxg1d8SP8DYg5mKRLiqbMBuRWILAPQmQUxc5+x6FjdTJOrGMRxNYjAex3h3L8Z7ewHz9vLiPP70L34cX5ydxPntLIa72zHGHEDDIDbo2Yz9rWEcbo7iaDyJAwD02CuR/EAMif8gVcMO2Qa5FMNiDZnRXP2ntm9L+9XrmeB0Jv9o93hX2TyYSUzY/GTRojP9AAmw9C2MhSTTFcxLNsW7VmM8N5ARo1P7OkB7NbuC/wzJFeyPkEhQ4x36CQkKCuvAHtGSWypTzmRyIhQEBtO+YB+VX+SS8GKHEtiDrcFnDG7aj3KzHnVMl5/jxKdspuJ8dkS/U2d3amCW83d2OnFCtQdxjwvPMm2itLM5FXnuAsyyQqQjTKb/VwgxDcTPYzHpmXtp6r8i0WhshrafPUva3Oe+0kon8pqEU2hfbsljXW/ul/k5+cZKFvo+VF5+Hxv/9X/0r987SHcgDSelY/ekll/dlLzxeoLCifJXZW72g007fy1rL0PBC0yWTLfp0SFThlibntA5TYpaxpy5lQSOeC9kVhphzklGvRb9zffHrkbp3MAZ5IbNentlV8CqAX0Zpd8nx68IWoJhiXJBdPUCC0VZIpdepPhraiDAUYe+yqNHDwhUgmmJjVCAJRhAoMJLs0HgastgMuBl1tGi8UVS3DC7XI4O6tbYtfFQVy3RzOlw+e05tzroMTfK3p8FRmaqTNM3x91KCzD2zDaoyELBlLO7AirlBGkx+lrUAYvufz5Lo+lN96Pr9l7L2txVkpOhMVUsDm+gyQuW86QTpdX7u0AuVxwMg4DiYZJJMd5iuMDocUThfCeoy3WTy9PM18457DJSRNY1t0hxzuw+2R3Q3mkbqfDTBI0ze9IPpNsmoCfWLeJCU/c6cau2CubUn6vj63W3DgAwcGbnmAEgS2FW11//WqttaGu3OajrnGsHl/U67Ux395XA37r31GB1HQuqXmP/Z19vfb3eQx/EqNeFnw0OkUmT69dBipnsHkO/37+bRVnvsf+eBnTk5pKlHL8r+PEY98fa1+7NrwUrTdtMTrzKxPpjsm4cq92uIEmdP3XMfE0+fgWsK6Bfj1WfkcGi/jzwtfn4dc10n+fGqFJusCcUhN6zXPztt99OvUaVXoFN+c/+GTqHgykFbZwZX//+hx/F1772jsCIOUqc5vEXP/tZ/OpXv4qDgyN1VQWQQTH6DAI6Pdy2b9lB9v20OedxbwCknpOE9136hmDA4wrb6rXsZ+o55eeDuehzaOzbflLn0iojpu3NDozr3DGo5XP4mfk9Blbxd7P6EDT25271Lep891qoc6Gbg06mFSfZc87Hr0CtP+f7U+Dd/Iu6Bvvr3+/1dfTXZP93r38Ddw38s8SInq3GojK/0r5zo3KTi+YK+ni2MwoW0NBh2jpj5ts9H8T8SLANVSVkJhl4FLtFx9OzNvBun6Rvw6uds20k3pTnrWvYrF0fl8ciyFMqeVgObr+hMjkAlshPqjbD11XtyxKC+hu6j3p+BIRqsNPm+h3A/yxzlY65/cOWnPf5kjjdOdgObjEGSkDkrIJNhqB9+ke8z9RDsz1tLJW72ISvCfDk+ooNFWBjcO1mhcHDgP+Nks/dvf3Y2d1jQEbGFX1b+YkMINmFG2z9W7Ig40Zl7E6CaK3XzvXqXIpxWgBoBV5yvxHHp+fxT//k/4ubxS018b79/nfim9/6Vjx78ii1Ou/pC+NzRwcHZMy8+PI55x6AS2jOItG/s7tP9iUAiouzs5heXpJtCX8IDXpcxgagEtdPbTuyZKHbeUNfCWQC6IU6iDXrR3ZGcxTHAaiCh4OmHniv7IVZwV7xDqJTrurOzTdaItiVJJV1ZZ8O93XHhLqerxxi+ZXSL2/NEuzn4cxoqEQrazmM9AE511O+oM3tTDxnIqH6FdWmmknbt1Ual36iq9iSNYnm5set7jN9m1vP6WBYvrnmqHXtfE11P/c6r/tD3acxfmZcGkz1e+1X9X0Or03a1N44rvr2ZrRbI07rFecTu/E2rmdXsTGA3Ne5JHnYJ0AgMOIWEWvAvJxkp2c1vYLfBh9CmpkbsTG4i43BfQDQBNhwdX0e05uruLw8j7PzV2zWAn09+B7Lu5tYsAz9iqAmyqEBTkH/D9yajQU0fO/ZQRrlv5hzYi3ex2S8E7u7h2RazmYAzKAJuR+L+V2cX1zHeLwdh4cP4vGjJ4w3nz36m7TrqCzBfo9rmM1QjguW5R0BfzQGggwF7otMza1NgmfQAgSIg8oyPJv5AiAh4jmUe5/HxeU5CTyff/45G2ahaziON0Kn9cEwDvbRp+FBjNC1/HJG0AQgKfyjEVnc2ocwlmhghGdJoCw1kAHukrhENqMSFV6TuFaMvfZQNEkT+Hd5cRUvv3zJUmIwMB8/ekwdXEh1wE8zqco+V5OIy1LhrMb03BOQrWSdGn8h0TSIOVrLZxwEgBrJE4yzdJBVjiudQ9kjroMuAYnxrL0+lBRTd2Ycf4vg6/X1lM8BcxRs31dnX8bV9RnLoBmT3kXs7OzF7t5e7B8cxuGjhzHe2Q14qwAuf/izn8Zvj1/ExeImxvt7MdlHGfpObI/VWXxvMIr9rXEcDsexPxjGGEAlWJbYL7J6VddtzdIkHhDsauSw9pv2bmwoTEKlqeyahjGpl3JsGecKqJIUAKtBkpyGozPJSIwgpbzAKkfCbLEggxql4Ry3DSXyMY+Ap+AZU+qF4CXsNC2TpJGyMROeO4hskg9x2b/kdnAMdi43P8kJrqzOoM0DhmTZvmTRkmhFYD1ZZGbo18o7/5yAsNn7xn6YIE0NSiRjUZ1CZKUrXzcw3kBJQUHWytQOpSbDBmXNTBeDk/6TGaMFH+EkbSWwuc/lkCVgKcke+FLJkjVMmclGEd/sCxqXamhF25E9V9Lf0+bRZD+6/KqeH4HjItfHuO2/+0//zXsMXM2o2UB0J+oFBw66HJjbIDgo4IRKIM4lSw6+mhNJpQAOJDuFObOfGkGtm1rT3/JGWL/ntNTCzzJeN9XBcakLmYxKOuidQKk/qYEGYInOYAgOz8+v4vhYIOWrEzTYgVjzJQ0KM9xu4sIO4nMuJt7HABvJduzu7Mbh0RGbOTx6/IgsH+o45Gq2Q99l8FziYbCrK/1i3i2NZHP22/17UpTJ25UK6zXTyfUZA35elQmC8f4FPrq8XmcmtKhAxwzS1FOtjWrkLKa2KLSGMmPCUihnt1kmlM6fQdRcdB2q7jQ4Jx40Z8DkrCi+htCsTjl+jZbtgExOmcwuIchcQ1Y2IiBpfzPFcKXFqU5WyNR1s0OTQ+4qF1DLcChrkazRnqHwM/L1aS0l77kwVh20rwXIMgCigU82cX8N9IGKe2pe6Wx9wNJO3zrwwe/XJtLYrlWzBBlkH7MrySu2oR6/D2bYllSbUkHQCp7217evrQ9WdQ5I6Y7s4L6epz8W/lsNin3t/es0AIBz2Smv3z1W7qxsO2b2uYLcKhCem0cJsus49AFDHx/XBXuGTad7wPmM67jX+64ATP+em61O0fcEKuv99sei/t4HuPzMauBRx3TdPK9BjgN8fP517DaPTX1u6+ZVH3jyuaHNhoAYOkLQGyJzK5axv78X3/veh3Ts4AhTh24wjp/85OP47LPfkJmF54myMqyHf/5f+CNpECWj8uXLk/jRj/4s7pbokrkf8xuwmGClwOBcXYsV5OoDbXonnAM1g2uAl+w2EmQIOvA6gEsfCw5JXTN1nVTWcDu3Mqf9tej1VOeKf0a5Vz8A9e/1nnwdtiPuaMtmGqPRSqMIz48+IFhtUU1GVRspMlxjXVZwyvfvdVfXVJ33blji4/Z1uOt14GcH2fW51Z/ruNlHWh0b7SuSEpA9wfxAR9gHj5/GwdERf76ZXsf06jouz09jNr1WAJfrsx6PazVLuHFcy/TIF5G+6qptUAkgx8WUpQ3omA0ysaiAiiXWmcDAcQ1eeLxrglVzBl2kW+WLxwTn+QpgXliOAnGqY9tn0XI2JSAp8F5Aa5bu5v6LMnEEkLZdvmfvBQZbOV/BbkyQRzYdHU/RyTQrb7K0VvfQGDkad/kAsumqbnCApv6iq2z+atfrWoNnY2YHjoW1gS+UDiIxodWObr0IkO9ilw199smYQSk2wAZoo6vceoMAGebI7c1tbC5VvgWgAcdUeaVYMmLZuqIn9Ye2tghWosPwj/7sJ/Hbz5/H7v5hvP/BB5TQONjbYVkeAt7FckmNMQSNbD4C63kLNhmSsfCtt2I03mbQCdB1ennFMlLcw4jNNFCOD206SQUR3KPPK31JlEPiutWBeiBNeLLKAXrIf4TdurldsOsqtbbAtKEkk+aKVlgD4xrYJuByc0MadgZ2NW/d4baWkTadcPJWGGzKF4beIruu9mx73Ytgk3k0V4FlsylQyBQYp2wV/VzUBWNqqtGJ163XW3+f1L6zyubE8dbZIszBakMNynhuai031mm1yfU89d5sXyvD2jbHcZ/tkfeD6j81v6A1lfP92LbU67QdrnscYxuUDGdSoq79uv9r/oiZ7WNiAqgB7AbBxjuw5iA9AVYkZWDE7AJLGj+fnZ4TJJps7yiZQgYYjikQEyXmO7vbMdlGMvE+ltBnH2IPV6IG/gNMxen5KVmaaNZCpublOUFAsC/JAtu4jZvLs7hfLqgrC5kGlLHDRs2maPo3iqOjx6z2eHFyFsMtsMuGsbtzEI8fP4ujoyexvb3LL9zv7c2bSWzMEtlY8nqoLbi1QYkNAYPaF+CzgFGG4IjJDzC1hwJpsGZQojxFR/ZT9HE4pV3AHMD9A0CDfUJVIcbpdoEECsASAG0DNiwCwAofaTTMcdzYiOniy5iMtyWFlkwu2AFrJIoy4jUqQEbkqFvG45BsA5GIzc7wfLakXboPQG9vnxYBZcYAZwE44mf7lziG2IMJkqYsiSTrxEDVGlAFBztqD0c8Bvwhypkw2GoagwKN9LuZ+s1OaM1Sz7RruueyZQF+JIxBpzdjZXZRhv95P4/r6WVMp5dxfnoWV2fnkg2B9vHyNkbbk9je34+tne24ifv49MUX8fz0hI16Jgd7sXt0yDLqyXgSo81BbCPJtDGM/QGAy3HgCYxg03BfYhiJpOLAtyRYJWDIVdkBZGIlptRdEs5oVxx8dxKHrVokUb7OtND3QMl6MiatBUlfOhnJACUlmTLPI29QzxLsaNoVypLoGctv0vNlpUfuu1ib7GOC9Y/kJdee5G/YLwX7MZIF7Jmi5C79oc1N+rDs/J5zhE12LAeIagIClpl0phxeyuB1zWnSvhP7akAiY7u0Sdw77he0I9wb0g9xxYyZnNrxMhzsyvdV9dHZOhlPjVU2MTN7lD4g7z0xlXRmTHDrQNGsNtU8xx5l/0cNgGhvjUmz2V7+0ukFehY0mUKn47mHGLQses6lCKzDeLTF57H+x//i79z32ZUOOuwIV2e/OWBt82yBkpxMOJZa/CNmTxWINe096glQz0DOOyYaA/0EAYl852s6X3MiOPgZsKtU2DphSNWkU4YGP5hc41FM2MErO0zqkyoryNJgl1djIUCz8sXLk/j8sy/j5ctXcXGBrNkVFwkMhDQSJSrurLYcQXWLPDo6jKOjI35BeHgHos957kqFNQ234XRF47CrN/GkkLMsJ6YxEgTsd5zJDCrlWHWOQRoT6kIVZ4el6T0h+6azqqC201dJbQ85Hip/N1CpeZKAThGu5UTOrJOdCFOrq1NmSraecaL1uWqgv0QQzvzClXLGBHGrN5VgoLuIkkmJbYvBRdKtHVgwg6H/mDDJDm1kR+K62TGNFqhb9AldNuAyjWQFCboQTCu+Y0bm3WkmZ9lRV2rfiTonqNy/p7xvB/f+cxvH9gE65M65ZBml/2qQoa1fzZ3+2rbB87qqATDLWM1g7egmqwBpBxJlE47qsNZrr+NW52b//vrX2wc7HGBXh7eCZP1x++r4NRac7Yo/XwN/jIcTDvX4sqXSKTPjx/fcB9oMpPi4daz9Nz4PZ9Gw1pIFzjRPT3u1Pzb193VBs68V58e9+Hgefz9zv683FVd+reBAHS+PoUtW6wZax7NeawVX1gVpr3vvuuszUOygz+MgsEbgjjoaYvPVfgHG4gcffC/eeutN2gIELXCEsR/85Mc/iXmyFXW+ZXz0g+/Fs2dPU3MYpVy38Zd/+cv4q19/HuPRDiseGWyjhNXs7F5lAY5UQag2hiqjZNY6/2kOZ4It5yF8425tJoG7AkotONR55OwLRMe1sbzc86xci4GmuhYETim52H8WlYHnv+F9zHyn1qKDDQNZvu+6lvsBs8cD712xsblpSq8xk3NZout9R1nfFtgDADKA6jmO7y7LdNDrca7PpQ8QeG37M5pPmTh0Ii6vuQJ+DLRr0UQyHPcODuO9b383vvnB9+PZW++qOyg6Ac+mcXlxHmcnL+LV8Yt48fyzODs5jovzUzrXZnzwmbNjqUBCPw+Ddh5XA29w5vU8peeMZKbGQeCorhMlcPLRbBt8j3UO6L04loI8PycDGmTTJMBiVv0cnWlLxYwa8BisaXp8eM2av7bxOLeBiLqutZZb4zif0/fpseA1QFOTPpIbrmiFopzMAZO3NjaLyV90zSpdBOim59+SyWRcpi/oteP1UNcir5uBRGPEudkJ1iTYQpCycOILIOFifi3ZI7I9BNYByDw6OojDwyPaKgVgw7i+AntqGDcLcG9U4gtwETYNSRvo0AlgVVkaO3VvbMbVbB7nV9P4y1/+Oua39/HOu+/Ee++9F88eP+XnJuNxzOYzBnWYG7MpOrlO2Q0Z9weW+RyNRmKT1UhgXd4tFnF0cMj3jug33LFzOH1/VBNRigWNCIYxv13GbdwybriZz8jqfHF8zPI/2uuN4LkwNoMRGpwsmCQCoLMzhl5xNkO7B0NtwfeqeGpTABflluAKIhmekkiwEfivdLftgnFRZ5RguM35mZ1ZyQzSw+dY8klynnQU3NRTU/lv8p1TW3ODnaEJXJbjmZELHeauDLH4WNx5cn3W+WVb1fnhPfmbvh3gfpyBrGyr/Le6Jn187RUGZ5qfZ5/Kn6k+nmNHXCuSuQYy697vz2s/MjOt6T3bBtX77PsY3N8LK6O/xqrf533R12lbRnvQgU54fO7joJVrfTisV8h6LBAHQi8/K8sEjkg3cjQcx/ZkJyv47tUEaBvxb8aikxFZ4azoo60CSLOgBidK1udzaGPO4/L0ZcymFzGdXRJUBCucQAnWOBJMSyS6dsm6BAB4dPQoDg8exmR7nzqVy1usa9WAzmf79CMABEorUlrdOL+qp2Cz1dkZUw37CuYDQFPc23x+w2ZqQtU34vpyGsdfHidBCJI6O9QIB2hkCRFrPjMWYZsJrA4kiOFzBDVocZ0ovcZJYbuvZ+fU0BxvC7zBfrZNTc8hrw+MUe0F0PkFqHzNcnTs8bB/B/uHXFsYpyP2jDiU38zmOWLtK1mh1AZJKulbE2cAWLUAq1VAFb7zXDc3fH6I43F/8PM4r5k0liYnwUtcMY7pJEV+d2dqgdLJHkvMQrGvvjS3G5PbZJ9K3LmDNJnZNrg3sAvRvfx6Ss32KyQ7Fzcxj7uY3i3ixfmreHV9GdfLRUyyaQ+a/2xD4xJs/sEo9gbjOBhtx/5wEuO7jRjg2dzcch/rZBOMQRVijq+Xtg/XRSxC/hYrGFyqwFWkZID1Pvm9wzESz+hIOUoQES/KxKr3qa4RXsqm0d/IRilMmiDxmExCrn3Y7ZS8YFIP5eIkhMnmUO9xC/sjiHOQCrRGMp4/5gMwH315XnQ+F7S1h9IgBWgK4B6d2HneZKMzWUiAW4nDLsGS8j98/rljGPSVT0bllCxrV1LVsi8d4JhxoAFMlVKnb55xv5s358PpQGY+kqKNWUldXUVBgtKsPDU5LG0W03FI9NB/UgKW7+Fx61cy3LQ5CnYz1Jz7JudPgpb2GZHIJPBqGagu4iB8m1hgxMb/8J//2zy0g4vV4LwxOeom1zaUBii6M+JoJAo9gMMaLFSwi8F5+pm4SIuNw3C6K1wXMPAhpR4A6eLaSP2FG8TNuqkEAER8sXMcM8ESTqW+CYEjdaZD4xYY5rPzc+qUvXwJnY4XLIdZLhHYg2UjYI4GKUE7NlAg+2mLBhsZJgCW0D97/OgR2TsYCxtAIe7tiRqU0IQw8FieDsXINQsqAbG732R7to3Zz0iOlBiGWXKdi4TPlgbT6svdXGquVi1XTk0nZRJCm3WKClNE3boDtWQ/g7Z6fx1dO5khXjTt2jtqYBsAgJXY0NR/rAGXueBceq0RSucfmSIzOWRFuTnLrRRwybF0qXt33c5YqDsaB4PAZS0DK89GN5DOanZUEw6ejk5jwPY/le/Q/CsgrH+ur1UnrB1nVYesBlR+jwx2MlXTIPhv6xxHO5lmElVnz+93oEpnMh2c/vXV32uginNXIMoOY9/J7L9vNVhsiYr+PRiIMYBjI2iwg8avoAXrxqyCgbaB1Un2ZwzA9Z18X1M/QPC91nmw8p5kfVT2JH7G8cUMt5B3Tc4oAVTnSj2+r3Xd9dd5gJ8rcFnvsY7h+jnc5rrBMHzewYEBDF9nvZYKWNW55nN6jJ1Iq+/pf7ZeW3892Rn06x2gt6J31uwr5vWjh4/j+9//kA4MgnzYdozRLwBI/uYzlorhdQQX6DD+/vvv03GB0cA9n59dx8cf/3lcXqDEEVnZIQN2gxv1Wrx/VrAdr2mtuXw5SyIzySaJFDkS2OsIwJjJy9KX1Y6yHn8/m/pcxRprgFtdV05ktD1evgHAENsCH8vPx9fhe8TvuMbK9MHP2NurremvER9P+0stp24OvvSS78jIMpBV55xtgV/DsbDXO6CyzbDt85ps99aYnB4DX4/tVAXCnJyots33UccDx3ezJ9kQgQVgqB08eSve+86H8Y1vv0/fhefrhN2VBIQTjvl0cXZCIPP4y+dx8vJ5nJ+exO3NtcDM/Of5X22T5pccPzEI9GbeC8vzBK+IhSoGGDuzutN27lkGSPFZP0uVVqpUG74f7q/pVgo09/guUNadvgLHCd1Sk32OIAfXYx8Ua5AlnF3pc3YXB2uvJALa/WQyLisU2JEzNS6pn0YcycBlCtp34KQrDQQuYOwmSEalv6kxFftB4+iGAunc39lvWGVdyo9bfY2aphmAKY9uTa7WWAzjAHY1gnTqSTIIkrQQrgO+NUpMAQ5Bgw8SRGBaTbaRMN+lH0Mwb2uToQ9YtFfnF3F5dsZAHeWABGMIXNzHDNqb02l88eI4jk/O4jsffBDvvffN2N7ZjcXNbbz11ttxev4qjo9fkkVJsO8WmpxjsUTvI24WmEtiUaLZ5M31dTw8Ooznn/+W94tScaxblHbj+tEgBcDDW1/7GgPWL06OGTCihP7g6IBzGutgd28nTs9ekWV6enpMZht0zkAWA4vrwdERAd+d7Z2YokkJGE0FHNkAqJzPD4VP1lxneVqyHAVYQmsvO9TT50/tMwek6a5KeSmBS1cEcUFZLxJzTAnI3C2zUgi+rbRQpYinDsQdsSMkF0CwNAEOa652+36jbwmAzMCy20MJprRKINm51vCt+kBeGzUJtLrnyx70fYxqVyhvUNZiTWxgv+z/rfpbjcChvQ7v9eetE9f3der1U0pshdDQfEXb7uqv1T3N14E10N+H9LsTC1lphdiTTYNaQwyyf1m2CimEzRgNxnx+WA+sVILkGkg0aBo2HpNRDYYnqvLQjAvzGOwqzHkAmOx6fIuKCrBEg6XkJycvWWqO4x0eHMWDB49isr1LcFKXjn0Q4D6kaQBcYn4LbRqNDsQQxhhtSB4GTC40EyWfYzPBTDTjSW1tVKGo8/U5WZXo5cDE0MaApd87oz0CtGCgws7A/thvs4wbgD53+OYz3UDSBRqiw4h7lUITaOdl3sUA3WI2lzGdX5Nt2jG7NlXefnlxFsfHL3gtjw/fjFenJ9wTnj17RuD0yZOnXZWr9uMkSUXEmE3ZMAZuIqtu49Q0JUvckixqisvmSYtZTK+vyIa9makyxyxUPFuQklDGr+ZqqkZE13bgBZB4gWYo7Xo2LtHW2srHkTxiGX523cZc897SpnOCq8lx2xyOEySFLIn2DxTaINqDbUdy6XJ6FZc30zibXsTxxSs26blezmMTjaZ2JjHaBlt/QIBvMhjEwXgSRzt7cTTZiUlsxRaBS5Q849kAcGwMOe14Tl60WLTzdTqNwiTtJHnHLPXOJhnP6p5HEohM40wJIK1VsW0hBQPgUYAbwFGxFRkvFZCLkm/c57PKkvkB2VIx+7LSyAkr+gmyX2Ieutu3e0rID6JtSrID9j4cy+Q6TDzMj+3JNmMGs3VxLWI+ah+hXc/9ozb2SYvV/Q3JPZZjb+K7gFas124f6JoEZ1Vzaf5DQ2bCUk4k7kpuSpyGvMOkiBckMJoVqMRUXB5PAlfKDDIri2ms69J7MtFjXVBZUp3FsbehL+aFOuixI455XnEvzr2qe6Y105/HNZFt4x/+vX/nvjra2gA1wspEJ+iX5bK5A6dznSWQRVDdIGMfnPA5tEEZuPRDhTYBJqdoo7z9nIQuVa0lDYnrdZlOUtypO4KJo7IlOG0ULCdVWNqVcFigd4GM8PGrk3jx8mW8eqUmO8jS3nOxArSEiLe0K0V5l2NOdyUBS7Aq0WTn4cMjdTQbCyjlmDG7C6vV2FNeS2ZP5tM1T7ADK0U8tCHLaW2GJMaO99JBdh1r0M/FDy+IBgsAACAASURBVM6ZkG4iG+jLz4oq3YTw3TTC0DmNPe6FYudpEAAgF8epOh7KGhTgLsFag7DVwahgxqqjhOEXWImGvl3hDhcVXmfKXGU6uJ9O+6GxKvE3rx++xwK1acvM8qwOUAeQOAtS7rGNdP9KZdA61zQz7t1x6yK2wTD7yr93u9QaANtAcF7LOgeurrHOUQuwGXLT60DzVXZXBXYq2PW7zqHNoGrOtoCsD2g4sLczXcfIRtSv1XNW4KIGe18d+VWWQD2WQJZVhrEd03Xj9dcBLut9+Lr6QFplquF8dbPQUkDwkKLmPWfbY2AH0NeE41Tg1+PcZ3L5mvy9gjb9e/azX3eMer76TNfNi+asKijqj3mXYSwaL76+ut5sn+oY14RXP/Dws+zme2Ek13nWgQGZebUQPrKsvnaNjcpFYbv/4A/+IPb2US4u6Q845S++fBk//slPyYSTjvNVjCfD+O53vxtvvfUWg5KzszOyH372s7+MX3/yKdmJ0twBe2Z19tbAzsCbAzYFknKk6p6tOS09MbE8xPrwPzijfs4edx+7Pptmd1VyW9eiwaF6tXWuYw/w+/sgfmV6+nlhrAhOZOMVOHVisirQqWAjzoO92qCXn7Hf11/feD8ZT0Vjdt0a97W4wsLH81ztH7fNrQI55Pw1QFnnTgVma4Duuenra8CUASzt73j9ZrGMwe6D+OYHH8UPfu8PqE22+gwS2AIYkR0v3X2bYBTKDQFmvvwyTl58ERdnr+Ls9Dhm11ddNtvMRQOLtE9bYiyhzEyaRWLn6dpZ79N1w/T92HbY1hkkxnz3/PGYmIlqcMRz6fZOjXg6n7MwLqkznYxP/N02ys8LxwQLxvPQLEQxKTSe9dgEuMna0V7lcyLprPeuNrxTAJn6UUI5O1CRckP8nK9diU4xaVSeTaXBFGXyDPLarrYPwGW1C7bxeI+TQRhbXjue0fyGtgdAJlmTt3N2VwVbZLI9TqklPD+w/tUI4+jBEQO8vYN9AiUA/gCyLGY3Mbu6ol6YCr8UscD/PjlNn/jsPN762tfj7Xe+HvsHR3F/t0nNyufPP6f2Hv7Nb2bsKtzNF8YKpE8y0Y3mPIvpNUs2T16+YJC9XMzpJ7Nj7mhM33v/8DC+8c1vxTe+9Z2Y3d/HZ188jy+++Dy+8/63CGC+ePEi/sbv/yA+//wz+vCvXp3QZj94cERgGdrzB/tinoKdevziJLZ39+Ie5IM5KovuY3Z1QzCD1UK3swB47m60gBAHWYKO4HhnMo7LqwsGoXgPO8e7TN2BFSuSxLR0JY7WrNmXmAcZ1PFliRRJWkBlddJMzwgR9ix19S0tbZDAtoOSAACtNeKdNj+Px0YQOnvnt7uajaQNMKhRHql9QuxMxTOuZuv81p6/2ffPaDtK5Ue1Dbaf3f6ehqz6Ct7ntS81CZ1Wmab1VfeYfrzQ7UvZ2LQmoaq/UH3IdX4Qk0k9yZQV41t+0bH0jMkyoi2W30NG1a0kNxCfYa1i7xd5pckdIPkAEIKSYjvb2XwL9glgIyRqthjHUoNvsBGbwN/vVM7tJn9iXUMaQaxFdATH3gx/wWCT4lgcc85nDokbWrt7NEiDbiWOexs3t5CSQIMUkVpgX05OTuKCJeACvLF3oHIS+t1H+w9jb3IY29sCL+GPKGnViD0YIdgtAu0kg6R+IRM+0onEtYksK5DkHkDtAIBUxNXVJTUd5/MpWagopweAC01d2GDYGMhyHB09iMeP34ijw4cxGIwJbmF8cUg0V8Q/dWlPVjRBRCUX1GgH16hyf9r0pMigA7yao8xjABmB5ZzXA8mW6eyKNgnsusPDg9je3Y7L6UVcT/H6NTu0T69vCCAPt0YxBit2tE3ZIXSDRwIF/zBPKgON42GNRKzLtB0ES1Oy7Raf3cQ1Q+gEvBw0h4XEAead9By5DW3dRww24n6wERc3V3GOa17M4mY5j/kSfEwB2DujcexPJnGIruLbkxjc3kcsljG9nBH8vr9HcpCiJrkKOvHCDmTLyuLu74TBkuRFoC/LhJwUXW0ca9k41kVq9BnXqxFapfCxIVB2bwfQSKyBzFwBmfSJIT1CrdAEWzuk1dCgS7RNjpcPJtshnKgDj5E85WsA7DOJDFuVyQsiEdkBvMN5sseKL12MXTW28nHR2wTPXuXmSDxi/qW9y14gAlKRWFjG5hbK5gWadkS2jiCWjN3cV6yXSTslo9wR5jjr067TDnahg4FEjYmWo/+YxK88ngBNkz0S5eTvSZUy/uMqlA6wdG+GJJSZN0npFD0bA5oM5TpN6Oxn0zfIyQDe+Ef/1X94D+OEciqVZ7vRjASK6bCnU+vyvxyXNqELk81gWMW3PEHqZkTh1cw0UNQUzme3IYC6q47jrP0HuwITtUOXU7HTYBEYCWAGJpWbjXaIkivDDmf36moar07FrPzyyy8JWiKjNBiOuRHAOG9tDmkYFwsAnPrCNMDf4PyZXYngAj8jyw1jKh83NZ7okPDM0orIiZb5ioSDc+548tcuXASImwNNlj4XSjpJCSDnkUv9fzpBfioJHNJBoNOdjkIBKx24p8/VPU9dd2aPVXCdf6vlzzkzvQEJcW33V0qV1wEfr3MQXER1ZwfKZzZwyZPkhO+BeytqmB3LtZ2pAjzVyaqLfN119Z2emlWQ49dZ2pXSsnosOnOtrU/HmvtdY/MVoMdjURgc/XNASF7sWM3HfqDt9enzvu57fxyIWybTpAZ3nWOdwWi3Dnql6jheBftkQxr42Xd2K8BTA7t6Xf3n4mNYf7OCfuucWPy9f/398fB1Vud5LfjaZbhSd3VFKKCVktbnXY/jZ2V2Uj8Ir3O378h/xbb3Sr/q2L7uuBWorGvD19UfdwMVXWCe+nHrnmN9TnV86zPxOHue+HwVdDAgXudG/Zyf9zrglyAGHAUSXhqLlaUoyW5CaeT3PvygY33BwYBT/uOffMx9A7YezjSYEW+//VZ8+OH3GOCCnYBuny9enMRf/PnPKazOQIx6lQ0w6QKuXsm/x1hjp4DS2Lbv38LtHl/sU34GABPqsT3GHq+vgsoCevA6/8ayO+31Bpw8B6Q1BSaQ3u/7WQWmFZTT+cnu5W7khuNUW2TtKK+97nilrLxef3e/uVY9P+CI1XHznPA9+xgEcDOZ4SDSAJ2vwXOoHaOBwv379f1Ue7Zu3uFzeL0yD1FWJh9KgSLeswBDarQfb3/j/fjB7/9BvPnmW6/bGrvX27NW8Cwbpj1xzhLzszg7eRmnJy8JaJ69ehlXF2gqeNl138azFEuylarh+Zk5CR0uzwnPhWo7qt1kCWNqk9f3Vjaqx1jsgYRfCuMSr5GRE/DjpFfpOVZL+iuA7LmKdUmGQ+45tqv1O47rUnr6RFl5owgy9UYzYW5xeydIyS5IkAoeEMrDVGZZ2JSFkdq3a3Xf470jMAHQms+MN12lJKzBiDW6IQ14rC8xPW7I0LqChBGa07BxheYUStPms0WMJ5N4+uwZyyoJWmxtEITDsfYmOyzxlnDbVspgCECY36mk/Go6Y0MaQARidyFoG8Te3nbXGAiABxvpoMx7PtX4cA7cx2xxE2iCBAsIFqT2tIjryysyLlGKCp/6+RdfUjMeif9/6V/+W/Hk7ffi1cVFfPbZZ9TXxDl+/emv4+GjByxRB/gKnb1f/fqTGI+34t1336QcB0rBv/7193jt6Jb85lvvECS4OL+Ow8PHMdgcxfU1AG8EoUtqh6G0F13YL67OCToDHAIoCv3N45NjllRSGgfB2a0YdFyvC3VFZ+VVAi8iW3Tcma4pI15iqtKAV9brgPHEl+nTJvTJn+E7gJUmdi8JJJQnaIxcU6XrHsbS37vbLNujR6rZmtr1tYxd9lCEFIIMgi7FCMugv79f1z2s+i91reM93h/8/v767xs2yYk0yQ//3fu37TFBsFJl1/k/XDctCdL37+tnfK397xW4XGd4+/dbf/f5yEplYk/SVLx+SIot0fADzUSgXTuL/V2wiGedjIr2kgRINjdjCK3HrUmMJzuUWFMjs2WMJwOWoyJRAUAF619zJZsycd0JuCSwRTAONPoLrtchkg2QH1lA/XAZgyE6VIP5OIuzi3MyGAHIgbV8fPyKcTcagqHs+unTN+IQDMPhmCSe5Y2kQdSJHA1yIFGiUnLL22CNYC9BiTr1+tjzQIAM1hFAG8w7kIjYOOj/J+5NmyxLjuywyHz5Xr7caq/qrt6ABtCDRgMNNAbgiCaKMv0YSTRpZKLps9bRmGn5AdKMRDPZ/APpi76RHFEzpERohiBmiG4A3QAGvXdtuW/vZeaTnXP8RPiNetlDmmkpoDqz3nJv3AgPD/fjx91Rd3OseqNPnjwpjx59UZ48eVxOcF6Vq7K9s1Vu3UST2zus0ThaEbN/PEa6/AZT0csV4EywOsF2RAAYcr5SJtPdCBrAOBmR4S9gF/tZ9V2ln2Wjo3u6zgPM8bwcHe+Vg8M9vo45Q4fvw8MDNjlaGV2Wk9l+OT0H0HtRzs8uyskxaiRCR6yWtdV1NlQieDlaL6MVpDOPaSti/lYWAK60XjwWEGzwvmRgeoX1dEHmmcE2YzARde5HZYyatgBqAdgZTEe6P8By2BZ4jvFKWYxXyupktayuj5iFuFgBQH1C2UTAZmt9Um6iqRJS7VdH5ezknI0pT0+xZpgrn6vCU3LGo/ZLA7pktEZafmU1uiyHz/y2y1QLUcETsjsZQFIvENUwV3YDbRtgRQB3CeIrAECNaUYlWcEiWJnRGLhpzZbN5bZynXHLp20ylo9ylm6kozciISMEBLdlPyJoFCUSYStDloIMQVwt0s1V3kfPjsApwG/scdouDsBQ56sD+lWBbpyXlVGrSevgKe32yqIM5mksBe0y6Aamj7esXnUA11o4E9GgqoOsnJ8oaaCMH9dQb7iPA2c6OVw7V/C2MAL9dcBA2IjTqwVS6tCJyaiYkV4n8cyfiV4leg4hUvVy/9N/83cXBiubQambmS2nje10i1ZQOR8UDbwZTlAFMsJZlPAFHbam8OqhCaqwlo+K4yrVW0W/da+cWhGvo7bTJTbjOYvvinCHmjuIfKlm0KPHTwhUPtvdZaT67PxcxcopRgI9GYV05AhFhcuI7BDQ4QFU3r1zp9y4sUOwEimCSme0gRB1HoNSTGe+pghpkbKT1QBcOTA8YGO+q8PKU82ZEDIshNPWSgRVA9DQyGnbEX0B2OumIQT1GhnRwdaQnwaWVrA1FEorsOuxXA9Q2jnxwJYBJtk4aO6h62T4FTexCSgyMdSsLOtmC7uwB2SqcZNAvsqCCA3SeDVx1QHQ7JF607ZP+17X/Uxub13X3MVXY2vOW72T0f54oX+mZcYXAN78ORaNjkBCb7gZqLBh2a9TXq9+LfFvRIH717OTlr/fXyvPVb6/X88gYw/o+bl7I3KZoWkD2uPs5SAb5XaM/Vk749nw5l4Oegwd1ZrS2/RxHke+fj9XQ7CnMdisGzJA21+ndyb6Z89zs4wRsWyurpvX/pmX7WMz5q4bxzKQOq+x790/l5+jPkNE7g0SLJNLjyGDYc/rIBRLj4L5AehrvQWsmWX5r/+tv8kgFQwOvI9OnR999El59733lDKE7pwXs7I+nZRvfetb5eHDh6oHBWO1rJSf/ez98snHnwZwKXAxF3ofnpktBbqtn1J2zYTxPNoIsywiqGYgBkrcmQkOLtpp7PeS1lJZD/0aYc5yqRi8L4ddKbz13i5CHsaTwS48m4E6sL/yHrQMeXzea/UsjH2Fz2XwNIPU3pfcL6nrfb9v8+c83yrfItvDrEAHCTxOO8iqXfU8w9TXyvuBQEDHvG/n+zD113XtFDwSSDhHPa21zXL/5a+Vt9/5QXn99derPr9uzy573cw/Oc4t1RxjOT89Lgf7u0wxf/IoamXuP2ENTdd80p6X3QSzBt1Y5URp3b0uWD8/b9aLmRWJ8Q2D3C2Axvpug3rb3gOtrpbX33tTDrqY9LBVvc9Vq1Vguz7T2GBeF+syjVU2rR0Tfo9ORyvLIOaBnhvgV9Ol7XUWZEGWT4D6XE/4MyFfPIMiWExmdC1+H8Y9/61u3/5ject7hvoSNiDsUZZLcuquvgenHymN6LIKOWKQPdL1X3zxRTKqMP7dvd3yxeefke14+8ZNgqao3zmZbpYLBOqje+/KmoLcrEd3VdRFfLReVgG2r47K+nhEoFHlV67ogAlU1r3ruQnHEmAl7GlmbKmOPf5grsDsQuD/l7/8Zbl37x7H+L0f/qC8/Tu/UzZ2bpCJCWAW5ZeOz07Lj3/8z8vbb3+n7O3vlwf379PGf/LkUfn1r/9FGa3Nyqsvv8KZPNg/LB/84oNy9+798ltvvFVGK5My3bhRHtx9gSyox4+flk8//pANR+7fe0C7HimfACsRfPrkk0847me7z6LG7CEd1K3piOytQAL53AbX8cxsRhlNGGTLQ32jWzoCXXPW6XQNOKz5BKBFgFyBvNGBV/14OJ0RIGJ5EDmBcMghrwQHA6S374DbXZZIKUxM/KDQELwGIxCAF57PNpL2tYE/cgkrYYF18YMBLLZPszPzGZz9mqprw17KdqnP+6GtlJjXHcvS98DzsixCLSeRvmOWUgI1PQYDzdX/7Gp/+rztgcve7sr70/LdXzM/m7/vceQ6dHJOg+HF2opzNmIDaIg1Xp9uldXVjTK/lAwgAAGwDEsB0BLAHr8fja3g30EWyWKk/oMeM6twpSwu9yhTBLJYixAp4WBYCkRECvrB0T4ZlvCJkYp+5+5ddgYHGDieoOkJ6mkKTEf5hRFAQtYtVM1K+BtgFOK8N2iKuQcoCqYkdKvKeCntFWDmZArmIBjEYKWdsoM5avKiUznSwdEIF013EOS4d/9uefAAXdJvqQTcZMweBCRVRX1RNPwRGAnAGNdGQyDosVEZjdH5HTWYBQpanhbzJzWl3PgGax6iHijHelHWJrBFTsvh0V45Qef5i7MyHq+UR48/L892H5Xj072yOpmVi5XTcnl5rrImc5zrWCaAWJMynWyW6fpWmU52yMIEcDkarRO0ZDYjSoysjglsAswcg1W5gjR2BKNHZASLI7lSgA/j2jhTVvC9SIVejQxEAFbANbDeq+NV1gWeA2CDaADHBphFdqbqE6JZJfDNCYKXyDiFTM6gp4HDTDl/rE9KhaasVe6bmpHbUsYFaQaDL+oIG5Pid8LuNL+p1RkOnIl4IHQgk8EjTT3SkaMmJc8/iOFCgDebOSGAKGqXyG9Rn9vBA5ZKYPKr8axW3tCkI/vjbM4T9U0jlhO61+d5ZGoEI5NlMlJWIwNVCECQzBbnAmwCZOyy3J7Ssqll6Yu08gHMtCCQf8Z621cF9aJRdxv214K+Nxmb/Dvi2lHv2IoI0HgNwC3skrADzaSs5wxrOse6mQ3aB4VivXz22DZxXVYhlC1U59wDYUytBJea/tidEcgcTkHFn3i2hBxH9KCBkzwE6n8ivTy++ge/9+8vsjM1VNSuvyPGXnN0FKGof+Kw5qHtjkbsZIiFuKBhwEM20sQp4FFolpMTBpnS4dSYQIClalq2Lqt6XTePVOZgVQJ0RHFwRF2Pjk/K7h7qYjwru7u7Zf8AdG7UEBEzBPMHQwMbnMxKFuvVhIxH47IJ+vTOzXLz5k0aWDd2AFgicqIGHDKA3Ulbz8aIeSDJ7rTkFcjAhDe/6y3Y0JFjDsWbQFpGL4agZD74LRWBW9bi8ogAYK1aDY3G+Gop21Y0UjZOehZy3jB4ar8qb8+DbRkw6YGl+u8kK81Uj1SBeKDsDGpXNIq6r5ML2mc5zXKouj96Bv4NZl9vbGWZN0CvTfXXA5TSGNmQyzvUezOxZsNhsqxbUQ7WMv2jB3Pq2CMF+rrvKeUgYuiJ6WXQJ4MYef489/lnni9rSEepbKhlw7SuUZqXHqjK477OQPRnPJYelFg27vyaHc3+WZbpOH8mM6YUkEC0XCm5iqgp9Xyo8iTJ/Vr1c5nf743aPH95rvLn8lx7ju249/fv/91fp98D18rRkufqP5v3q8e1TAb8PT9fAx1iTs2sTiyselCmdGADENal+Vmz3slgylCGZTw5RRPfMYDksaE7JRiXr776ag00oUsl2Ed/9md/xsYQOKtU32bOZj5IL8c9wbKEPw+n/J/9sx8zkLaODpQXKLCvmnxOm82s2n6NzLg0EGNnSUaWzmD8yYxLGHE2yDNwmfdCdjw1vwLOBECbDS1wx6Cp58/MvHrvBNSZDccxBWsTv4/HYKW182KZrshr5XPBoJ8BRlxLZ1kr/8AU4hxAiN/zHsr6A9f23Fv+8H7v3GquWwkQO8tYQ6yrAz9+LozL6cx5fvO9DZJqbNIgKsui+9DRKONy64XXyrfefofd7c0I/bL9+de95/HUyHkYyjgRAbyfHB2Wvd0nZe/po7L37FHZffqonBwdlNOTIzIaYAdl4DIDgRkU97p7jfI6e496PjhXrecUHwGOG76j5g5606CQWY29zje4XoPbbDbWupr787k5UD9fklXVXCWzGp194+zSWiH1DLYY0udboBGWUgVBtUHojIChysYzbJaklG/rLAO/PodZJyoCB54jM2ArUF+jrGBDN7BG9pv+UpYj+QhzdnpyUs5OTliXDfXfUJd3Z2erfPjhh+Xw8LBsbW2UrY3NSGlHKirqUepGAA8gizI30R18yk5E65Mtlu0BwIlx055ngF5dugFMur445g+AKK9RFmVrukmb2PvH82GwGQ02kA2Fkhvf/+H3y8bdm+Xmvdtle2enfP75F+XZs12Ci59++ll59dXXyE4GEIiuxVubG2V3/+Pyf/3Z/8Z6gSAooAbmBz//oHz3e79dvvLa18udW/dLWZmUtZUJS3k8fbZbPvnww3Lv/n3WNAZQh9qD63AGAXCsrJb93d3yT3/0IwWcCMCclvOzgzJeQ/MldaydjNcIOpGBf34ebEA3tEQ9eUAfoJ0oWIJ1wCKCUQzSw/bWNhmweHYGnwKMp+9k5mb4UmYJST5UJ00r1hp6EgQAS4h1NcXWrLZK6HbM/XO6iswydXinXlpZK+NV7AWwd2H7NLKK1k56SxlgobHdJKfqtcaEz7abz7HhmdDsp/x+thV8RnnsDtBx74/AVmv1MfMezzZB/v05e20QPmhknXwtB2/672abMgevfG72Z3sGX+1iBReFMsQMvwWIOCvl5FTygTWYbgDsUjMRlFnAOjzbf0amNZqE5L4SqN8IoI5n09kuxYQNgbjAKA0yK6dnJ2X/cK8cHyMle1bWN9aZXo2/SMFGrVwwf+EXzyHM7hUA4IwsP/j58qUBugGgUw1sfQf1OgnKjABOzpiivgAQEymw1F1oujM7L2dgfR4IPGXmR9TERMD4/v37tcktGWpj4QNXEbRV/MQp82JSksEYKdVQjvT5wXBbRxOxVe417m02LdK8olgoGxcV2GoCLucXp2wYNF5HrdBSdvcel6fPvigHh6gB/IS/7x8+KpOtq7K+hblVI0ZsUQbXWI4hGr0CBF7bKOtj/Z1MtstkbUq9NF6bsus6iFLoFo8SF4QTrpAVgHRiNBcel7XJelkboykQeOxKmYeiQVBrgZ+gYwaOAS0SOHOZ4xwioXGVoKW6zur8YJ1NlzyAzgBwN1P90dF4nXLkA9s+ssFJkSVFYhJBLrjjXSdyv+9PuBgpTaE4OwVqKpWfZQ94vSHuYPxKNRddkDHK8aGfRZTKYGCm91+gV8mQx1cF8Nu+du8V6RfVrRZI2wL8+mI09ImUcJHIAh+LFHWW5+O9NAaZe4ELEe9VU2RmW4SCMcxhtq3qeeIvyHU4Wy6iGY5qFwuYBHCpQKaASZ1LDvhC6lhqhlnL+Cu7xJ3LZXjF2LgMKg2kdWgMWb3eXuOpHuaH5juYkJEerhIaamAYDcwDohLG1K6n4LNwwKgtiulk9/jIIIo1lLTGiZcIbCt/+F/+7sIOTqs5IqAyO5AEPWRlVUBIh12kRMEARwFxppw77Vw0eBo60fxEdNKgsEaBejcwQDqK6k7o6Q1YktJdWZ+qhwDhRlT4gsbMBbt/I2r6dHeXoCUiNnBEz86gOCMKGrUUGAFGDQPSgCXETGFZG5d7d++VV156mZ3BWYsABZYjeq6Fa4f9AIiNegsGEW3QV3Ak0sJrDc/MkAw2qbpdBljLaKjqPphlacWeo7fepAJ/sW6N4qu9IUmrdnBIHpVOAmOWASxUOtINulISnB6sqHuh7YrY2c0E6L+Trzc0OkLIOwWUP9OMBm0gz0l2IPOYtQ7tCnzehL6bufz8PER0oWqqPGst3bmfHxuWNcjgTUrcIUeq8lPFPMfmHc5JhnyXfMcgQTgiHk92ovu56Z3MZWs6mHMcEJ3cGkiyU+bPX2cs+n3fO4OG2cGzIWgdJNXzfNS//5yBgjwu6qk0p3mNrZ/kIMRplNLc6YwFaNIDMT1Y4T3vZ6rgQdz7OmPaa+Rn9Ofy9/O82sjv59Kf79e8l5Z8v/69ZcBDL4fL9m0es+fhumv365hl1d+pDnwAYvnZMnDb3yN/L6+XDk04jy3tjCBDpInis3AUtrY3CEYqTRwGyGrZ2rlZ3nvvvfKzn73HNFGcb7gPzoW33367vPzyy8F+VH0r1GX7yU/+sqzD6o2aT3Z+7Ii1IGCLAOMZASq5FtBQ3nQuVBkJMAP/ZuHy2B96pnAAUoqdAXk5oAI/2eQnGHUZpMtyaFnRudIc2bxvl+0LGNjLwHjLhsdR9UBqJmZmpNl91gFZ7lo6UEuZX8bKkYH0PBjp+2eACfeRIasDz3Ppz+T95nGbqZtlOu//LI8Ithr0c/MHyCXIupu3Xyjf/PY75Tvf/R4Zv/9v/OE8OgWI6YxOD4Xsn5Wjg92yv/u0PH38WTl49rjsP31cDvaf0abz3Hptluli60oCsuzyPAScCUqTP5JrAKvZouZYcmtgnwZwakbWy5w/J0Zzy2ox+G29gnEZ5ARIA/CN6xd7AQ256zKAkgAAIABJREFUDM47lUr1yZmEVxnKPrcBPjUbjG54bTZpYMXyoeu6pqbsBRn2YoDTTwjbWPZfKj3DcyiC19UWskOlnxUAYZBWjgYYtrgOnBukmH7yycccw872lpx/nnVo2gO2sOaYDWt4PbyuM29Ghp+YPwA5mTlUHQqxnuEwAYRoGYNIRxRweTmTDOCPwUqMC1lLCATg96dPn3Jtbt6+We6+dI/12U7PTlm66snTp6wF+NprXymvvPoKmVhIIxfhZ1EOTr4on37xQTnYe1q++tXXCRi8/4tflr/9b/xb5aWHXylnZ1fl3t2HZWN6o6yNABhslMP9g3Lzzh2yM//Jn/4fZf/wsHz/e98vv/Vbb5az03Pa/7j3px9/ynE/+uKzcnyyWy7n56yhidqe0/Uxu7NP1sIeCbKG9QSZk6NJmV0uKtse83D37j0yyny2gBwBeeE1p1OWrloBiy4CXUw3NqPnCoGWUZnP1E14ELxhrdx5NE+QXEuHyeY16If9Tl8m9hSboV7NWFtwvAaZLuVqDqRzjamowEYATGfWi5ZT3oTr74X3nMBS13XLWmxoOyoQ0hrjZJvM+7aOO9luKmeW68/pPLeu8TnnQIt1uc+x3nYxs9T39IjzmeZGdlmf4GFrWjiy/qxTkp3a21K9XWcdWn/SeRdDjHWs+VwiyqiZLOrcovbjOQF3MvzQoYrZUAIpAGK61wPKMUzKvGxsblJXoLYrAg4sKwHW5cVlmUWNy50b22UyXS8jNPnhBoaWUMfsC3QDZxYCmt2MCF4iHRwNaSAzanQjxiX7ui0g9wgIjcv57ESp4GuQX9gq5+XwcK/s7T8rz3Zxvhzw2giUPLj/oGxu7ZTpdLNsbe2wvi6UCcHGOUohiBGugJR6HbjxT0ubF6kJWAJLmJCJHGxBliWW7CIoRZlZHZERDd0JkGiE7utX6B5/UhYLBBbARt0vq+s3yge/+ln5i7/8c9WEHl2VMjovV6PTMlqflyt2jMcGqp42z1c0JNOemygQhrqRkYKNDYSACv5OxxtldWVCpqYA2RHBzclkynJ20ZaGoCaeWX/B6hwTAEU5jNEK5j+anLB+NRoNYVwEatQ/IoKzhBmJywioWiOb0c1pcmPc50k59LdjowjIDM5dYKJk1hG6aNmK3H+R2k39lK5Q8YlgBUu9u1ySfvpv1SgJeONpw3u7r4h0jewHIvfRZT6e19y9qH8qpnI074k+GriWsmBbrUjd22BtBG+CKEV7NDCzCvZFlIkAn7PiK9LrwE+cqYqYS14ZTIKOR33bYF+yiVxjMDrgIWlLY4qM5oGvGZ3OXWMTNgAbho3HxLdqADiCYc7IqviWyyASY7CPbBZrdCIJXElApGsAByhJQDLWg3aX6na69md9rmBs0j6sjaYjuBX2mvGulf/h9393kdkaNrxsqFbAMgxKRqpx42g1j58uZMqfpMCrILFYhcKHagpTMAGNmovhHgXOI4tdQhcgZvxUN3BRiRFdB1h5cnZejg6Py97BQdl9tkfA8vAI3cBO2LnMTkvA8WKpuJZXpPDtbO8QpMTfO7dvs0Ph5saUQKYNVS9gRuHVQS02iBergjpiDVQEPKi1lQpbPxeGajgRrcNg1HlgMZpmN2gTBZKI+g+p/k3tiJVCrXXTObJRPa8hU4ymSALxKsBXgcshaJaVlqIm/3J/rgNu8rd7UKaaSe08GDAqbUxkZ1HXW86CrFOQQTBHsQOc1FQ0puuyp9Pcpohxi6Es+bjDFI0twXEnYCGPK6/HMpBomUHktQ579bkx9IZhBoL+uvn3+1A2rrfkdfL4soGIz+dUQa9RfpYKWARIkB1hfG4oj5IwM6TqeEIneb7MiLLj2g6d5iib7m5WzADN7mbN48jznY3PHnxqa9CaNjko1Mvp8/Labr5snvo96jG1WiYN1O2B0+t2Zy9bWSYyOyN/Pz9jD17k7/fdRjOgtkym+3v08pWv3ctHloc6L4nJqflACqzSQv0M+mxjamGM84tzdgwHC0hdsNeYwoWi9T/72c/oeKKAO5wHnAG3b98sP/zhD+mMsih/pESCdbn3bJ+pHSjX4de9TzKgleVI7mA7ytu86LUsf4ocyzE14INnwP08Ry11W6xP/MlgguXK851B4eE6tdRyfMd7LIP6OrcFVBiE6gMLWb/7d85NpCXiNYO7Y1AdwnD0uOoe71LFzaiUs2cAKFKAgxnpOfH6D+eyauCqeyxztHlqgz7pIbMiPb91/mrX2Vbzra2hHNwaTIyg7/n8ooy37pbX3/xOeef7P6At8v/FH2cmEDBz4x/YIrG+7GK+h8Y/0cF89wnrZeJ12ER45qxr8lmA37EneuAKddsGexQMIzbdAWPFmSJyTs1uNEA5kDk2KxGIoXVypkrb3/68wXnel4X95bRWeyocFKRjeh9xXzC/LtWJivpPg8BxsC5QL0y1raRPvBcsr5ZP7ge+r5Rd778+sFb3CZxzpuzlwF1ml7azRh8CHAkRQ8MQsD8E8gBs01nUgrzMH3RN7OgqzwYjnCM1XEKGE21dOmYtGIEmAvQzmBIXTTDiecjwguMcujCf9Xh+rK2BSwB2eA1pq3uHu2X75hazpsCsRL02pIfiM+P1SdmHnb+7Wza3UANwUi5XjsvJ+dPyV3/1y3Lr9g3WwXv29Fm5c/t+eeWlr5aHL3yl3Ln9Qnnjje+U8dpmefL4WXn06PPy1ddfJ5vovXd/Xn78z/+ibG/fLH/rb/+b5e7dB+Xmzp3yi1/+ikGnr3/9G+X4+KDs7z8pH3/8m/Lxhx+W09MjgjcrtM0v2BgDRCYxbZCGK3+Gth3rAK6Vo2CT3bv3gEGtR48e87XXX/96uXPnDvcJsrs+++yTsjYB2CKjH6+jiRGeH+ANZBfAJc4Z/BvzqvRBpaQj1R9/ZvB9ADoD5FkbR/kPs+sbwI96qZdX5+VicU7HHuAl0lTB/INc4P7z2YVKrAQ1iHucjqd0/GU0Karas5bYQDDgQsx4yoUBDpMoNI4MvPc2Tq+nnzv3WTJEZR16W83nnM9C21/WUdU2dFf4Lrjd699s91QwObFM8zmXnyPv8WyPXvcZ6wFfz364vqtRMc2aQOacjEXUsqW9VYlU0nP47s3JRllFZ20CVhdk3cF+2dreZFADexXpsbP5eRmBgbgC4FK1auE3I20coCjujXtMJqoPXIOr6GQeadto1HN+Pufehi7dYqAEAPW8XC5gS6EMw6Py9Nmjcni0X07R1Ob0jIzk1159nQ22NjdvROMf1dEEi5L+/vlceggkI54N0rFgoAGgFcALbAB6San2YKcCCEJNWxB1wIoXIQvA5QrlG3MwP0djn/NyMT+nDgdjfT47KYdHu+X0ZL+czw7L+SmIUPtlf/+xymSMV8ruxRxVMMvs6qgsmLet9WGjJJYOKQVbcn2yWqbraEgGhuVauWDwQeDv4lIAJMCkNQK/ap61WtbK5vpO2d66WW7cvBMNhaIRE4FkNS8h9s+sSJSTUCq66o+inqbS5FdHkyB6Af9Qer+/rxEr2EGd5v0ahEeAjxasIOUlupMhR/nK/PaA2KJr005I6cgN2PMuM5aSmr8484cb16zOBmA2MDN1thD1U1WD22CFF5iyWV+PszeGoL2lHeRO2wYvPd7KNo0p41cr+BGM02q9q5mwob6I5tWHkR4N5qi/gzmq4C0YysDRVNqB5R145gSgmtmKYddwKMEuVcMhBSlo3xGcbXZDZToitR2s7QAyK0sTJEKcbbbnAxClfmI/AwUzwPZlM+rApepzmcgXdouIdfprpqi5Y7WOab1GBkNjkkXZrOu48kf/7X+0oCGOga+JOk13rgJ8qlfDBjoBnKlblA5rG3rsCB7GfXbOcD0b+szNZ10ggJAhIBU6JucpFGJLF1fR96syQ4dvRIjmFyy0fXJ8Wp7t7pXHT54SsDw+OSW7EuPA52Whuu5H62xG6v10yoLgqKHz4MEDgpWoWYbaBFxwpsO4BpEUpNKvPenRWa5Gx9sx54MqR5hrWnEtpC/HynVJ9O0QZK1PGIViRUQAIw5/bW4IQP1jFqWVwyBS0LEC42seZz6gh4d6U1hNveRPDxmYw3fiicwCzFTHqii045eNgxwGOEZdQ5d88Fcgg1MnQFqbpleezTmoeiZ9xs5/Kz8bqjwBuVlBZQq7x+Bnv25OYRzys6Trtyj6sufpr+G95LnK72fDrv6eGJf5O3aEsrOeQYTrrp/XVVUaWiqQ9OTzKXpQbu7mmg0+LdXz696PzWBfvhe+Z+Ayf94MJkfcnXJn3eTaWxWwTIB1rqV3nSzmPeHxe93z+vfzkufTRrWdV7OWsoPreR4eLk12+3tlg7jfe9nA7w3nLKtZfnx9O/QNEGhjwOez0Z5lsZfbPG94rwEFbf39mX7u8/r2DkkG1qpeSnoGn++BK+0hO0x9MwApW18XTjhASzTqgdOsOngTgoEffPBBef/9X5BJ0JqulPLWW98uDx++yLPDNXIeffGkvP/zX9K4xHcNfPU6o9+jKmIvA33otDSmpJ8bxjo+gzRJ70Vc3109837D794rrs2XZc0gjzu6571NQBdGfTJK/b73pPeSAT3hM4296D2dbQNcr56Tq6tikISdgffwWe8Z3M8gEPVLNMvo94tlbaBT4j79Xm7MPoOtZgW5TEk7Ox2IxHVtz+Tny/PlsVrmWb6E4wdTRPpSvawke+ezebkab5XXvv5W+d5v/7CgPuH/X384fxFIFqu1ZdiAaXx8uF8O9p4xvfzZo8/LZx//mp3MzRYki6qy1AVOWN/hWWvwqUbQAYi5/qjqL+HP2hhOHHteUy7AHjTKYTnJTEaybDpGcGZdeRzcW1H2SHMse8qAGtlIqGcIpjS7wYoRijRHrx3qTXm/2PiGI4xU8QzUZkaoxyo9qaydDMS65MIwiCGwR1ByBN/CYdfeDgM/zlX5ZCpvwjpazNhpHUldQkj0D5UqQyo890rY2XxGOqHD2tn4wmgskFE2MpoHqPwFUu6xPjmIITboKssx2XfIZw/27/7+PsED7XOAJNAz6saMgM/e4T7lCo7V2TzYZvN5mW5OOd7Ds92yMjonkwzsFDSfAhPy1de+Uq4uVsp0slUmY9WX29m+Q4BjMl6UBw/u8bPvv/8B09DRMf23f/A75RtvvFWm051SVifls8+elO0bt5mqfnx6wDqEWE+k1/76V++zK/vl7KysLC7LFF2UIUOXmhM5dytlfXOznM8Avm4RaEUW2O7eARlwAHkOD48J2rz08sv8+cKLL5R/8n/+Kbua3759l3OB2oNYi+3trTJd3xAbGfUQAWhuTLmODLCtIOh2SbAGzFAAm7gmAFFknrmmMfdOAMrQQWezw/Lp578uj754VLY2d8r9By+qzMdlMM6dWsnaw9FMpQbsxditUGQ0A6KMBECNdax2pr14+o5KzRSIL8no7YmeqZzPe+7JYIv1tobtGp+52TbENR1Ux+dQs1WNllpdY3/f3+ttKPvG2Za1LjcA0n62IPxwby/PYPMZm4FQ65Rso9WzJbF92dcB2Y4z1Iyc0xbZGk3LMRnYAKJVKxQYtOrkrZXRWKxs+L9QGmBr4tosF4AajGy6I79cqIGYl5qTCDSRXKQSS07BZWCL+MainJ0dlb29J+Wjj39d9g+eqo7fYl6m0zFZyPfvvVBu3rzLxjpI8wZ4hzMRANz6+ibTrIXzSBvKv9fZSRZx9MawPaHxoSYoKHeglC/K6hr2zBprA0LXIABxfHTI8hoodQGAFVnjN25ss3nZo88/KY8ff1H295+Vw4Nn5fLivIxGi3JjZ1NldtDleoHyGrNyPjuN2qEClQ7GYsHa7cVMjVETmfVa0dL9kqUYAB5ezBeIf7COKf7ic8q0xHgAdm6QfbpyhQZEwE6whiJ1AZxlxUTWcVRJEabOL9xQVzVrUVMTKemYT3Rghz2LFHQEKVS+Rn0+sJ9IOruQjtH64UGEBQxTuINlyWXQeaHzpKX7Ou2XpLMA3llehGSnYGTVva/if1iLVQY3W8m3mr0Y6eOyuxobUmoguIcOpMS/nUk5IHi2/FM/YKxV3BOrGCUxBFq6tqeDhK5bTa1VSVK1j0hliEqvNFA08amSgAhoddjBYKYYwGRIk1yBzOVIRQ/GInWngUHWkkUQrXVWVwMhBDD1XZYlAnuZjHV1UZe9pz0h1qj+bV2D1wg2RqbO+hSM7nXJcTTYos3ghqfRLMljddmSTPJz9pYxNdtgIcDNVwvumUymmB8zO//ov/67Xq1gN4hNqQiO6LBkSyYGCy/hZjt5YeNkwUPbyYCCNC2VDhO6KI2w4dxSXWNShzt1Z7u8QsHwSyovRJUQxVGHPSmtw8OTcnBwVD7/4lH56JNPy97ePr9jR49OD2olsCt66zBORuXtW+XuvXuMdAK83AA9HsYX09tVpwJEaSLE8RcU4NrFqZJhZFSKmJdARKdRkHEqB5QItWIPA3+kgvUW4lTzgWVr3H02jMhKBPR+SSmtmdYsA7alIw/G10pHhHIVY9KYXwtWhDkShX8zyNA7Vde9l0GO/J0e5Ojfk2yhE2V2RuKZInJrMNj37gEVbTwZkPUwjVXIBjQdgkppr++kSIoVolbL97NRM5iLFR9YQ4CnGlzY6F0XxWyU5Ot7/Qzc2LDLc5cNNv7OITYnnP9K7CODAjau+3n3ta+7N9gcy4zEXh68/30ddzHrP5fH1xzBXDx5CHRm4GQwxthbMmYFdjy3xrlgfDjNZhV6bvNPr0XeR9lQXbYO/k4Gp/x9Ax5Oc/IcVaN+2eRc81q/f677dza486Xy3OVn8n7Da64zl+VumVx82bDzs2fZ9vz0OspzgfWTcaKDtZfL6/RPfl6dAZEOE2eUdvKQOei0CL7DlM0rBrbAukSdODh9MPTgBILt85Of/KTWujQwguLx3/rWm2Vjc0pnE99BB85f//I3ZNf4LMzyVvWVy4TQ2cUgmt7ugRjMSQZA/D7ORxvt3ttgSTgVmI5IbWIi4M2vVd0U54WBJVzHQCfuibPRsuIxZBDSQLeBTwOX/T7MzEjLBO6D9F2zdL32eN1jzcw17qWUfutxWp/kvcvf03mY5R33a+PNrJ2mQz2fy/SA16OfQ3/Ha+JxGbg02KXPrTA19fxqXB68+rXy3Xd+WF7/2tf+FbTB/7MfxZpiXtgNEx1xz05ZQgH1yFCvDF4W2Hari6tyenJQvvj41+XZ40eVWeFq2WyAs1DjHIPaMHbhVLHZQ6yJzz/rGctdPvecdr5M/y4LpGQ9VfUOg89yyAEG0YyL5lMqHwHHUfvE+1QOZDSNDKBZAKeZh+oMTnA3dI0cgaazMHe2SxX4buV8so7rwYmq01P2QTv/UpWb5AQqnTACQ5CtcHRYU8ud56NiPskJ4fCxVmAwK5UtFWALu7pCL8nWvWLHV7OtI8DCgMhc524EW9g8ho1AgruSniHvI8yl9RD3M2s4as9LF6tmMIEml26ITuznZ+eljC/Lxta47O4/Y9dm1gabz8vNm0gNXy+zM6TpT8viUl2Ed3ZulMUCQAMaohyR5UnwLNjb9x68WO7ffbFsbO4QLEFNOQC7qBMHWiWIDrfv3iufff552d6Ylr29Z+WX779fttDxeYTAi/YJ5uJgf48O59PdvfLSy6+Ul19+pXz2+RdkjYJhdePWrfLgwQskXrz8yqtlOt2gY4mGJu//8n2mx7Nj+3zO5qJgxG1v3VANsRHSy2fl+OS4bG5ul4cvvEifDWm3YLlh3z598oSg5c1bt9joCMy6HdTaXAGQpMYWkOP5xWH5+c9/wpqiqCP6ne98t+zs3Cznp0iXvVDtPbMsI+1cpcBQD++CTencD0jglhwk+pcR5CaZhE0zxNrFm+o87bqZCoa3brQGfVBOwUxqs61SKQ+8l9j/2T60VrR8OXjin7a/xhMBdQ4CKnAB/acGrvgcHPVltlTWRz6D/Fq2d/SavT2XgkjZWl0JJO+x3j7KZ+kyMNP2k85TgGqXLNeApkyYbwYIonwHnyd8zPUNEXkA5qNkCMHMTTAyN6mrnYYunYz930hK1NuRcs0eFZGNYFbV3v4uwf7jk4Py7NnjcrWYscENmg4hnRwLiDq6N27cYYdw1BQHE1yMQNVdXVtDGrVYnxASjEu685L9M1ybUD6ZwFTqWjRJGS0KGo2vjhwsAuCImtVoTLRXdp89ZQdxgJYb0zHrAOP9Tz/5sOzvg3F5WOYzdIJH6vgF9zr2Da5/eiLAkiQncaRCjsXqZOJvYBB4fy6sp4zXhC1wnVETE+ClA3Zo/h1VzETIE6sU/1uLrumsc4kzCzYul9EZB2LWsYUSU/1XynymHGXW/UQtTTb9Ufd16DcAo5PJJoMVADfBuGXqdwKjVHNTLFJhP/GXzyvMhuBngJe0a1LJO5UfEYhd6zXHSSWymvYE15GBN3zfwGX0U6mV3XS2GEwkbsQu306X1hxXwJV2RpTc4zsB4Nhd1gcbcZLvNxCRe9efCZakgUYBlZpxXVl0PAdfG2DZaucKKvLno06olIXwN95MgCfsJwUKNJ5wW2vpmua7xFy5KWPUwle9TjUNJBMzrs/SC2jIhwbVEWQyys7WSAY/+XUx7MmqZFMwNHwel8kEDcH05MDz3M1d5Mfwv0NY5NvLrqoNDON5DF5SBmr6uEloIq/ZXlZDu7Cv/sf/4u8sCCZG10KBv1EnIaVHafWa0m1KdQiQGdBx3nwGLdUNT0VKoVQRjcVVlaqkJjzYHCen5+X45KScniKVgZ/QwcJi2fPy5PFTdQj87IvyxaNH5Rz1ZibrbC/PzY4ipmtrjB7B4URNnVu3bjJ6imY7qkUQtYtiV6opAr6MycKB2RiWMkQtbxbkOEaIXXpXZSe7ynv9YBLXtLkaktyASRc9DebpEmaiD0h1j8+1GIaRvOb0t6PTVGquRWyVfOD6gNQe+vJ6jPWz3S95TD2wkj+aD3+/ru8GxdndNDowNjv1OugDgI25ciOLHvio904Kx+q+f5ZlRgg+M1prXVIN9mQHzPunn1PP9TIDS7qrAZ6ev/zZfh6rDFRGq2q+ZIMnz5OBS6rOFIhYFgnO96+fX+nS0pasuV9yRNjPtUxOsnOa58oGmN/X/lPjEDpgBvLjGTLriodmkhmPPcuBx9IDY3le+vXwd3rQzWO0c+rv5fkz0AMntme9ec3zvH3ZnvJh0X9m2fMte83j62VhGUBY5z8xmbJs5f2a17m/r9ez3/e9YW6ZtOx4Lf1vOx3ec7heZvrl72WZEMDmjvDDeqdoRIL3cV6wdiUKyl9eljfeeIPMS4Im6AIZzgXSxVFnrTLR0IF5Mi5vvPGN8tLLDwl+nJycMKL+9PFeeffd96jL0L2WYzLIHqz4OPrbfgQoFAEbz09jMbYOz1m+yERwrel5Y/347MX1al2wmsrtVL1Wu9Jr6HlsgBOYgpon/LG+wO9Kp281/Dx21xz0vrZd0OsDs1fgoOc1s3z6ei0QGsyOGEevM/Me9pqxjlkwTjOjE981M7yVNoggY8wnvmc2nK/nIIv1jOajsTNbgsHQNsIZ5WuZGe7xnsyuyo37r5TvvPPD8s033xwEX67TB1+mJ+i8AhA9Pyf4AzAdfyGbaNSCVNWDgwP+xe94DX/9OaTr4rP4PlNTwxaE3E/XJ+XWja3ylZcelK+99mJ5eO92kolIBaeDK8c/6xo4RpaX/uz3fGa9gLnG/fM52H9u2TliubCsZtnFHjSgaplz52KM1bo89aAanJeYdxnnKiEgcE8sMtlL7FwRNdQCBAeMhTpxNtjRaANMvVTD07KI63tcAhyDAQxnLhbdtQZTopzAwgLHU+SoVQgia8zjmSLLx2ySYF1yP0ZaKECDydq6yikpB3HQJRSNbrw2V3R8VL+eAEQ4eNUvQwmLJKD1e6FrvR6WfzS5AXNxf/cZbXQwoZxGrrJNmhMCUXRuV9hZ9uzilM152NV3dk4niyQLECDYjX1c1sebZQHGEljdC9Wvg84+PRXbantjQ6nWkQ6NoBMAdjjzAGMu0fgiMqTQoRtgDn2YuZt2Ka0a8z/Hfjk/JcgBv/HJkyf0P7a2t8mgEvYyIoj51rffZgaZwcsnT5+Ul196qfz8/Z8TSJpubJTNbQTM9ssBOi7v7pe19QnrcAJYgo+EC7748KXy4v0H5dHnXwRDc1GOD48I4vIMHa1yD93Y3mFHZ9TFw9yBiTOfH5Sjw8flV7/6oNy+dbd8/7d/SEAV6eLnZ2j6tkZ5wLrWEhkr6i0A4PL8bE4/DToGc6ga/sG6CtnOWXAkrUTaMbuYB9uZtBUzfuL8I6DQCuxXd18EnMYMCkQrapRL6Lx/lgU2LHNy2hszzmxMnxW2D7XXA5RINe+ynZPtaYt9Ps+yrdTrPYMZZjLm6+bx9zZy1v8+J/tx5LMcMsAgVJQxgwrAmkLvbG5t1eAhntUEI3W6F5AA1vDNGzeZVgqZkl6S/+r97THS9pissb4uyiOcnB6V7Z3NcvfurbK9M2UtcYAf7OQ8AyqGPRX1DJlmDSAbwVeBbQVduMkKx5mNxjHykemnx+8YjrJJwqYZgSgCJXBVNrcRVEbn8t2yu/u4nM+O2bX5Yn5azmbH5eLivKyNFgxozOenZXZ+ovOrXJXNDdQqvyxnZycMAoR6ZzkGYBprTJ8XUIjnx95QQ6RGdkEKMM5OBmVQx5DN2VaYS451qOscNYdlz2kermZXZXS1UlCJk31AYG+Nlb0Hmia6hTs4y1rFWK/LK6aeA5hUndBFuZyDNa30ctbcXJuU8WSDn1mfoPkwSuSt13qZ0FeqBYp1wN1FKjO7MwjPZHmGdS3aV9Q5BWsUB6MCGrLA3d27NgNmrU4RjGQbEv6srF6DVq6bKPke7kXJnp7b5QmNREYYb0hE4osx5sTU5P19gCUSmeIOEXiopfGijl59q7EmWbM6lZEb2mnSjw1L8/4xjqPKwRmcdadu94KJmYqjlhzGAAAgAElEQVR95/qtjYVs/Sa7JAh8yJDQBEdmaiv5Efw7vedUdAOpfG7VpGRt11XYOyBQRPZl2DUmOCLIg2yACbMbcFYKCKdOBuYXuoegaaSyazUM/KY08bh3Bm6Nxa38z//df8Ku4vgDY05KrTXXUbS7OTc9SJAnyYpfhp/SZgZKmDTSUISIgEeKug+zs/NZOTk5Y6Od0zM4+XAoZSjgGcDCBNPy0RePy2efPyIDBjUtsTgwHKBYAWBubm6wXgYijjAaUOwehorSrpvQQxAqFZYF01VA1Oh/zdsXmltTu/TMUtzNiYuQi7dVAMA2NLVzjebHPczYrGCbRVxLLUOqXeE5RyWxJ31gNKepAaeO9WWHoM5DigVKrv1pUccbFfO5uy9N827jWF6nMN+j3qkhtrqJ0O06v80QiIgEybc2xJvSzgZBlj3rnfxstRYHkw9cA2PJM666REKowAAwMnAwuFcCkQf3o1JcxtBtwLON+eyI5RFl4LK/dpXJFRzwre5P//0MImVQ4cuAK107NXrvQOTeoOqvVaW663Tef686aCGDLZbVniI7sMuMwV6G+8/3z+85zXPra2RjLF/HIJHfz3rA18/f9XrS6Qp2R3bes3FqfbrMKO6lsx/zMllZ9hkDgPi85/zLrmUQIK9XBg/yOviadS0TIyKfFTzInF4QF+j3UQYb8J5BLs93vwf7cWZ9F2bTczVanTIhIAl1wZSyDLbla6+9RicaXT5puI/H5dGjR+X999+vYA4yCvC9F154UH7rjTcKitwjFQMBNhhq7777bvnkk0/I2pCxorSZtieU1lN1V2mMYctKXpu8XpYRg4S4Zma4wWhwncHMSrQ89vu/ly/PJ+6DmlUZbMj7LMuCgRZ2h4z1xWsGHn1NX8tMUAQfe73VM6dZTJzdRXWW47oG1PJa5/nieAJYxfUNxpr56bRBOHWSXQV+7IypaZfOeTeTsOzSCYlASQaGsw7Ic4rL+n5+Nq/L2fyyTG+9WN78zjvl7e9+j6DNv+ofOKV/+Zd/Wf74j/+4/PSnP2XjEwAK+GtntZcpZZaogYAaFEJm1sokfq5PUKN1XKaTMQFLlNNhxH2s15A6t87mBvqTY0bqsdjkgPufqafDpjsG5v281oeWKzdAwrpk/Zn1BdYvy6vXIAOXdd+lc8j3wvqZ6d3YvbA7VavRIIaBAF4rov/aC0iRf54hXsubhD0nvwvNJgDGCgCFTFsevaf9LLg2604GOIB7aP5kS/bn10UZkSXHBrKQzcp6AG1GKW5XTgGMZgmqf0XuhNg6cIgZi5cTyT/Itijr2guYv0voOIEg+Lj/0Adg2vhqmYcTJDaMQzbPZ1HoWQX6gnFjJ1Ffg95FF29ls7jsBtYD5a0AsLKWIlJC2W5ITiyAt/UJakPCi8Z4xuxKvjJdLSdnh0yPxRSiuckU9TKR4XWGLq4xviuwulUrDqwqnZlivAOk8PoQ2IMDFpa6n2VtjJTkaNrCdFk0I9IsIagF9ufp2Rl/InCwPp2Wk9NT1vfb29+nHkKNTzwj0srnV0gBviwX6HY/GpGxie+gNiyas330mw/LrZu3y42dHbIuhVkjXXyzfPzRR1w3+FEvv/xSuX/vHsf/0UcflSePPi6XswOyynBmAci4ffNOuX33bnnxwYvl1u3bHAPnPxpKYa0QaII/toC8gaUVZbnOzs75XBgXmM1M661Bctnt9PeuVsRkRVpr7EfuI8h38ECULYfgh9hYFMMK5AMEqYX4VB4hWNWu++3P+5zwmmX7B4xLrGsLXBlA0f0wb5C5wb4PYTfri2eP90l8J+sm38/6J/98/vfWaAi3uQ549TnS2475enhus0Vts+bz0oCZg1w5qEf7FGWtyJZVfVXIDxrn8CyMPY2arDwv4lyGzOesipOTU8o3MIWbt3bK5iaazWCXIugDoBsgz2pZG2E/IkARDdrQOZyoslnqEwLuAP2hc3xGEwwci73p+uViJcupW6BpTjTomc1Py8nxQXn0+LPy+Mmn5eR0nySU8QRyhWa95+X8HEHnM1Ih1bRqtWxMgUEogwC1Ntkgay5dg+dFWZPsq6tkXpwF0fATICh1FTNHpb/xXbPTZ3P4bGId4znWyYJHkRAoqUW5Or8qCwRU+GUsBgt1lhV0QUfd9tDpbrprH5rA4woR3FoTE4EZbj3sH9aGBtiL9F8Bl2BeTkZT1svU9wVcsm4m9Z/WgvgNu8mDRa1UcZwjdN/RkX6uZjhgZQq8VGYDlpVBweh9gjVl6jtmNAIJJoop0Ke0de392HxmA1bgXD6vSsa1xmTUKZVBmdNNbbE0fMVp88j8FchnukOcCRGcqyhonGkakcF7gMZgArsklXAcn9Ntf8a3BgB3Ay/b8/sJWup8ZabXczelkLMETStrg/l30FI2civtxsxWB4YCeq6s0XgmVfPA55S2XlbQmBTnLTIjtO8YiJqrlCPZnQV43HrZ3ABrGyVOkLkgFi8+g7OE9ckreIlzXx3dW/arxxrp9lFapAKX/+vf+72FlJlSeqAUbOTmtEYZZy2CkB15KWmxImXkt/Rcf89OCWqK4ODa3N4uN27eVBc1FtW9Yq0uHN44/PAXr1HgFyvl6PiYtSwfP35SvvjicXn05Ckj2Ij8QDkDoMT1EBG6cfNGubFzo+zsbHNy7fDqAFENIDlT+Ivxmumd6wu0DZAPQB+cFkaPL9a5Uo7tSHGedIHaPr6xphrJOD6USMTDQ6uZhlFHovJnfdB683hDBOnYtR/z+vngHVCkh+vLtaaO7RPc9eVlQEd/MFNYJQBVdQxp2e2pBtdzFQEbyZHWUKMpAwOmPW/omqYoEqtw2dgsw6gFNVpVFD87DjZ08lr2z56/46fJTnR1lhzNSUZar8z6Oc3OS15/X7N30PEZRNYyIFSfcZB23/ZxL9uD8WYUXMLQwdzPy8Iypz3PKb6Rgx8Rewqgvs2/n9fftR5ZNkf5s5wDpo9oXzRDN89gk5llcux75XVsAYrnZRafM1PHgIS/m2XH4FuWoV5WsoOcjd9s3PdP0su2v9fra9/X85/nNs9DDxwsk6cs68/P7FAu8v0wNgME2ej2POSx+32nC1uP4+oZLPaa4xr9nmpjk/PsqGVbYx3ynl8wcPznG9/4Rnn99dfL0fGpmrFENP39X7xfPvvss3C6tCdwjrz55pvlq199LVJkVeoEjDaASXDycZgbGKt7WMkWVU6RIpMBNjscuEtmhGS5QWOSyvwCEymxFw1c4po9wOh19Zp47vO12ty0DrDL9Jzn09fKYGoGsc00rPZApBLDEc76NteRtJwaiBV40LoV43tZbrKjWHVPnH8KCLYGLnlfZ2DWv2fdZb1iGSN7MmTHtlOWyzwmyabW2XOa5/EMHZg3bpY33nqnfPed7/8rNejBtT/88MPyJ3/yJ+V//0f/qPzVr39JJspkTZ1dATgCXATgSCAyXgPwiA7Z9IOi2zA7TkLW4fSRFTIMPmfd6PETyIpUt8pOWgiAh7Gb9/EV2Gs1UNuaTfU63PNkBx3v4zoGmK3XHQDC672T3587lkOs2TIdbz3udaajFmUVcC079pZhvGZdpjJDTh2XbGI8aiQx1IcAA1ksqbKZ5EyY6SnWULCYCTyK2cTu3TXYJKdDDcdQfin2A5zEcHjpDNCWUo1O6Qz3cnCdMTjDACMFGhDADD26UsSukO8N919llfBXtdgibRdArLOzkFrvBpxkRypYYF8C38lAdbWfYn+iGYH1uBrCRJ1P202ubUh7CnpPzZMQcMJ3UcKAKaQAPIOxBSea4NpKKadXs7IYRZNBUfcE5qI+ZNRRZTdl3keOFJsj1Nq0jbDg5x+ep9G4ACUVUmkPrl/0DbCfpAZXsrFZV5XzLuYW9XWUTCGAt0D674IgDVPwF4uCFF9c6+T0mB3RIWvQ/QBl4QR++sknzA4AcAQm59bmZrl3737Z3t4s2zs7bDg3OzksowUA20v2DXjy5Bkz3lBPE6AqajdjHK++/Eq5AMi7rtqaxB0gZ2sTjkcpsdFfILxu6DukmztdFsEpnIlkJAHEQHYQe9y3ennUuxWc1/pXW6rlh9GfAniCtGL4gXbI6a9Eh2QCI6AloNQBG7YEcBG103QGR9PXpBN8NlkOAToL+FVTNrMUs301PHPCR6MfbHtXdoJ1n/VP/9Oy6/2fgybX2Ws+jwyuevzWP36O3l9QNwv5fVV3JuIFXsP6oYv9+XzG4YMFDMCqln8KAI7zMpbewjhwjiD4BrCTepfEo3k0gUMAXwQpnZfoVI7zAkxOAXbk+bBDtnQW9Vb8G/fXfQRWyqeMwAVTxNF9HIAm5BN1TM/Ks92n5fBoL9LWD8vZ7KicnR2U2fy4XFyizMQpmZabW9BxpczOwJqGnlDtSYCMqJEJxjVsNOwXjJlNjLhfHbpoZfVcqox2P0v1zCn/rCMIeWJwQ3Uv8QTMQkUaLzEK7X8wX4kxAOzD/j8E6y16JcAkRelLPP3KolzCdow90nS/S5MG8YrAYDBblUEctSuxDuoOj7/j0VSd4hepe/nauIwHjX9gh4GVGbU3VwVkYh0BgkKXMcX8Iliokf7Ppl5cS41FShD6GXpXeI9rVmY/zpit8JOojVtTyANgi+7gZmuHp2s6mdDSmpLdvIOghFbunwljGats+Q4N0LRbrKMk+dWZ2VgNPf2isyX3hvD3hsQxBA6cyaNgnv5WyJVkIqfZx7UjtZs7wotrfef36h6XTqpgZgCZrGFt8JPkNUgYQEuA+Zf6u6ZSHwrEKj0eeh6gPhtjMxNlRNBye/sGM58nY5E3CF6zZw0aeavZHAPHq6rD64ZzrF1L1r5qE0hHqRHQyv/y3//HiwxU2sDIkZkwu5LSNcDQ0ORaiDUOYirDPHluWQ80djotN27dZv0VF5jF4XB4hIK5R4zUIe0AE+FaKkgJ/+LR4/L06TM14zk+UTv3yYS1Zx4+fMhUcCjL6XS9NgGywWAKLHP4axHSQPIlTdoMwRJQNLsJNg/EQXMCQS7BLU4fHAJ9deMFGXYZQFnlOrMdCYZosQb3XeJILDPCaTh3zTT4uSU1Lq8z4sk2SUXa86Gbt7w3bDuaK0l+AOTm5+wP0cG1o2ZGD1oNnPWaTqJFUopKAnXjZvk7HucI3fWcyhXGYf/dwWFupzeBYXm8/bMMFFgeRzf3+Xt5Dvk8qVNinuvr1kDOuCJd/bU8jxm4yGs+OBy6m9X5c6+r7v1lz2AD3XNsh12614ZIrJe7j+XNloDx7DgP5GxJEMVzk1lFHsMyebVBd9171xl8vazYUOzlwEacnV6zvfr17O8/1DPPf/o6ubHMZmfZc+bv5Dns1706COG42nj2ei6br2Wy6et47XpZziCAGUnL2IUGjzyPeZ7zHOXxGTjux6UUlKFO1zgVnTVLAAc2HObTs9Py4sMXyzvvfI+HJuo/obYSQIRHj56Un/70PaUMXl0R/EFty1u3bpQf/OAHPOSpuyNd5Fe/+lV577332OzHTUQwvspwIMtJhzS61PbOioEUgyjZYRbAI31hwMMgjufAZVvyOmTnzGBbXi/rCjrQNB4EBviPQRun8fp1Axtg7xjElG6SIWXQx89uO8MAID7Xy4Lv5WsjMIo0FMuZr5VBSMuHZXaZPvXZal1oebMD6P3hz/V6lQ5J7JVeB2S94/fQHMTjyLKN6yLb5HK0UV75+pvlt3/4r9Ge+Zf5A2D8Rz/6EVmW7/6Lvyw3Nsfl6689LC89uMu6e14DzauAr6w//O/B2VpL4wwZfV5Hn0/+LlgZfh44Ynpf6cmK1qc9FoE1r2WvW7zWGLdZkL6PP5vPrvw8+dzVvmgBCXyOgNmK9lc+3/G7m8TQWZ+rOY8TmHo5xue59olR7HQql5DwGL2Psi0DfYK6kyqCrzvpWkontC4gC8Vdy6PcgQrqy2EhAJRYlxpDygKK/cp9EfYkd7Drskd3XTDn3LFXzBfxLlZ4fTAtIn1rhLTDKNcSDDeMBToLz1JlKJoGwKcXC0eglutcoaQTHhtyoftGgDHAV+kcAFNKQa9OVGVucnbLYgFHFw6vmnSQ8RpOIcBGsHtVe2tEBgyYixfloqxvTWsDJgITYQvC6SLnFCzLS9Q5nPN6ZIixlJQcS61lCzZJlwsMz2wzf9bnaG9TNvuoBVn57ADJwUoxGAzwhuAqGiep7iPT+eEcotM7mWVgo07YmIXXHa2W/T0ANccMYuDsmYzBDlUjJJeNmID4MULzn02SRdAwaDZDA1R0dp+Ve3fuEbC8d+8e6x+iM/Pm9gbBk7sPXiDFemNrmx2T0ZVaNYNXCcLA+GedwUjLZF3O01M6tziNj0/OyhwpwQAvWf9SIJb3A9lTCeCvjnutCemSXwCXJUsiN9gXwNoip5G7oixWr8oqgBGseaAgPDuizFTkudX7WxdpfaNGW8y7g3sGMnMdzKxL6znbWhiJxBIy39tl7gZsfeHzAmPI9rvPPL/e28keg4MEvb6jbGLmw4+qeqrL8fN5DJ1IgIHl3QJQxOYOf5lnplBaBivARN7e2maJnPUpaleuRV1TMA2RRi4dwLXiZVR/uDbVDFYiwXE2oknpxFL64cMF+Yggj4lHaMBWymiyKJcLdF0/LHv7T1mzcn9/j/U2z86PCFii5ibYlviJpkHQIWBXVj3Letou3VaiA7PS0dlIDKzjBX4HEKNSQDh3cQ6C6ZjtEDKVCVzCzhMo6R4ggl6vCMKzicol5hv4B+ZotUzWEIiUjiUmQqBU58XOxpQtXKDbQAxzvUyeDfiYKn4wAMV2PSF/rlupQIgPBuwM6EywLdEoSSx8svjZqRzAEoBNNFJaU2Bggf8CsNVnVlCNc7zO4Ad+ovwIQEmVMdNcuYapMnP0jGZv4yfLMnJMKuTG+FLyv3sfyYzsRpHS/LT/tZoQriMpSmUjV+lU0X8MnGadH0ZB/WEI0eSu2iDIGbqDCwp8rzZkLu9XQc52B22LADSFDvL/uQRBIFDt/Kx6RddRScAAJp01GeSjpqOcDdHYnj6nqfMAMFIeUfMXjeJmZXWEzDRJHHwdWguUM8mRdBZ0r/QzdCNqOMNmV5B0laxLnDOQZTMxfX6SoMCzRBk+WmtZY9Jbi7LyR//V7y6aMd0iLxJ+RxE6QKheKKW+RneiqkCdcx0INw+jSBVH6sF0c6tMWJBaTh6icWenZ6xtA+ASXdHwYNjoYGOAaYnUJ9Re4uG7OiLDcieYlqClwviU86ZYUnVMI6ra6mEM0wHwL3ZVijpAtXRHOLqtgKxFJQQj/LhmlLoGaIhybfqSENCQzd4JypvC7znCVDdpVO3tgQsLIX9qpwmbHzDm4tiPWlzekPHx+vm8sXhfl/epOH872eomf/7xqpH3Zc+p86cZbf63AK7EfqxRQW/lxrjyvDVjpdUZHUfkNs+PP7/soP8yQOi6seb79w7hcI5lXA7Q8JQuu9SwSEW77Tx53L2jqXEMgfQ899eNbdn6ZCerGk5dJ/t8/+E1tJ7uTObUD38mfxa/I2Bq560fbx5HNgD6a/WHmJ3o3jHo1yOv6XXvZWfdn+9llrotDNqcipqZgnaW8/r11+vH47mnsg7nqjd0bXBaDg1gLXuerGP8e75env9ezgY6Jpgk+Xp5TvxZvGYmgp1xj8vPZuAyy1PTAwLhDax5Xfux52ft9UEbow689r4NPFhzcdCyCY1qNsJQRwDs29/+Vnlw/w7r/xG4LCOmC/3kJz/l2ODQ4TtPnjxmg4i33367vPjwAQ0fOm+lsFYgWJeod6a6aTqM5XxghzSwAUZynusM4nke8vNLLsYcA/dB1LTBPRzJNFMxr1feQ15rg0WecztdApnaWuI6eA3XdfORfk+wsH4t5yHHz8Clr+t9g3+jgYDrTnOvgK2GLqgJvDHYpflrdTV75y6DrrgvnOns6PXysux8oA4LVifGYznNYBV1Q8fg9Fiy7mrX1wowxTxANdzDTvGsjMv9l79evv83fqe8/vqXN+jBmACG/8N/+A/LP/nH/7jMTg/LN157WL76ygtsIJB14lA/D9mp/bnZHG0BZL1OMmBnnUT5A3BJ1hPSels9UabCkbGm9F84n5dzAeAZzMkOue+X9ZqB+yy/Wcd7Ly3TZf21cQ2lkw11S/435lZ6H6UXJLdZ5r0/8NMgp2xHV7F+XtNme4NzlmxrO+t0/hOjgnMRgXbXw5TspuqRALLCbqXsEZjS3sjnRi+XXHeevwJgs25Rl2XryijMD9udXWgbc933YVZmgKm4ntaQ4aA6z83HaGCl19p6q/KF0t6QIS+HzbXD2uxCx4b9GHPlelhgfFAe8BhRvh6DQndhgH/UzZFGByANLGNmZ12oOZB1E1mDsyN6/5UFm4L5XtccXNL8NWZ33kP9OddLCsbs4BucO7DUADTAiUMKInwhXNw6hB3CAfIjpXoVtezAWFXdZdQ2JZsmHFA2+5mdlwf37peDw/2yf7Bfzk/PyuLikp9HWS477QwwXS1YV/Po6ICgKBp1wcfC76dnJySf3H/4kCW6eL6P0KF6g2xxEEjwb+w11MJkQBCgZPiJa6gJurJGP+/sdFZOz1R/EQEvptkyiIdAgxulBQzhVMd6lote0Z9t9n94HhKYdKA8QPLwYUkGDDaTswa59nUNpZ+tr3s7rILLiTThz2S2tnWI9SvPo+iKzc8TtJUsq3xNy5zK97aO8xl2nTx5/2b7KtuTPN9iLSyfvE/KWul9JI8Z7F+zqPPZySBeoAYsoYKaiNEBGv7A5taNWvptfX2DskK25cVFWR8D3MIkugmJuipXmw+BDPbiUOmX5kdFaj1TttXsRyVdrghcPnr6If/OL8/4GlK2Uc/y6Hi/nJwclNnslEwy/CWISSDWqdyq/8kzLwIvQzlTGQPo3xnKOYCBeYGasjjjFczB0aEgdoBk0LlkqYolL9xBnd513go0BViEhkq4JsiuGNP6WKAo9/kVziY8j8hjlB+mnut6mCM8Yy02ByAJdlv4cRiD09uNM5BcFzaN6msqnZwp5VcCJrFeEwDPsGORYcs09JWyEl3NwbjcnG7xfZTaUH1M2Du4XuAiyHBk2jnK/qAeInSFapxCvYH1j9+houcs9aE6Za0evMDUmoLtQJx7sFQSTAMvHfTQ+qXXM0syADgzUoXGGUA0HjbU2AbUGu8m2KwBitZP11qaccUMYlYAP/VPIRkhdEA0yRb6FMncZjoaNAysyqC0A6jMGKi9ahq5S8FL/c31+nW8R3MgluoI8PIKdc7PlSo+wn4BLnfKv6iXzHOIpZDUnAfyhxqrzL5Yw1qDTT0SkA69MBeIz+AgcYuQ48jcpn/BZl+QsYpaNrLH3/u9v7PwBFEJSSPq0E+RIaZt1Eh8dO1y5yhsGgy2tmJvICUVdTAHEYlhhJUdsdRpCgcxHCykiaNLF5w8RIDZFTVqH0BxiIEJY0SUfbzG9KZ4wNrNCPVtIvVdB2BElRLtth42NWoTreCj86LS0NxqXhOq+mSadE50MEsd+WmMzHaI9qBHb6QMHYrnTJh4ITX8cQxhSR3FwbU69pq3Kn+KKd2275fUZNSHFJmr4NISQNQj78GLHmhYZqT1Dq8cHXUt09y2SH6+ng3t+v1L1SizU5Sd5nzffPDnw9+Hdz/G/tmuez/Pf29c1Pu4JE/MeW9I4HPZqbfz2ZhGTbays97mEHKM7nuhcDsGbz/X2ejoHVh/tt3H0cwMiLv8QQP0s7PUj2OZvBu47Oevd0Jt0GdD7cvG7LnLctAbeXQUl8zVdbLgZ/P7eYzQKbXoOWsCggkisCc3OTErLgMg2Um/Tmf4eSxLWS6zvBkcyrLdz3t+jizPeX7yOGyIWz7znPn33sj1HHnPer9mgxyfWcZGyffLY/X45Ojm4FRryPRljmFz8KMjZYCiBCov1P0XZ5HBGRwD9+/fLd99+9vBVoMxqkjghx9+XP7qr35TnR6cW0h/gtP23e9+l80YYHxiPLjm/v5++clP/kKRyJ7lHQ4+QcroqpuZEv1eyHtMwJf2u+VZdamHqdSZrZlBZMuV72FZNYiJMVFmkYoJ470CFy0d1tfDWtvJg8Hqtc57EdfKjqBl6vz8tDopBhnxWdUGDWczjHIaPqx/LYBhIBfp7MuykIGu/PmsQ7wXDOTkOfGcZxArBjYYQ//dvL8AguEPnH8/o/cZ5Hl2tVq27z4s3/neD8qb33qrAhj9mYMyBUgLB8vy4w9/XV66d6t87bWH5cHdW1FcXem6WU814DXVP6p1u1vjDWS+eF9aR8nWAmNGLNpenyA6jueBnBvkbjIbJQZc9iVYigJR1HSHjU3SWLJuxH3xnu8LcAMOL8aJz6GOOV7DZwwiWi76s5v3SPZLPn/z2djWEI5nO0sz+J7nVvItJ2AIcoQNUwcSgdpw8P2y90ked92XLH4v9qptXq1ldPd1Mxo3aQzAzvOV9a51hPUb07lYX9ddx9ueHurdAHpRyyz+DM5eMtZlp8JuY+06jqMxyX0+eJ36857jHLGvKFlbOSBgG5vzlBl1TtFEDWIGqZXaLXYigLxgaRDcbJ3SnUbHJhuVfOBKOBEoS825SplB41QZzHLjhkoqYbDC4JZ0stKhs53WB+/Ehml/MbXW3flctPxbV4AhqHpg0b34akHnUXMq4GctpdhhUS4QGFqg1MI5WZOYA/hUYFYytXMNwS+lp4IQAmbV3sEhU2ORBYe9dbD/rNbqPDk5LmsAO8fTYI6pzqUavWyS4cnyXTdusPEL/o19SxyZ6bBX5WplpczIWBNznemGcNYBWMzB+jyjLygmpYF0+0Nw4F3yIc6ACh5qr2Sd4t95n5oqqmAmUn/dx6HtlxD01Geg+sk1hbmdu/i0bcC8z7L96TM47wXrOv1EOiZA6ejK6yHEmZblLsuVdZF/Wp8sO9vyvhPw1Br7cc/rQK1A7XN6DuzqCJRAHnMZiB7MpC3BlH6lFAN9Y5DraqWczyT3taIAACAASURBVBCcREfxKeUCgAcYwcyiXEejXQBTmhP+jRRolYQAhiC/Hv4hXoN+pG2Bkgcnx+XZ7pPybP+Lcnq+Ww5OHpX55TE7jLMG5xpk8Jy1LC8vZwVDWxtjeNoTAGtQ2xJgPkB6sEchfsqA1JqDyTubg4F2EcEQ2T5ikGnh8B0sKapARAy71rDU8QyQU76C9HvkOEZNR4KYrAsIDAXNvmCLCfQEWI/SEefnIHchELMoo7HqZrqxEtjY+C7S/c/ZTE0BlRc2lP7ulGztCTWrYXryaJW1dIWTKNUbyRr4y15H4d+ADYfyGgQ0ybzEIYSAw7isrwmQBHMTbE2Anwxmx+fIRiWUinUD4WydzYKuwN5cRXBkq6yvb7L+Jutn4ly5gJ5rALEDDQpiG8hc3hdk6Pc34DIobJVpqXUTeCyV03qbWL8GLzMODxMihj09hjZbAlwi8zZUdeNhtxdiD4qEJHO79WVRYCl6xdSxmV2p8dZDrbIsBfnW8ac0dgZKGSyI8ySaUssH85muWsOo9bxYoNwDZB5BNdS4Rv10sDFVt9Lfw/lFxuQYpQei301kPrCm8PyCZROQVs7zLJi1BKODlUmdHJkN1f+NQMjKH/5n/86iKXJNt4A5sykF6mHzUmHVepap4KiNmaCz0vaISSWjEgcVNnUU+sXPc3Tkg8GZWWiRRqoO4yrKyxQUp9WZ0h9FmH04EZldhULUvRRx0fdZ14T1MtTJXAeEhFE0dNWkIBuzMiTdgVbAmQ8aTaLTe/rU8Y6VmiRXlN2hKOd/DTfV4B3R74M2XA/fxBgYOBGJoRfIasQWGrNRG9OHdwOhemckWaiDgftzveGZD898j+ueOgMxvfOsmjmqCeY/PownqFczeM7hHbKhkOd12Xd6o7Ffh+zMXPcc/TXwuQxE5fmyrA9eS8BZBovyfOb5yUZJv2Y8xJNz4XXIP/tnWjYHea64X6Jisu6XAPwOIM+GUv8s182ftmczAPO9/ayOOGfAp98/ee36cXgul8n4srXIY8hG5nV71gar2XF2UPL4bRC7e60ZmB5bc/SH8t3vs2Uymr+Lz1v+lsmmZSHLQb5Hnjv/nufA1+z3eD8ufycDl/iM/71sLTJQYtaJ1z7LcAbKPI/5tX69+zHgfb3W2GdILcQ1AILo7EGq6pyG4m9//3tkVqJWGOv/EKgp5cc//nHZ29urdezAhEK63Te/+c3y+tdepwp27UP8RMr4J598NuhSzZqXjJrHPefnNTBn+bHsLJtzzXtrcODO9XgWOItO8bJMM9AXgJ/v6b3qufZnnbIu57zVAM5ybXnrQVN3ZPY96hkaDEN8z+/hd3TztO402G+Q3687gCOVKYM/g1V5XPk7lhE/lz+3TN9mGbVMNzBW7Bt8H3NC5zGUQg805H1kebMtgX+7U6/3Kn6ezi7LZPtuefPt75e3v/dOBW2tdwCO//mf/3n5+3//75cf/7M/L9vTUXnza6+WF+7eYt1KASZq3uFnG46jlRFZpi/xvbyfPBf4acC5l0GuK3YSQQfJCGp2af+aPaN0Je65sD1cjw+fXwZcZvDaMmZgHJ93SSM4vdYblimPu5dnz7VBEOsyXzeDsvqsAPIsq7i29xjmogUVlbLo+fOYDbxa5ryWtVFkTT1u9T5xj3ZdpbWCtcpOnCy3IFaN/rRSQhxn2B9e/7z/3FyKjq9T6cMWznaLQZHejrmq7LdhYBRrlc8InOdrTPkdnmV5LJZV73WBxdEhGGmN9jW4V5wJhjRU1QezjqeFeLlSrlZk81OuAagAOK2dalsWCBsnJBBMfHfZwbXwPxy5mBfY7qMR3jMhQixG/RHzEToIZwOeAWAdahmrdhu5qHHOtBIAnnvLxPCcBkjQWMle53wWt7Vvdn2WO827avcDrJT3S0S5bG6ul73dZzwb4GgCh0FDHhBHcF99CU0yIHOLcor0cDTtYnBBaX3ILEAgDuVUUFvTe9Xy5TMG+xT7Ex3Q0fn9zp07/Otg1CqamqyNmDrObsXR4EPNfgTOgIGJruVo1op955qH9k+bWxXpiikw0RhZTgkbZjNoX+NxGzjh1Mqslwfnb6sw10CFK8iBUuRxTRNjhqCkm2pp72YyQtPFACTkvy6zj3x++fNfLkehHbpSY1nmqCvCv626Uwp+APrm+2JfkSkagQrv+35MkEesl/W0g0Eqf5Gan9D2ARNLc+f04Ol0UtanSikHiLk+nZTJFDXCxThjA2H25ZBPzyY5YP6urpbz2XnZ3X1avnjySTm7OCjzxUE5PHlaZrNjBlUm62BzQVegdArKLQCwV6dkrh96a7DBj4BAgPoAAZEC7fcBrDOTYAXMzlVeEyoP353NUbtP2TQEL9MWxPTifGTjLgS2ozYmAxHEIyJjlOUvlFY7os8LHTgjexkXZTMidmwGK/GC9wToFwJNuwTNjU5PcG5APzY2K4FefDdqiWKNbhecLRV7VKfyqPdu9cH+aWavR+o5GZzMINBYuecAPiJoFU17OE0AKdEZHUESAJsTNEye8nr469JKM4C0CzV3mU63ysZ0myDmFF3PxwC4pwRHAXqR4YrSaGwIFMzQ4Ji6yznPBDreQ1a2z2GfIwKJrE+D1chzIjWzqYh00/8+g/Vl+bItLzSDPo2xaeZkkCYrF9zHkoIHwSSvqey6coWSohRjBTYD3BQInZvumFFp3Cqf3aH3gmHpsoeC5BQc4zlCWqZkUA0IVefycoFyJmoOh31F1qWZn0EyQEkE273NntBcQ+ejbACyREhuvIzAlc9eApqBs2H9ML8ONP7Bf/pv84zVRzL4hsilwDxHimgmmZWpczvClKbxt4K6rEtj9iPovqQhR3WBmHTcENEBFvuNjkNW+nIWmgJVId6GrCswK2NCCjgYogZdQ1D5mecOAkfIHeWIztJhjNChTanvmHA7xlbiTeCHgKUVeHbwvUmys5A3znW/07U2wh5gpZ1wsz69NarQB5hEwzUYlvn6lXFwTTr5YKwdG82HaX+o/nXP5UOxVxb5sMu/gx4OhbQeB0m+37L5r85ArXvZwFmv03VjtLOS75HHm413nekBeneRygywLLsXX+Oh2zWnSevl5+ifN8/7Mrlq89rSZrIcetzXzf/z17Tyk7K1E2eAJctIP295X/Ryneel/h61B20cen17ox7X6tfC9+ody7pHljCP8xz38ux/Z0NtGQjdP1dlcCdmWG9kLgPger2QnU3/ntfOjl9+b5kRa4C3f74sE3kf5Xt47vLY8v3wvoGGZYBB/z1/xtfAXLkGp9fYY8kAQk7Xy+ucnQg72Hg/A539PvI82MHW8+Z0SJxDMhzhhGI8AnFmjCa+/tXXyltvfYsMEB3kSInbKr/5zW/Ke+/9rOoEfAff39nZKX/jd/5GuXFzJ5wtNaiAs/fjH/+kgreWLUSl8SyYl/OzkyrnNvYzU8frk3WUmU14zWmuPrPtPHgOMnDpubSz5ftZzgzYaS2UKplBDQObuE4GaDR3rQFKltGsb+30YD3Ozk4qs87NhSxnvr4+767UAm5Qqw1/XGPM8maZwHeyPsBYLGf5efJ8+hmzvvJYe6Zka6ARzNSQAd+zgmUEZlxsPBgtAfpZvul8THbK1775dvn+D35YG/TgWuhkD4Ylmu8c7T9lHcuvv/ZSuXPrBtccjC+zKvFcHqevrfE3oCPrBjwn7ag40/J54Ot4LZbpDZ46YJcFSwOfYcOBYPKJtSCQ1yCRdZT3Wta91gt5v+az18CsA0UZiPf62mHOurAGNxKjyLLugIWf3bImx9OOSps/y5DfE5u7ZXxY31uuvCYYM/cmGstkuzTS53k92MUhK0zpYzBKdfyURqo0fj8/9IYCYqAaxhgjWM85j7qZ3q/WAVzLYBD1Z7rXru2BRYm+SgNQJcuKdTxeo26J5k7eAwYp/b7Xvp0v0R01QEw0+1BgR3a+72UHDnY/e3NEJ2LayjQUkEqp7KxBhSPIKIEXZ4rY0dbTuy4rQD7PM5xysC3ZsTwaElm2rD8N+GMPCpQAoxFZAeMKDPX2gJ7FTnE7i8xENruZsh5+F32SsHGtm7P9ZTDM+8d7xtwQO6RyxhbsDM8GqIkoItdbwC/St1WjsrDDOVPP2QdAacBAmY4Pj5lujhJeAIxQ9w/rxXTeAK41ZugEySnOx+nmBpv8rG+us5Hq9s6NaC6kZj4AodZWJ2UF9DjUPwRzbK6GdwBL1dUcYE00bahGWYCTsfCaHzmqTce7rh3AKaUfc86iu730f9RbxLkXzaa4FklnV1uX9fkEnmSbJIN6uD7kw+vmz0FWHKAzc7Def0mPgnwmDW2AVForZXT5Plm/Vl1KpEoTZ/mU39tqUufv4XkQcDMBiFstALcGvLVx1CUJv8n7xszM2h18scJAR+xKNaWJdHCsCWWvXLH5z8bWRtncAuilxmkA1KWLL1hb04EC/Pv0/KicXRyVi3JC4PL4ZL+cnR6xLp/S0NFwCJ3NZ+WKPy8IaJLwShZuCygTyVwou0Xdk4Er4HNXZXVSysbmpEw31XwELDKUvVMJUAW0qOOi6RYyFMDMZkm8c4GRBO65MNJnarom3GE8Xinrk1HZmKyV89lZQa1YjI3zgUZZi8KyeqdoioLyF9HwB7gKx3Kuxl5gZVLvcOEIP8eYGgvZmQNjsFBHpUyMhXpmIwaSQTaUJrbcgPiOZQCQSbkGY/JK+xdgLs8nQMAAL8cbChstEPATW5XNoNAobSLG5mSywU7n6HouhibIbDjr0MdkvaxPNvl3Mt3k+2Rvc40gp9BxSj1nSjsZrIGpCDUqaMxb9zHnXWez10JnjWvtRq3nqlO0YLVmZoCHOK9VK6SiM8S+tLj6fODItVRe3iuxIwkAuz6wgNVhZmPDfprsMJuggpqBVegBW3UF3sAAZmtspjPJ78UYgyHKpqXE71RuAUEsAPVgKWMP1PTyGniR3iR2Vht2RwApBi6Wb5SVM7DM4BVY9xGs5D6L+sVk42vvrfzBf/7vKk6bGs8oRqg/DBzGOvDBCHKGhUAqaxSVjYKctVlNgJRpjmpjGBpgV5esy8JbR50RCZUGrbnGhlddhWpUW/BSjYCmzB1ZS+nQIWTeaFTEsTiCam3bKPom9qUnuwGWfWSpF7TeoO8BgOcFc/krzaEotT6IP9nS0TVuHtopxWpwULQHa2uZwMps8LTvZTZdsDFrdPp6dmZ/mMbiZZsxKYfYlhlgnXvdtDnsZNm4y8+VneB8X+riqKnWG9MZsPFz2wC0Y1uN4vS8eU2zUW7Dm/ujAzLza71hwWZV3XotcwR748fX7Oehn3dHxrKRbCP2uTlhWkKjjztKlOVieB0dSMvWOr/meVoGHvbPShF1s4FUw7HtgcYQ8hz0+zADgtnxlv5o+uDL9l+e77rX4rt2uvL8XSeP+Z4GgfCanS470Xk9szz3stTfc+n8Jb3tzxsc6u/zvLxYz7Z5ysCPnfqBXsn1tcKZ9OfyPvPvy4DLCiBE2igPtwDFDLzB6IKiZmpO1G7kvkuGdm9U45525vt1zHOR9YoMuWakDuUWztJ52dqclu99752yublVgUGAjTDMfvSjPyuHhwe1XqVAlNXyyisPy1vf+TbPFKfEIi0P6eUff/xxdVbANkGqjJlylxdKn13mlPiZntfdDTi03OU9ZB3nlFqnYGdAAd+TkawUXt8fP/F5sGy8Rta1BmHwb7/n69RC5Umf9nKU14jppRGcc7o66qQZUDNY5e+AmYA/ZMGO0D0b9ZRcD83Wiz7d6zTvE7MILTPWLQalrOcNCGbQsj5LrJXXLwNU1k1tXOrEa0ZLD2bAYD9fjMsrX3uz/PB3/ma5/+BB2d3dLX/6p39a/sE/+AflFz97t7x0/3b5xldeKg/v365yguvDCVRjjMZqztfXfoxOk2lO8IweM54J84g/cipb6ZLc8CsDJExtjRJBuBZSiqwHtY6SKzvokG/LaK+PrAe8ZhlAzmtomTQQlus/+rscS4Cx/p3rAB0RDVDyWWK9k3VwBiLy/XNKd8+uYpou8g6jlimAHDyndH+rpeugvOcK18fc25lvgZsLMbzZUEgp42DACbhEDTR14SZgNlpjGrD1f9ZlXmPPfQOyxezR8+l3z2F/3lxUpuFwX2U93Pb4SrlCp/XEKM3738+Nnw38FbCfQWHtQaWbUl5MU3Gjic4+JbHQHBan2NKJVEMjs23VZdzNYMwavmQNOQAb8xk6DUfXYxIoxOjE/OMPGtWgXMHW1mZlsDvNm/pbSchkMNLdZGaXS2wJoun1uM9Rr6ubaXnefG56j1e9FSm71t+eU+vwZTYb7x1AD1M9IzVQ6e3Yx6p7OgfjGCndczQuAfhxUeaXSJ1fKaOrUtauokQYgyUX5fDokOch2OHnLDvRMkDYlIR1ChHkAEsOni/2y6jcvHWz3L17j93O0dRjfTqVZ7ayym60YLypWavq+hFcvbgqZ7MZ03vBwKu1WenOulSKQQelf6pmpp32YGoxO8/lwOS8Y72VGq50ZzfxkywG4SU6hhOeCoao2UWY3wwaWq/0eizbnvCkIbJa5wYAWk9l3ZbP53zG5b1oefJYngtmOZsvBTzt+1pnZh1s/ZkRkGwv1ntH9iLTn6PExbKzH593RsoCzW1Y03FOe0xgrrI8HYwQOxbyeYn2h6z/ijXHHtzY2lQXczbsRYr3VLVsy6xclHM26SFYeYl6qkfl6Gi/nJweltk5mlGdlIsLNPE5KVfc82KVqbt9Y43bLuN8sokOmv+gs/eirE1WymRd98b4FTBWwGsyUZAVcoV0azzb1tZG7d+B/h7z2VUBmRJp5dSNtKkEHgK7n07G5cb2JpnfkHUECTEfKOWAT2Mdjk6wF1AmqJSNjXHZ3N7k/CAgCkAQbHVn0xLsJFAIGxdnpe7JVPQxdBb2f8sUdVMf12Edr6ZgnnCxxlinaqH2Uxo5QENgRdAlav5eGZli2q7Q5gQgq3q0kW3LLuVK1Qd7XWnjuBZkgDNUO6GDSLC5eaNsbOyUyRpqfCNopPqarMAU3crF7lRGJ4BnAKxOTdZPfUez0bJdI9YTBx9XMwGR/nc8nIHL+iWDm0PwUutsh2Zos+o9AZdDP9YdfnXG6M7PA5qCuQxoNjZ6oHdNyCo+puCZdGsGaBuwa3ea12UQy7VWBGZiYdVIT8FVBTVcqlF18gVbazMYIyUpsQb19UTBpnSMrQWWAGgCuPzD3/v3jNjViAenN0Ax1x5h5zWDlK57mNodaBhDoKCChQZ4YpHm6JgFAxaoLbuRxcQGGo8HIfVeoi8R8ZoHoNkMn0b/z8ZQLazaoHMZCkscKRloUbshOn75sDDAtezwz8p4GQDRGybLlHdvzHl4Nh5ocyVwYnBIhWD6PhGs0cGbjDcfmjRo4gbDsYVA9SnYphD3g4z17IGhOo6UBth/FUV8tduWOZlC9G2gZZq21zbP85cBUz2Y0kcelwGXPYCVgRsfWp5/GwNZTvz8+Tp5vKzxugRozoBPb+DY6c3Pnx2KfJhqjzRF5/ccwdWJ2BRkb+Rk2fK6+V4ZFF1mcGcZdVQ5X2PZ73gN9YXEBHgeZMxz7LF53fI6+NoeV3Ysv+yZuB8CPMuBhjyWHgy5zjDE57LTn9lClodlIGheSz/vMl3TO5F+5ux89+vSG8nLHJmsM3n/SMXz/TzmgdGWSlVwDVMTFs9j/6wZJDPIU9eUHRbljEM6zQzK4/WcGLjM64/3GKEPkLifK8/DkIkmg7TqxmjkhXE2oBkGIcqPzMpbb71VXn31tQrq4XyCw/XxR5+ySYrmUZFjHP7oMP7Wd94qt2/fooMLRiAcrKOj4/Luu++W45OTWqMJ0WiDaNwPHQvbAFjWE1kfAcTDvw3U4FqWucxOg1OAv/gcUgUNyGWWpp0J7zOvAYBLr2Feb4/D84b7in25fD/7Gtnh0fWao5dZft5HGbjEmAD24ntwkA2kZR3fO3u+pl/PZ1W/B/J56XnIOi3rIDdg8jj9np+P9k1NvWsgquctPxecjL3j87K2eau88tWvk0nx05/+tPzon/7TMl65KN98/dXylVdeKJtTpKK2bBRfy02IvL+yvLQzaeiI4TMGijEP3kcCYVoTKY/TwLSBaoInTBuT80/RTdF9GLGWX15/VTrXZ2t+Dnzf97Hc+bNZr+TrZXAu7wmPL18fvyt6Lxl1IMl6N+sUjCU3R8znSNbP+Z4ZGMD8GVD3nFmGwIghi6MD9XCtDOIROI7iaHVuIxVLelfnJq+7AGN7jWlxbS2i/FGsDWU+SiTZoKaDMWq1GD3/g2c00B16qT9X+jO26q+gt+Sz1edF3p/+ft5jWQfmvZRtGjwDO/g6bT4YI2wSwucM/e7mLCzBJv7kGhxUglX6S3mk7YlJvSqX8+afFIJlYHqIXcJu50zFRKMcOPrSv2AaqhmM7LwVdNhNQTc/e54Pynyk65L5FwxYfMbMND+/QVMzp72HsGYGsPOZ5mw52zm97VLnmEymoQ2Wbdhqt4YrzN71qEc6vyyrAFtmQlsMgOv8viS4q9rPYoTrnNF9BNyrdiGCHXj27e2tsnPjRrl18xZ/BoRBdpqAKbCvANTIJ0RmO/4CzMKzITCI+7mBEcCayN+M7sHtbI3etJGeaJ0FIIRPUoFq7A9lL2hd+WzRbAy+Cs9cyFPUcqNj3gXhs13X66O8XrgXa8ldqlZctq3yWvu9Xvf155j/3Z8D1lMEAMJ+q/o1iDvWRXh9ELAzJc8GaPzM+iKfn5Y9g47DWqIBvDAgLba47yeZvyTbckYmb3TjRnAuzhk0o0F9VjwEfndHegWiV5laPt6YMJV7tI4smSn1BcDLs7Pjcnp2WC4vzsriCsD3OYHM05PDcnJ8UA6P9li/T12TcV4FqYY/9dCQQXKxAZAysLFggyCktmuv6rzRuiqL8PxMzEc8w/o6glBihoFxCUYi1D3rSgbGjqNC6eqrZcouywLNzXBjQCXWBIzks3PIj2oOb26LIQyV0piyjQhA/YgxkolpdqkYwKipyb9Rz1UgpNOO4/kZ2ASIpcnY2dKZBNYq/g2Wp96DbRC+HkFNBW6cXq56l2JDMl0YLDueabKpkXKuQDXY9wJZXVIAbEzVyJyW0WgSDYHGbATEbucrAD/Xy3gNHc6nZGcq3VwNjriVI9Vc6dkAWlXTVMCTa026hqeBQ28A27kKDBtpg8wInGtgZWZnShenEhUGMYXqCU1LndR7/dz/2yCmGfO6SgTQgqwX4RoNMYaf0ADJdEo15xhrRkY8p/vCuIwfs0wgtyj3oTqXF5dglkOHRb1lMoBF9JAe0DRpj7eSUa7ZzDPTvWSio7zmquGAK3/4+/9BA2yDQUkBwv9cTyYQscrK8kMn4znmps5Ixo+tyGr+PRQB7INRFPelcSZBZreooI3b+ZFSdHp3K85cFTIPwUZ756J2B3Hv1GfDyMpU0aZm+D0nHB3omQ2BfEj0hnCn458DeCvnM4GKMrJbWrKvYeF7Hp/X1LvqVh6bFjy2UAC5PX7bG+PeVGp1r7vlzzz/TENG5lqsWfucCs1qc9T9Xa9LYeWi5Y6j0oi9wZXHsuzAtPOYndTsKOP7dqC9WX3A+t8azzDtITu7lukeOMqGSb4PrgXGQj7Ul81rL6fL5rkfV55j75OY6Tp3/biy07RsDv1+m2sr8CWRoa7jdR/ZHTxDrSOrVyMs8RzrwnsIP/M65jXw/GaQDK/Z+e4/63Fko+zL9EIet+c8y4vZU3aEDZjmlLwsV3UPp82X536Zg+bvLJuDbCB7XP1eWWYo5/nyc1UdHWmRWa6zcZ0dml42s97L4+U4w7l0cwXOXa+jsdtTSYwMcHgM7i2Yn8uAR967/j3v+wxcOn3S13GdK1yrpUBH0KhcMb3t29/+dpUtGNKo34VaR+/+9N3y9OkzRvlR45Kp22ur5eVXXipvvPEN7kHIBtJ2YJShuQpSf7FPtja3WMMLbAE6dlFTJ8tx/1y9HobhmVmB+LycrQbCWuZdn68ZEg1gxDgBsOZ6aQ1IGTpkee2tK3hmRY1FGNHL9GcGpswY0n6VbvSY8Z7rSGZ9rv0k49bz0O+7rDM8j1knZTnNgJyBk2VOY5ajLNtwCPAng/H9WWpnjGmvS2oaeh/gvcfP9srPfvlR+eA3n5XDk9Ny99aN8s3XX4608J067VkfGSQDIAbWyrJzheNM0d9ehgyce59Brs1kzEGYZeeRI8uYF9ZDpTNk5mULEPA5IzgCLwU6gYar3ggbT1Yt7DkDsZYJryWeD89sGUdgAK9Z7+MZBJ5LHq0f8LsYPcPyPvkMqPqg2pzD2lj+rPWgZW0gE6lRkYMCZsNqbCOmJVq/uTaerwkD3jJNIItdWFFDTQ4rHHqwbjzfcBBqajzYYEEoyAAXgmr9msPeVfMHASUMHGEe3ckT82TwL9VOzmdglt3+rHZ9xeGctlI53teWZa9Pf07m77ca8zorsJgZ/Oe1IvhVs8h4QRmd5N+RuCmmoB09Ou6mAzGVFPor2MIAOdnFFv6KAj/YywCKEYwCsOAsNAAG4BoxnRbXTCxwkiMCnKdLG06i5xDXr2C6a/EH8EGQKYBty6DmT3XIhHMp+JNLeOQ9nOWcwZ4IOKLpxbI5x2vZVvDZrf0TbCHatHLmMZ+YG+sgeHSZoYp0coBQbMR6ehoMH4AU2JNiG2JO0dwHDYLwHCenx2V9sl62trb42s2bt8rm5jbB47X1DYIZMwYJ1EgF58LJ6QnHg/OZ47m6YuougoWz8/MyJ9joPg5ICyV8FwA2Ya+QFzWu8jz43Gg9FKBzwK6O+r3V8dd89n5I3jeW6f41+0CsZxsAjlhMYsBaz7CJTbDjexvPZ0y2gfK5U8/laP5iueDPqJPb+wT1/HQJsiUEoCxf1tW+TtaXGbh30zE28EnMfU4gqxFIhwOEVk3ISB0lI5YpYGoOxRINAWqiuAMCZhJKNpuZs/FRKZsb0zLdWCczzKs6WQAAIABJREFUEnM5RR1NdOMuYFCqWc8K6z2el8PD/XIEEPNwtxwdHZTjY3Uh1z6WyKgfzQqvP0Mgg8EPANli2LtcnohIYrRh7003UCqEOXjEHBC4x1yYVczmXpBMpGsjJR7Ni9AkCJgA2Z4CuBFU4HjQrCga/OCeYnvi+aXvgOEjvkBzZVUszrUx7itQUcsJ+wv1P0Eai7IHGGPUeZaealmGAjWDuI1bxVE5O1PdSojnjRsCYj1naPxOXDMhZ3hvBP2KlHHEggAkhs722MSg1oTrXNe98RoYmWvoYr42IYrEDuZsBqQ09JUFdB3SywVsMv2c9TLXy3gV3c+Rlq7vK2N4VQ2JmGoe6eUV3BRDk8QrjkUAqXU41UrNEjfm0cBLpYwvATUrKKJ10PkQaij1gQi64iDte3CuR+C42WlRMrACgMHODPum37PtpIyGaLQ/DBrGawZzKxEuGJhhm2C/0v5DPczagErnpctu4Pa2qWsGdyRUGA/Leio/D+f3D3//P1yo9qS6ujmFhYdU1F2wsqzvRUQxp7vows8zLgdK1SxAFuFW/RmXDxJIKeO1XUfX88LEv+LQ9L1EHbURmI0AP2z9fu3+GCkb6SCwwQODuueK2Jivh3uGrPP4UkS6CUS+Wnue3ljOBxh+r93vYkoow0uKJuf5UU3MELIYrL9Xx77kwPE1eDAb+Sfa33D8wTp07LjRCpwlF8c1gDl0iIcgNAaqKPfAuQ2EXuvVohHZEeud4SbQbX7yAe957TdonsveoM9O4eBQzzeL3/sDvl9HX4vqKup8ZaPluufp5WMZ8FpTj1BjLhpRwSjLz5zHn+/r9cwArr+XDYusPNpeHYKXeX8tmaL60jIlucYC+g0Y78HmLJv9WuKzdl49hvyMGWTrZag6iWG8VwPLtQ8DbEMxf5eUyBFu3NuGLH6a9aVDVWuQQZFlz57HzD3fgYZ5Lr0OHncvo9lYzTLl+Rgai05dafO+TLf0su3PGCDIsp7vQ1a3o9JweF2zKJ4xfz+vaX62/LtlFOPJjMt8/7znB2dOKuWAzzSZaICK6qENAXLNV4Bji6uyPpmUr339a2zSA5mDUQtnCiDlxx99XH7xiw/KeCzQD2YYDOet7Y3y9tvfYedj3FvNBQRy/cVf/AXTgOGU+TU4IkhVyrKZ03+9HplFKcBCgKOfrwEiLeXc33WdrQwgmn1m58Tzlx0vpYIMHdksg763gSKMyXvZ56f3gNcz709G5GMv5n3m9EuPpclLS7U0w9TAI+7ja1l/WH9mR8pgr9/LzBJ8LgNhea/nfWtgIoN7/XU8n3Cs7IB6TgZsFrKILsvjZ/vl6e4Baz3dv3OzPHxwp9Yds07Ic2+QF695HAaj8t6hE+i6ilHLzGwlz6t1F9KR4Uj6ml4TAH/WuR6L2UiWuwx2ZAYfrjVnHUBE36E/4VDJyKXzgiaLTAm9KNC7TFWLjsL4Lgu9hyeDZ/EaM90QXVeTLvf8ZOajwT0BpsO6lR77UE6yvRZdvFFDLIIwvW7NOhr3wnPWe6Zu7Gg6Idt3WFc0ry3Xg/9B/Tc0x7KuTqDRAPySvYTGB6w3Gs+X9ajrLzrdkmyyGNeyvYfvZj2hwvxDu85j9v3y57GGtcVuOsws+34p64WBvAY7Vo6QzlTvZ/5koGvIICbAGwGb5+aTcxgOva6UMrpk6xKYvEKd45qIRnYm1oApiwGKmhWnEhXadwAbAFwirVn2nthNvb1nveMzX2vkTupa+WwvDMBDgghXkZYp4Nl7PutZA26yS1rzNo/Fsiq9rXms4+yICr2tUfU2apuFTAzSGiMLnUGJyADyd+S4CgQ+OTotx8cn7AJ9cnbMBm0qU4L6aUorN2Mb41yfrhOMRBo5An03b90rD158iY08zNzZmG6w2zn0ymwOlicCIOqNgNRig6rstIwagzOk3aKEgKgz7AGxGKkmHWtXyifm+KvMNNRFzVRYULbWLG2+W2MT5X2T5/O5vRAyz9qJuH/tRhGlweJ9jN11UF2Gw8FIg9/WadkeymeuahMPfWyCFBE8zvZnvQZrt+ZsuaGsZpss79X+Wvm5KesESPSp/5uyd3vWPbuug9a+38453a22LMk4smXFthRbciSnwDhJpYqHUDxC8RcQIFUhlYIHGwOhigdsSFHFC38R8ADBZSWyJeOodb/gkqXuPufss2/fty/UGGOOtcZv7d9uJW0f7b2/73dZl7nmmnOsMefEXDMcv3I8ihko1qD3YfRDoHQBmHXwaf2tYjSywQ8PDnkdGbyWv8qXDcDz+AiFYI4INgL8RqVsFMRB3ktUUQZDE/kwwSS7ujrvYeav37xu5xfn7eX5K6Rx5FxJbzywUrmYaCicA52iMGkUAWLhHwCEhxhLHcRCXvEH9QcPIwQEApAkc5qAIsKYwRhVnlEXa5NsYl/CweFe7S0aH8ozzX3hAnf3YhpSmjk+eIf+DdKLckIyP2Wx1zUzxdYsvcvxr6IqACoxR8xlC30DGlr5dogaUEV2sTYB/XzsYxU6b3YpWJkE0nfa3eahbfFvK9Y8WZz7BbKie0qvOwp18SRKjFumF9hFxJEAUG6DZlJW6DnAy13kH0YYOvJl7gBQAzgs8BKsbgKd+G73qO027L+1V0Cw+Fw/W4XMnH+STMECNTMn5RIbk14cAOUANn3ApnWUlc1r/D0PnC4f+ta+WHPqYKfUOdyHFsCWcTb9dN7nOo6KMPNauSa+ce6LxFQkNB1WqTgPDxO1MYuc6POhkmnLtdZ/HaYTsBzEROmN5V4/SG+lhf+3/+EfidBqVl6GNY02PwLNEv+asTAqolJC+R0H0uHIhQz3KQssZAn1jb/822w8LR2gJSNTA2C2yOO8IQvnispFlfMWk55at4/JaLCuXeYieAIffPQkGyhp3HQRrWF0hfbsJ6XDUlEbaj6rVNWgBP9rNMjvcSOVuncAxw93OG1aFirqxlcpIN+bFVS9rBaLt4BLb1QawymhbR05zEZcbvzzhjhvlrOhJoVQaQ9qI7Sxu2aUz/Pi5/+sa/19btDcOqd5wPfpZLt96QQyobyNyYLRhiMT9yvaQqptArmzH+kozGM5G9n+nizsqECasrZmlPmz7C9+z2sJPNbmlm3ynK6NlduXoMpHzcVyzQymDZ2BUp48Da0k74vxYCgaTjkrAXw5y2YxJOCR93nu7OAujMVIx7B0NB6Dt57HWaZnmc9xmuUpZd33dVbHNB82ClPGZwMT15jNNCrYldMTDctnzaDTDFxah+RaTYc71wdzQYexPcurx8zz4fbjeQa4FFanv/E9nW44CmWQ+92upK1wiYf2qU99sv36536dgAScLIGKu227uWtf/eqfttevUVnWqcNQAfe2/dIvfbr96q/+Kh0usHN8sv2jH/2ofeMb79GRQn4eFO4BwAngcl6f+BtjZnnzOlLfFE6T+5gd/QSN8D3u83dmVWK8AHq6yrOZbNbLvs+MyHSKPF641uw43y8yxBLk8BzMuklztQzdx2d4l52z5bMooX2cMjTectf1VulNj5nHyWPsMXV/1+Sn73G1X6RuM5MY45rr2TJEJ6yALswTPjdLionGZVnXAV45ygDt9hTu3/fiyN88A6Mef/fR8zz2YtkmdP7qYMbPxrWeY1zjfgAkBNMi+2RwOoG7seRHdIjH3s9NfYg+z7oygRm3h84f7TDtZbjHrNCxPofO3D9SkQbPn1ln+Alwyexd60fPO95tcJFs0RoPO8YGVNEQhQsrvEk2wyi4kCFPvhfv9XrDc110CqGEro7r9riPedglsG63HR0o16sBKji31ltgblqWuWYKbO4rT+gn/9/jY4ADzmoyynKu+3oLe8Wh6bm28t3zfmb70ftJrrn5GWnveEwSTLW+8tx3mZoqnfsAMe2o3EdZ7GgqUkWpKf/nvoEp6Rxexb2DTmfYo1jAZMMGu1z7IVhOkm0CmXbyQwfmnpRroF7PZ2b/JBN1oBN2Uu73uJ5jg5xyjBYrQkAaCQUGDcBU+4DYu8iPqrWztpcKyKqQxyl0EQfxGv7yhcJxIwyBtlRQKPU1w0rHGn1ggkCxGuH4Iscdw8uvL9vV5UW73lx1djHfVWMrXYaw3MP27Pnb7ec+/vOsVv7Oxz5GQBN7LRh8ACpvrjespUAghQAu8lHKXwOrnMVOAJbio/tdsubuNvfg3LWd+11VY2b3nK9RTG6CTaymK3Y5I/V6ZWgBe9YxT+W19xpLuSgFRmY61yzZWQVxOHcniEY+mKgCuNZhPrzDXJuVaf/GcuM9kvLlqTPpppj5aYulrAqQH9F1sy067wcpq/mc2TawpMzr1rqDRKdgGLugEkOw6zBujPc9gUqCgQ/37bgK+LBPlSdT+0qlLSkCBBA+2PsExw8rVyYKSh3ut8MDpRG4u0fxqU27e9jwgGNzv2kfvHq/vXzzsl1cXSoE/eqiXd2g2KBCaK+3YnIqikCHGtgLADTuH1bO4t1GZjD3Lej6SitGcHkXh3Y7TQVzXLTH/ovD6wuoJMPNMl65fatw3CATIMTdhyXSMaogLcobwfpiG4oFWylHKkSfBDcWTdFP6Ygx8wBPMV4+4ATwCqBVldZdMEUAl3U980LfXTB/M/I0g+kIJjiLIZFdCSAZbUae5522U0xRy5GwC9nCo2p94TJEbyual3pJeTeZzxIHDwAp8ZMh62ZUyrbeJyPzuB3su1DQcTvcO257u9jbFbbucHMddAC41PMJYDLthFibXMfdQZcNq/Xeka0aRPkbUgG6aYSch75d4AkJoA3iyAwTFTl+iW/1PapyL1e7HIrd6WvWQ/UQREYDKMZhAJjsm2sdpnBvgb91ADBYTGLt5dSK0p9VyFH7+lK3Q14EepbccVQ0Rl0v/a//9B8+6A8PUvEeF05HhgHXWBsYIZgRioyGjl4yHM4Iue2Lo55TuLNapc8WwHBNZToLXiJWPgOcfDqcOY3p+WS+K/TyOmeA1AaZ32tbbijfGbRUR8ZIpHpfKv3cTHSP7x0JvFllqRs18awFcLkM1fb7/bxlC2qcvVlVh1yNCt+e7MPJwmnTqGLpZObp/DkHhjBGjcNwmEeYVeY8Kzyyz/TYwOsUoUBMnTjEgowQr0eGX5wSP7XpctnEaaKfnQwS3zsDXpZnymedoudCmjfovK4/cxJs9zsBANOyIQlcwAWIp/zbMbKz08eCh0JOtL+Uh2yff09Aae5TyoscVm1O7kuOscfBfXaYW37u7/yzG2txUv1RY2y5svOVxt489ukw9/ZadmqD9noaumQ5OXwPCibsHyjfShmKdozsxHsusn/uR7Yj37MwBKdcdQtZKEWdcjY7P7P+yPWX91mebSjMa2SW5aUxrbHxGCCnzywHKS8zI6kbFwH8zEasjWmP49zefj3AjEqmb5nNtWpmDtqQ4dM5TgZnmBOuwv94eln6cDhxOkaGEwQmzvPnZ+03v/CbTKxuhxHzBeDx29/6bvvWt77LcHCc2O7u77Sr6wuGJP32b/92e/fdd7scwUlD0Y7vfuf77bvf+25768XbZJ6IOeKwzeVGTTbmlG9K46x8YR6fdD6TMbimPzAOYG7YycHfBjEt85ZzMOTw/g5a11z6b7wLDiCuwTNg1M1ry3NgBwPfez3BwEcbc33j2WKwzv8pebtlNkHdlAXLh/s+gxoZEj/2oKUe8DNS3gfwUWE4FV6XwJnb5D4OIMyFIMS8HTbEOFSRgyU2Ver4GVj3qBgcNZgjmR6AltuQwOWsM3Gv5xrfwXnQXjTAFL/H8+T+2nBL3WV5zHVMcHyzYbOz33637Qb16749IBy8iqHk3pByxLFyOnlXsy5mNcJRLY8OlcbfduQtW+6j++Xvl+yHofMMpkv+XExD+W37WPdwdrBs75RbE2y5YhOAkU0GDplFspuQ61Zhj1XMwLnkWaCycgBHJWqF44uVgv+goxh5MYFl2aacDziACEM0I8863jKX+xd1CcOnR2Vrz6N1buoYzlflRUubKldyyrY/z30g5c3vTZ1P+ascXL7PNo0PM4YuN8hddlXYvnlgz7FMlmQV4oAj78iLXsgGDKa7WzpnzO/oAwjMBeYbeZMTECqG2/CLxpqf9XfqyFwvdgDZ3zpshXz5makLKKc+KGUop0AS66YBhotJahB7HKSMfT/1qsHR4agNZpDXBPmLFcZuUgd9ANdK4D7OSNbuB9CXuEOxEBQZuaGuIBvz8oKfcR0RIEYRlw2ZbHjKYUUboD9vv/0OIyOQjxoHgT99//3Ss7vt9PSE7Du1u6IR0EZmDJAfq6rlGwKaYFVBHlih+FYhykxlSEYgaGpiV0F+tpsbrQ846FVoQgdVKvJjWfeeRXcpokHS3uosSF5sEWISmT5PPpih3RKFfLw+yIKqFBCWJdtElhGwGn2g0ec39rLcI4bPDBbo8kAy98Zc37kf+vM8NBjXFlxUoPvwdUfBXDPG0r7hmAVY7EJAuB/ApcZgy30k98O0PTk2xWzDIaSAbaXbQHg2ImIOj44pN4cIRz8QExj2EP7t7D+0bbtpm7ubtiUrE8DNtl1cvWkXF2Jnvj5/3V69ftlev/qQrEzqe84livqI5cmcsQ93tKEg27f3Olz3f2gjCvPoIANh2GBXOuJMjGGtCzGIcSHa570MhXn8PMqIQ76VPKODl5SNfaV82N7IhqBKrP9zuDsYlgrJfiCDUvkvJavOO9zBZR72CUTEdwf7KtTC3J9FypFswtcSSUTveWg/9wyFecpmol0Dlif2U+UUVXuRRkX2oGQduVF1HWWQuITBSwGTloEOWiLagyd5KtjDYjHI/Uv2JBREgZENAOcBw8tRLAhFgPZ3D/kPRYHA5kTBI9X0UlX1Hezd9Sz50TgwQAi7xiSjVaWcogBPryReYGbJjePIlzk0pTBMjjAI3dccl20hQvV7gm3cvzOVG9e547edL1OArmC+yj9K23/bUGgU8if/RpE58H+459S+M+Lf9RDq9JonRR3Yb0j/wVEm0tts1T/7g/+UwKX+W4buyhBxPgHTtAOoDIXclYFR0s4sGqf93TgZe1XquYVyX3zRY98Xn6rFU1Vdbwz5M69Z+712gxqBDI+uvIsd7X38frchv0nlun7HCshoZkgZw2OzX1YPz83EG8jis2BR8aSvC8KSqRQaccFgkvDyXK3tcJd2aI1h2MFoNWCtDarS7UYoiI0DjUcJe/Zvkje915uzFe3jHJe58SzlRMdosxOa8zE7bLg2gRZv4MMpq5WxwpSzjM0GSMrEwnCukAe3OenR1iNr8mKHMI32uU9WOkkHn+VifvbSUdS36aguZdt0+OVT3I5uDLG65AD6el+ntACcQzpbH115NJ3KHId8rn+nceVTwaS2l4GI62ZQc26f/+79ikOZdDhSv8xgiccC16QDknI7O3OWQ7dv1mM53+mk5HXuX7bzqfm0bKy1yXI2gD+tKQMMmzuBD08ZrD0/W4Ee85qa2z87vH5XOtDdGQfwULkCLWd2aj13ft8wtpfhejTGcIpdRWyYL44V70afNHcCzY4OjrgRIw/mpz/919qnP/2LvB+fQccBuLy6vGn/8l/+afvpTz9gMQEaf/e3bXNz3T75iU+03/3b/y6dMedIg5r9qx//tL333reZ8wv5MQV8CEDKMUF/nM/Khl6uQhg+HnPrrTw8SBnxs3EdjOSLi4uqcomw9zJ4g905xnYJolmufeiDMc3wZOT+SpBkXlcpfznW/twg4/peauNJoJqZeDlmXV6iYNO8Lv2u5U/vH6M/XkPJhrMTqMT2Izcn3mtmnOciAUGvUV+XOt2gC65xfuu1/WAey+6cVD5HPzP3JepOtK2cBbfDex/a6nWH9rM6dVRM9/d5GGDAypVGE7j0mOZnHP9gjtLILYAV30HG0R6N9y1BDtddsfPvartdbwO4f7hnDjTPQ64ftNHj4/nwPFpe8SyzLbWm+wgrLC0AZDx7ZtdKhyr03d95DlKXWZ/RieK1crKwERKIBwgKZ7gcBtticApUsHKEQetZI7cqHANVzRVTK+Vf46lxYCVn5oC7a/fMqXvHcc8x83hZbtF/fIYiZd4v5rn22OcaTMZlrjFfk2O1tt/hM48jfndIrO/nvNxJX3qN+h7LZuoZtrmoL7lnLKzkYmS5PXrHOLTtclfgjc6K4Twrf5cOG+rAnb6yGIVP2QHyQ5eHPB7bNf1kHYbvhsOnKAgDBYwEYPj6OPTx+hU7EzoTOf7EghTpewDzHt+UIZFEZJ9b3inb6GsdsNNnUJxgl8GcP/kD6i6fhZDwiFRT4Q3lyASAyXDxPRwaKqwbAObN9U0v+rNhdWWtff5XNib6/+LFC6Z1cVEg7MnvvPNOO3v2rBfzQf/PTo/b6ekxQaPqXdkBBjt22s3NtqHyM4DSDYqfMCqvgETECBcTss97uUoEK5BjkKHo0K/FBnsUAlp2B0Zu5XDXa66rJYy7nX0u9pncwcGofgwmrWVw6CGFIOcBJ0H5yKWatq3HmOy16XDEbUybMOUz1/ej/hA3FluYOqeK2sz6WqCMD9N0SJT6CLks+XcAuZSJ2k/MSp3XTtqL3INL5pxXFoxk6EiumYo4BDMTFcz3Dnba/tEu/6EIEMBCnNhst7D1CshkwaVtu7y4bK/OX7bzN6/bzc1Ve1OAJvJVwv4kELoLhiEAyBvaj9gq9vaRdxgA9S3ByxL1CvMe0TZOBSOmosElAYlAFiEl3tOBMkJnsFBcHVo4lypD2fFx95uMiUDusN4A1LeGM0gsPUja4T72UOXNRM5QvNNrH/nOt1uA/2oTQE4wR9nfChw1m38QofSFw+X3D/fbHnIkMtfzbjsAi7VAZ9syTEnlvL2VC9WHMyZ/uaK4iFQCUqFjsC+SDct98V45RfePVBGdCKByWrIGS/1TdXMxLlEMCIQFFAACG3OngcWJtANgbB6S3Ul9wOM8QKcOUVf1c6rDCj93BLXyZxrc9JpOP7x0rQO7Sz8vwUyzAQtE65jQYAlmOgpjlbnP9T29vmTRH4phRXuS2IE51gEBgEseotYa4b5daYBw17CnCu9h31VTpwOy7ovbW6CmdezOH/3ef1I9wIYkxSpR1Md4iRKhjvBpKod+/rgsYBJW3/qvVnhBbNAptD5I9mTtRj1cyIoqfyZCnEozjfYu2FNOy9FAb7SsL9iV/loHbEx8VD/Xna3lHbpGn+Uz+blGop8KziHcvMdO9nR/Ctwj4HK5v3XFvxhP/qE8HeJAZyhSholXYvNkghbjchiv2bcxrjJuogKp+1vA5Ri/ZfjKDERkX2285oaaY5vykIbZbOCnDOX9aZBbnvz++dl5bT7PoJpPDX6WDHlebGSnEbgAROtBgptXJnmSkZ/VfxsM2Y8e+jOdtrqNdrqhpBwSN8uVjYzFHLGi5DgBm4EZGxm4xw5Vd7b7KaJDHEpjlMNtQy3vndebT6bteNmptSMERoBBFLfbBlk6I55LOxZ2wL22pUeXYZLpVK0acxMj2m1KeUgZ8ufui/s6y6f+9mmu9XcCkdL7A9QYBY8wvwh9Sacq9ZdlNHXgrDPtmKXzm/2ww5xjit8J4FUIbTqmfqfn2fK7uL+M/bGG5IB1ZiHDJpf50gCe4DPlmAPQd8O8lb/zO/92Hz84JDi1hcHyzfe+3f78z/+inZ0+Vx6yvUYDFUbR5//Gr7fPfvazbbO57izCi4ur9sMf/mX79re+0549e062ZubazPnLteM+qJ9YFyrEY3lMAMzP8P6dbBt8Z/nHPag0PoMAvl+pBWtnCsY52uJcfvieAAcL64A9usw9nfrafbBh6VDxeR153pfvpmbhpX6n5073L5mCcDjgwBp0y/yDqWOzr/jdwJZ1kOXV61jPGwV3EvxLsNJg17zeLcOpQz0ny+zSQ6/52lxf1p8GTD1mc99g8ANkcDiP9Zrb5zaz3xVtZD02P6uvmwrfm9e459Hy5u+d4y7BGeu1BHopw8w7qzn2vuDn5J6xXA/Lwnt4pmUazzDQDnnAfT68QHvNHvbzzPLK+Uk9Pcukq6Hi+rl/KfvMxbWLXJ5iRSWo5H55H0GbLq4ueDuYkXnI6nVuW0DFHcTwqsXR16yBWe8Nah9CdG/IiEh5wrVioztipsB8HmQPWz33APc593ZW9rY1G3aDxyLHbwZIUp5ybef4y6IcDNDU+xk6m7ILxxT6IW0JsyzxbLIY46CT76bDmtFDw8ayfK3ZaAZQGNqIgg89TYPasLaW+bwCwvnMODDva6jQfPdRsiEAwjKeB1cGuPFOsZBGwSq9rwpZsWJ2Rxb5PLwDsgKZSNvIc3hLtj97ovA+/+wuZBEPFgCtZk6ViweLN+1N6sbSQQRU0O5iY4m1hByW23YBMBNhigAWN6gWjbBcHZwD2Dg5Pa396IDAJYrsOW802ECHh/vt5Bhsuj0yNwFGgWFHXSCYVo425R4J9jCPAG5u2812Q1YagBm8W2STCkfHnAPsoB9VIKceUoU39FOhpA6fF+t1s63CZhIQD3WXF8va0DEIKB9r3uCy5EVj4SJfxGCqyrSrimtNjcJRyHtrPeSXey8XOLZMCzKv/YV9H2SItJfnNa2DKQFrnaVc9kYSLMYe4cr0BtMj4raPmPQW5nvo37F2va94HfnZjvTwnkOAjzYW7EWlBkB7AWIegFF2dND2j8SUx9/Mk3kE4EogqliaSjm1RUXzzXW7vrqkPXlx8aadv3lFMPPi8k27Yrj5JYF0htOCedkAbALEvGm7u0gjg/UOu097AvNkkoGNVDBav9y/d8XE5GEW5oGAYR1+VcJJ2EZKf3FQlccBPm2YOklAarEpeXJR+Tjv7tvm5r7d3EBWq3J0VRNHsR8cejLkm6mUFP2BwzdUPEdaJcramOaS61HcRyDeKGiNNhwAFD5EXtADhiBjKT4gD2mlCoBuPbsbzEzZOMqryWVXzGq81+Co5FiSoTYhNRiYle6D2o+1w1zcKHiEQnmsVI5iUGDK7jOzmN3vAAAgAElEQVTnJfhdzqv5QJATjE3JDauaE8A84r3IrwlQk/kzGaqO4m/6J31glqcSKOBvsjLJWFdOTa5t6ljjKqPauWzHAgX7T+E60gn652f0KN86AOkqp0L5B5jpwTJGWDsw/Kjyb++Ys1x2jexLsS2Vf9Ss2NIftSit4djqAMuHfVE4kNMbQL7/8Pf+QTC/E80tYQ8cpBsNqSO5ItbBktyIUgHz885AHVTUjmlOpzmpuWelmN9Z8aTRkwaFFX29vm4dbWcIRBgo6trjvj1lpPv6NAIXu87KUOW1faL6dbXJeYITNFoU8BmsxDRi5nbMfy+MzP5sCzaEBUckpqfXCQ0XrIxaDA3G3Dl2IiXXikgMcGowe33yip+ijru6YLI4LHdufxq88/hmn9KQ9edzn72BzvMwG+Uf9Z5sTxrWKQ8fJbd+9lNyZQcln4FrU97Z/o8ALuf2r62pNCzScJFxqzCKbOu8ztbGeO094zrkEHES56WDqs1EKo2OXXeQRXaXDTgOTXL+6ICUIsX9MjwGW8UsHHxn1g9+t3He5+0eoeIKJ/Znfq6VM+5HaKyNq6FjlganHbMc11luPJ/Zr1k27EikY+zr5aCr6MNT78HzaJA15X0i28fVVSO/sceIGzfBW+Xcw3Nv6zDjKX3iEMzZ4JzXhp69ZFR73hNsyPWvs41l0vuU29T36ejhd2+mnvfhPOK3kZYiHTSeBPaKrmBH3bVf+7W/3j7zmV+mwYkNGY4fDBGEk3zlK/+yffD+q4Y8dmJsirF+enbc/u7f/TsLBhccntevz9uf/enXCVpaVj0GadzjM4MZXhMGPA4PjzuzBP23gZBsOusLg24GrfAMFUR4IKsAsqwcoCOXKcbNoeL4PIFR3G/g0u/G/QAubfgv7IBIIeM2aW2IEZY6xIBaghqSazGssF+gvXZczciy7Hj8MD4IG/aaQX+tD1Im9b5bhU4FcOk14+d63PW8qChZi9Vj5P67H12XVeiT+4U2GFBzuBcM4lnf5zim7vVcrgGtqSesE3I8rV8MeLivXusGe7Ot7odl0sV5Eoid9xv30bnZLOOpA+Y9Eoy9bH/uCUvdf8/QTo+7cxCbPWlAEt97TVjmnfvSa8s6WHYNmI5LPe53ePy9FuQk2WZe6rTZtlDuP8vwALA8xrapPAd7BwIScg/Lvhj8x/hgPazt0daR+NkLeTGXqqrW4nl09lDWVQNN9gqZRnBAyQZTESXLUc6d19rCvirgMteY7/F+mnu85ekpW+yRTBVwaZ2fe573oFnWCZYRvJT9wHvo1Gp8sfZdBMR9UqGKZUE7t3/ev56ygRbyWg6Y+5NkjVxnsy7sbMbIc255nffLJXC5tF+W9+CAcgDXeUBgWWfbo0q2QvwE8DIsVaPZCxqpr9pTH8uiy0AIQbu/jfztZc/NNtRinzAjsXyzmwpN9HuuLi/bBx98QAAT93ltcJ86FHOO+wyK/RwetJMjsKPEfMbcP3v+vL377sfI2MQ6oewXW91hxLVie4EQ+D2b663CJYt5BBYo8+iBgYcxqoIsBGXwfwRUYFsUoavGkGkv4AtBRiI1k+eMcleHGL1d5UwvZa8ArF08pypDI/SdYESFRKPnDL0FWCWWFK7F+ACEy4Otvvdwqpc5PD0/fb0UESHtBK8T6815jTtyYdbxuU9Ydzxl7/X9OaobM8QaVbvL/reOGDKWWkUzi+8Usq2QV/yXNmHaNdTLyM9YIA8Y85QzgJfI80hZUzFirMmj48MG9iCLe1HXoGK6UiNswNK8gwyhCNCFQM3zV+3l6w/ay1fvt9u7i7a7u207e3dVFRw+i0K7eTiBPcuFcACy7SCkHO88UFV2pI6oYl03G4CiIqshhyeKE3G9VKVz5nffRVi7JI4HjlUAh+A7/SsAlzhQqPBdFjQVpQ1RUWLZKZJgYAV37W4rYIuV0Ws9S1bktzG/Jv2YsTaAD7JQ0f4u/5FYVUurc82KcJWytXuJgodjjgGsokkG43y45AMi5d0FgLnbDuuwBgsdwCVsdABz1IU7SFEBfYLiPQj7RqqYanuBmGBYLnNoIopFaUUAWu4ByESYeS8SBGbmYTG0cWhV16OQEP8pTJ3FgXy+xKrnVflc/LsaNB8ZJriJ7+zn2IsOILPym0Z0eOkL63jnzlymRsRFTu+g1BgYBwDUw2axLpD7JpZ/URUXbH+9u/RUsvHL3ue9sCv+6Pf/s364r5h7/ZeG8ex46Pt+aDikYgp5mJWORsF8zqpQtXKitFAlK8/M72dnOBVjHQRKrntF8SVDdGFoKXBhdQxyPPId2Rb//rjaeg7REghdVeQ1vjSE1fgFSOP5Ud6KddA45/BntXd2GHRKqKyz2LOZRJgnM0pybxADCtzADw13nuyU0VIJrIcMCKXPzdXtKrVXyl+nSWmEPiWP/twb51OykEZjyrcVnDcxLuuVHJjekH3vmvE9v2Oel7xn7s/893xvOgpz+xfzXDpq7d3zmkpDKJ1D35vjLweq8jiVvNl4WJOtOUw1xy3nSGEp41DZhmaX9/qynx9FvjXL1Wwc+fnJCEoAxwwXt9HtN7iZRhjf4fClYsbgezvzNuztLKZz+Ej31SBk/y1/6bz5mbwODlUUIZnlNefZjq3H0OOSutv3y0hP5w1hDANENDDkMcLaxmfdGaxwlTQQcl1jHGwootvpWOO6ZA2lPHtsLI80borx4efB0IbcpCGZsjiDdX6+Q1KRvB//0UivuYRRidAch7BxDqokHkPWCmBFZUMkWX/x1ln74he/SKOOBhYiEu522rvv/nz7zne+3/7v/+v/YT5MhPrg9B1hQtvbm/bFL36h/eIv/lt8r/om5+S9977ZfvCDH3KM4VjluPYNP8Ba9HcJQCos2zKXPz2G+CznJOXQ1+AzFxTxevDYQienw5syS4e/2jeuV5v8Hq+rWa/7e4x/6jk/nyH6EX6dsoFnor1meCfwudQLYhkm49JOjt/jdwvUGKkRvB7X9K6jIqyDreMtszleZkN6nHyt//b7PRdwhnLscJ1lew0Qxnd+n7+34+nxG/aJDiDwvcFGtw+few/0O3G/QTTrnNQrGC/fZx2Bv810gRPoHJPMq1YHRgCcrQ9SX1m+sTg0p5Ro2iE6RJGdpjxXyqWnQghLRqD/djtyj8Y7MlelZcPrSnpUOSSzzyn3aJXnjQSIcOjX5tlrQ4b5AMLcLq8X68w+D1W52fOZe77bk/uNv7c80FSPHKZD1rZ0epnbq0KBpfcQBriRc3YgJg7mjZkQd5SqQ+CP+qz3PLZrCTxPJISU+9RT7vsYzyUzqvdltnkrv++sO+Y583pXgaVitPngrPrOuS8Qc2Gz0DUdh7ZpS+H3tBnX9vdsC/VX+UAuQJD7uJ69btfn+sd7FrrU4XY1z9aTuX94X8n9RTI8DoyGjVDVy6OCdMopdQzkYl+Ah+ZSbU/GDtal+yS5tONcYcq7VXSuM4Ujl2gx/1KeUzd5DJJBjv0d4/Tyww/bmzdv2uXlJQ+tLi8uFqxt6/WT46N2hKrjzBULxtx+Ozt9xoNGAFAYP+iG45MT5sg8PTtjZAJJAtzHAcJANx8wnJRFSG4RGiwOJIYGYebIYY3vuF5ABoFEHQDwAFiuHKH8xyrQWGly7jUfVfWdoKb+pQ6QvWyHf+nfAqjhd+Wvk3kJASywg65ety2Ue1EhzgCVFBaP/8hEI/i313YKBMx1MMvWvE/kukid1fekytkqXKGYcBNpKvXFmiynDtD3RYSpwyfrHuth74G2G9RG2Um2VwYbtth9Nb+5b5NVty9GMuXTurDnkVQeUlX9PmhHx8fKa1mMTIKdzJ+Jw8qHdnV9VaHiWGMAGG/b9faqnZ+/387ffNDO33zY3ly8bFfX57RHEZ5NUG9P2Z53dyFfkim89+TkkOxN5oqtMHJWFq+DNughPENFVMAQRV5JkDo2BC/BGLV8wQ9k0RWEVXOPHGxehfrX3sD9Wd9hjbCYTxXyYfXwOlRwiDHH08SLIFBIo6gyuqrLq8CSsSRFU1eOThzCgZVJO12APXUEAbQKXUeo+6UO4Dp4abYxAHewowu8pG1S+tqHLCQxABPZ3WlHx0fM4cj9/AF7JoqBwY8QIKz4XeXGxMEX82ZWMaAOSjJPJgr56N8ugEmGlGMcVf18bwc/8c/AZwGZLDCk6ucMW8e4UWcUK9P6gz9FQKntRUfz/FvedQ8v59hWUaeCwlKf+w7cx7sW6QjrOY7oK1LMEr+Q/qJ+qPZYv3W8q14iO6miuyPygJruj37/P394pEgmMGze6PxSXlancXrBYEEZfMhQBwuhEXLZo+M0MJXx4818NhfGialPxdWuMXhpqPr32XHKp2qIZKD4/fNPf6chGlTjfE4aMo9bvQSFH72nI9JKTqsTgd32ECf/89jMm8RT45j3rW0ebCs3QCkCOKvIRSEDoRQSlZMUjzZtgQsu3uJxzjAWTbMYbzOg4nbkTwOXa2NP5l3IzNhglhWrvcnlhjnmbuRKsQGT33U5naou+5m5aaaMrc11vj/BwpyLp353m+a5WjqNEbo12OKPmpJGp9+XzgJuWAMz/SAzLrPvHTAq9TePtcdrnotx3QMZHjbmfRqdsjD/niCYDQ8b6fM45jgluGWDN9vn/idLCpoJldI8TnC+nWvQ45DPespYS4Mp2zSvx3S818YSbXRfU171meHd0MEhBUOHe/caVf24cZYxYdBRQIEMOABsaI/DKxGiMa/NbO+8ptxur9XUT/McWD+gHQkyG3xgTrPaxHLt+52436C12n7LPI4ASZ49e9bOzs7YLwCXNEyK5WewxMCLchqpOAxOWWH4MOzq4ZaVI7/0pd9qn/zUJ2iswLbf3z9CxhyGj/wf//v/SWcJRh8MPAAgAOY++amfb3/rb/025UmML0U4vHz5qr333rfa69evKV9pWLuNCVR6LodT+jhdi8dmNtK9NxnEtGxaj+M+993f2SGd9QWu9TVmtRlohJHl78d8D4CLp/gx9rNutuhartz//BvtMWMO17uyuQEpg2mYkwTeLFdLh2WcKrvKIdpv5vHT7Rshmn6f15DXiB0atN06NnVW6gHJIQCBYitEntxc+7mGMF8G5tP2QNszN6p1j4FVV5KfQ/29lpI57XbP+ljjmrpCoJDHYtZTthHdTr/bY2Z5kuwsK81bHxlkHIzKPTp4qR+9ntEOsK8wDgA1MCZmphoI8nMN3lrGlJtQ16M9uM5ynuCx2qrDXb8XbcG1Xg8eB44jC6UMltvQzVnQcujxmy0KhYy0CzOAOdtQs262HOOALfcoFWUYYfjey6xD8TfmR2GwrZ0U0I33S68JiFHeUYGY+MmQaFa5ZuBb34WynanDvC5SX+T6T1m3HHZ5fALc8Nxmn/TMqhjec+WNMFvLE3LlWbfyFkwZ6+w8nRYrbSf1U3lFVc12kCHwXQf3yfwZxbp8X86fxyR1h8cmfRmtG/XP46zIBBUTUZjnSPfl9ac+jWgoQVcj1UYeELpdkkVVbQazPvWXIgzGYbRyO0rOPOd6NwDw/Xa4j0iFkQt8tonMvqmp63u7x9sHbc5l6c/9rjxkhg0ARibATNoE19diV5EBJeAPTjtYVGDGkXG5v8f0Gtj/8Tf+gWlFAPPkhKHoyE8N1hTDWys/MUNLSSuSUU6bpPaTq2uEtm+Zb9hh5AYuRefaUzXxygnq+TYQqhRgI9DRqcTc5y4zLDAjUBruIxhz8td1AEQwAyyxKpREvVSESs8Zw5CLQQUQ85bFk241JiyyMv5Zd/cFX79ku1LuFoBG+bc5//w9gEzDEpbv+Vq/hzLdTwegj2S/5aFIrtfco7wevdZ9z8itvExDg3sxHvjn9ZX3Ug/V8sdawBiStQfg6+iIQLkPiTGeBjCd69i27j1tT9wPUPmmbe+u2vb2ql1cvm6X+HeBUHP9224RXYK8mMpVCX8aQPTF+WXbsMgU8maKwXh4BNnGtWCZgrEpYgaqnXPfa7BFcI1kaLt9aJvNAyOKjo/E5sQasY7DTxCcwLYUKLlt15fXbXOzpeyQjcmDRwGnsHUIbDq9Scm8ZVxjOUK9BVw+NGCLBF9d5V41s9rJKdijexorgO8kFQzdzSJC9W4cOCCotEyH9tbbCO8We1J4xnQgR5pjRaCiyvvBfjsig1vAKNY4dAxZ5JVOwTIrkk5FZzF/uNLF8DMcBjxUISCEgjMnrg43UdgHqajAxCTrckf/AFbqdzyjfnZWZl27C0CzDkDuAMhWXu2es1k6oDMfRRvukXj8vAouSak7PL2C0TkHSj3CeVIVp04S5C2xF0gVBvbiMPY6POGYV7RTZ172Ng2kme+agctuvsepjp0g6aHq6ISEerFq01oy64JoKmS3OpcGybxZLzfDenMflJH7ZSJsLsKr1tqUn/UNoYwYnoLVqfmyPWXwdIR4eSI6tzWdh1mJ59+PlHSBlg8oPhFn2GsK+qOem/3yfORY52erzylDA/UqZJAO5FuCPfKL2KDWpuF5GlVNDXj6VHfe3NKY9abBnEARRjpvCPldblaLjWtiqa5tnmvjvya/T81ZNxCnDXrtGbOMzM7F2jysrYF0PB7NI+O4BnNuvjaNYGzINqCzH3lNtkmAfuXWWDFIcrN+bMQPcFUVUCXd/zr9cxsMtBi4xPuSUbQ0igWQWE7sTOKadEjwt1nDroic4aY09qsyIz53KHnqwwQT+joJYC3bNa/FnB+3NdfDLBNrayfXwix3s4zp2eXY7IzQaM+t17JAB4BuyO2o4myWFzq1xdac2z/rU8uS5yJ1xVo//bwZ0PLfBJHoCOq/WX7wTMuewQiAFjAm0BeEwySwmfPh9vh+AxQoFECjYw9jgkzktwzj+dSnPtm+8MUvMIk3jFZUEET+nnfeebd961vfbl/72tcK5JCTBtATRt7nP/85Fg0Q4LPPwjwwXr73ve+3733/+z35O9rpcFa3JccRbVd48V69fzjHuUYM7iejLEGofKbDo3o4XWf1qHou/htgqU5OzUZNoGpee5aDnMfU6bPc+D25ngw2eZ489+iX91uzL1Ovwd44CFaQ5cZtmuVIVQ5H3l2MpZnHOW6WNSV5l2PqMbBOcB/tmBjswucJlrmf1iv8nsUzRtERXDMfbOQ4e30alPT1foaBX8uBx9ypLmYgzoAiPjc47HZLduUISqdWiNfE+jWjEu/E77geDD7Pl2XT/eqMldLTLPYRhSJwPZ7FtoKTUO9HG3DAav2e9+B3HCLg2WYz+2DD7GvLEsbO+4z7NTMuPdceC1yv1Apgeyg9Qj7HsujxVt8HEJZ2ie2f+TPm83Iod+UEtPz4ntw/ci+2jkO74Ch7v+t7BYpB1B5nuU3dbPAV1x/t7bJwiscZ449n6t2QCYEklmMc3BAGKz3hsaTclv52+/H8tJtz78pxyfXLPrjQy7QnpO5IgET4iBmCRZoIxqUYbWK0dx1VOS7Tdsh9f95nvS4Q1cAD+ynFjg9OzPjRcwVg5tz7dzOO7evk/Hbd0Rk00NEmFkCPjTyuXLesmqwiG2bhii289NnW9te0L7quKv2nwETCEWG2FPsS/kTxeqxfBZbtMn+0mcoax0EL8rh63L2uEYao+VFOOv+HcUVILL5/yhYxoM11ClDl6qpdXVyygjmq4m62ADNVFKTiXagTmMsQ/5APEPkwD4/ayckxAcyTk5N2fAQWHViaADsVwaLiIbZ26cKTVSZmlFJLgI0J3YgQc9pHxC332x3zGxYLE3aoeXz2QRldZT9JYLOZTClDKL6jeVNKIKep6OQPMi8LbO7YhN8mxF5sO0VI4p2oEE2busJC+ZPrf6S0sB5NmU6ZyjaqgYy/5Tsq+YpkcmV9L0hDHdscgIgUrEASPVfSYPAx7dY8wM0D767Dys+QraX+6T9NxPhb+7PDy51zFeOknMHjH55FoL2KP7KftU4tYwDFwPhFVXPZTchPXYdDZCAC3EIBHzznpm03V22zuWhX12/axeWrdnWFAkCX7frmop2/QUGgl+2uilhhNQK4PDrZbe+++7ydnCIlwn579eq8ffDyop2fb9vm9qEdn8HGFMiJsHeEpUu3IGJJKR4AWoI9enpyJEYkq4yj4I32aaxHrK/r601DFhLuk8j5Waxd/K3c0KokbsKE5Evrh+JR4fbM04h4scq1agayUz0qvQkOfcXS9KGTq5TzPbeVRsEiV8xD8fAE+OJ+6oDbkQqIskL8Q4Cm9iUd/Ig8V7VgKkUKw+mrinj1Qr7EApsQ5sQaEqg0XgL7UP62aoEI8GQV86YiP/rsoIr8FIiJvJl7qnCuaun63FXNUTCIK5nrF0oFzEwqkoocwx5s0N+HdKMKu0mKXFdkzotcQtuy9i/uY2RnD9Svdln5QZ2FzNEqQ6hj+33dmrVMrNSP8oa5xrhcBy59vCP0mwp4On2c/9bSLgakQVAbDFPV1FmJeQPzadt49jK/zprzG7vmIizZ1+b383uFiJtxWeppAnBnI2V+Hv5OA8yGnK+bHS9lTBj/9efHFj5vwrkBLG6e/ljr89pny9uMepd1jXaYUr5y4jxAqsLt+zWZi0zaJzeMNePLbbMS8D3pZPqzGRyz0ziDnPPYec7zc0r0iuE2j7Pbj8/XTqLz+7U5ncf+qevzupSXue3zd2AK0LiYGNM5jnYWce8MXOY45zMow2VEdUN5Clexc5EARs8byDAAM3dlnLtN2dePGg8bnAke+LM0MnJN2xBJMCudGDuZBh38PLStX1ehaDNIms72U+NtPZCOvmVtHgOMQ7IDDPLR4AyDCSCZnzHLsD+3MZVj4f7Y4MIptB3JBKV1j3TYAC6VB4vAIVg3EWa+pk883rneZxmcZTflwTKa8o5nQl5d7Rj3ew36Xs+358/GpufZuc3mcUuwItvO95chxugqApdKnwFw60tf+pvtU5/6VEORHRhyGMejo1O28ytf+RdkUvaQlKYT4E988uPtt37ri12+nDsHoOdf/MVftA8+eEk5MBvOwNw8zgZx8PPq6qavJ68F/JzZEF67BrHsCObn3RApttUA7QDOjn0/9ziDSZZhtyH1p+Wvs1gL6LNsG+SybvX1lqEELhP4sr75KN3h/FmWGTtTnms4XTJVHOY4civiGgPHDJ+tEGvvMyOcb/0gxnrRY2JwzmP/5J5RdgG+91wb8LCeznVutmmyKQdAMvYEgqg8tNL6Z76gsgwJOwC4Ye7DEUbu8XLb3XevP9zutTc+GwCW74dTl8Al5tq613kpDdZTzyCnovkA5SSA1dgZs2SSadxJiI592ToXfXNOU8upUwtkig++r/Sbx8MgS+oZ65b5cMAJ/623LTNePwYzcf/tFk7fkj2Pd3pPme0OVCb22Jv96bHDT+sL/G525Gxf4XMAtXQIC/yk81XFjyzXCWC7r57vgzBVMeZ+Dtcqxt65pIu1B0cZDHXLb8pP36sqHE8yUkZGKejU/0/ZTuvAxmN7c+yZZs2MUGsWTQzGFwNMyZjR4d72Brk/pQcSiMHvPRJgsrnkyOXhWrlvlVcu98PcJzUfoyhl6oexhyf707+D7DBAlX4f9wHwXmtdly2heRbYJG+SLaqR16rz+M/7qvdLyiA9XzNuhw9gzEghmnJSpQPF0JHtiR1TbNDcW3J/dqiuvtc3ucd5Pji/XWeK8et9IgGptP/4LLC+mHNP+Qxvrq/a9fWNqkIjfx/aynQlo7AJQDyA9GDLAbhEZXLs7RgXVC1//vwF/wHQlBCodQgVZ9QK8v8ByEJ+PEa1aN3CtttsN+2CocI4IPCtsuvvYYeDQYZIEqTmKuYlfNYHsymL4uS5M3CJFgifdBV5ru4eYyhgs8BrAi/ksvEfYdFiQ0lC0OYlAYFzQoa6QE++v1KIeI/3T/oTsV4YeOKiWCS9jjBSh4t6fh/5PEE9NXBLd9V2rHVcECXmdbQGaFoe08+c9ZH3dstrypavdRoD61XbZXlP9y0K/LGvZNYZw9ABmIOpt4eQdORCRPVzrG2AkGIx4vfN9qpttpdts71ot7fXbXt73e4fkDMT+TI/bJdX5+3mBvkzX/Pa02dH7dmzk/bsxVnbbq+Zt/3DV2/aq/NrshqRT/LgEOzCPeaEZeqBXfiOyokKlibsKx1iocDVHgtdHVTYOcaPBwLI/7pVsRwAoIdk6yIlgmVBACDBSqzJijCgKPRcxKXfWAungHrrKUjqjopmQVcr5B0+lUK0PZ9kILLAkoBR/K1c2mKVGhtb+K4Ff1lkTw6Oi7UpnZbkLhN9OR+VM91h65T5HqlbhUDjwIn7MU+RtMZUzFf/GPHItwrI7NXNEWLuKuco8INQ/l1VMheACbLGgRidXLdVOIh5+avy+f4RK6KT6Qlm5r3AZOgarXNVVheLeewV0AkC6uUbmIHNMY9q9dLhZR+PkjZjn6uUMtyC62Cxh65HxIbXDHXBo1DxONHRLlH/U5uLDYAuCAX6jIeW0VAvzMXOiTPi3NkEOmmyAWo2JpHpqQp4KoZubNvoDurlQimugDgOhxhCpNY7R4PavAwX9zPnnzmY/j2duvx+Bim9Cecze9uHx9sf8Wgsp5fPxt08Rr78KSNwvFuOHPI4mFGT77ahkgD24/EZm9MsK2mkZFtGe7vgdYXj96fRwjmLRNAe99zccoylZIZx5b/n8fA4PTXedoDzOr9n/izbZEdzvmZ9DIZhnX3/qHcyFIUnpMv8R7Pxm457fpftyA2b1wdw6b5m36i0XECnTp5mcHlNPtfmapbTlB/rH7dhNqrRH598AgyBgQyHw7mPYCSkM2lnMUFDy5UTUs9ykuvbzljOi7+fx33uh74fYJByuA2D+xEzpOdOeZzKwu9PEG7N0DLIQKO0HAFXjB/XL3PaSRcO5wLA5dqaeWouZ92Qzl6OUc67jdt05jGuez1nTeYhWjJpDYZYNwyQYYTmWU481wtZjgqtlLdKlq/E1mJOvnnzuv3CL/xC+9znPvjB71oAACAASURBVFegQiPjEv8hBxZCv/FPoboIr0IuIoWUfPGLv9l+8Rd/kUwwgcTab7733R+QrYm2wOlxP+YDBu+LeBcTpG8U9u6++HszzBLs8DWZf9D6wrLn9QNZwrrRXFQ4SDDhc10Y9MG78T6HKM+6FN8nOOI5mhmVqafxuwE5PM96BZ/7dzwHRpSdAPdFfVNYrgEYy/kMxOHaLEJkGcR1ZPOw6JCYkOqDGBB+9qzvUt/7GgPSnofcn1Jvg4GTawxtmPcjr528z8CZgcycFwKS1d5kZuI5PrQxyJ/hsgn0+feUQTMuLQ+eU4PueCbaA/YzHYXasz2+uY9bNnhvFKCbbYacz73dccjqduV6xrX+3PtFyrzliPql0hfoMwEaZsu4f16PHmvNjdlRkrMEuBKs1u9gKsuZ8njj2R6v3D84xwVcZjstgwOE1ErLwze317rO+x7uNbC6CPOigzaY+Hk/10YBEclA9nha9vGdGcb0cSrHIecgbHrLcsqwTd7FPkIQJdiAVihcOCZU5IcDcMu11a8oJ8p2BN9VYA/Xa/2eT7y/RfX1of9SXp/av/AcOMIYTxVuGjmIHR6Y7fN4yHFepjJyWxJwyfZpbTA5oj0/fp3PTNuC7c8QzLh2rT8E9yqnZa5DjmEBkwO8XBYrc9oNDzMbhhzZcJKZA6+c5DhoIxuw/DbriJQX/a4xRb+8DlP+sUZ50NkLiYrlOMsd5+Vu5H/GGOMz2I4IJb+5uW7n5+dK+VCANnJAAiBBOC4c/iMWW9nwHxhyZ6dn7flbL9rzZy/a0elxOz5SSDn29GfPX4htRzpla9vbLYFSMs1Q0Rys7WL8gq3GMGQAnqjMzErJg8HJcNLykQkxMm+hAE3KNcCYDoCMgySGtFcoq8DjAiUK5OM6LTaawHe81CnYcLj1mGwz23ieI85TT6kmOMI2Ksaa+pZ2L9qta52Pc7GqA8wc60BQdRVDfsRWFrhlrGUwUq37Z/1g2R5h4REpFj4Vxth6Lw/e5jU5/+12E8yrwj+WXbzbvkkeOFtezSx0SDXATP4jk1NpjfR8gZmwNVmY52i/Xd+8aZvNJYHJh7ZtO7sIab5o568/bFc352RtYk3iOgCXN5ttu7i+bm+urtst1tgBGHRirOIgCu+QqqzQd4SAM5/mYCq64jlDzKWNhv3CQzukofPcq6Co5FesP3K08R77KJDzKqrFXJg8NBmHS2LrIiIAhw9KbWIWoOUNPioB+DrUoD1YB4iqAF/1Nfalt12/wyRyk21V9wMA7Mj1Cd2yuai0H3VAoz6zJZ3AoDkqyShiBNjvPPgEUKjLxbvEmLPeR7Clyc7EYU+hfKww7pBv2BT7bQ8ApoFJsDLJvBRbE9XOAV7id4edI80VopIAdOIf8mkaJFVFc1VB6pF5ODyp9gqQRgErEW/290omq2CV5HuQZNAxEaurGHPpFW27TgtQ8hKRmRozg7oFXAZRUxMeIOAj4LKSAJs2urx+PDgV2bwZojMujiDjaLCKrMwSkJqN1rmNaegsFKjp4ovtfIXKWHKkkIWRxHTe5OZ+2LBbKNhyrABSrhoBE1PtqXHSxvOz823O786xWcxj7+Ny0/H92VYa0UgkDJ44mUKiBc8YsJ+fDog2g1p9wWT0HPp9C+M02JimYOcphp8/A0LpsKWBM29IH/XO3MR831P351jbMZk3p3k+02B9amPLccz5SOfwKTmxjOK+WxZdGWsp5z/HH/fMTrzlxvcYMOrjU4oyjUblyBrs05S9dEiy30tHpVgIM1sh2K/zmGX7GGJTFZCxOTmkcRjsyiNjYxSf2zgwswyfeZw9LngnnTs8s5iGudbTKU5nwvfnc5byNdZeAoFD7jJUqksCf3GfYKx0Y6acoZw7vy/lYqkHDN5Hjsue8yiMi2CCK7HzCK/b3gsom/Vfyliu7xnQyfbMesfP5PNdcRB5uiqXkucb33sePH8JvngOl3MxgEsbj7guwWcbjXZ8uF3XaaJ0IQw/nDRueJr7hS98oX384z+vatQPAthOTk5ZWfxrf/bn7fzNeeWtvGUIChyhn/u5j7Xf/d3fpQNj0BL3vXlz0X74g79sP/7xjzuTx3ObesRjP5gkCX6PnFPUCZWfzwbTkPcRYpfzY0PaeSIN6PcIqZUNx7rEYAjaBcBzMZeVb3TW+ym7OVf+3Osr2V3uw8yk8ZznetG1LCvyyGldAy7FplXYt2XMwCX6mSxevU+h6jmGCcImSGcQ0exSM5rTedH1KvKQ4FeutwQxc/0YKPVY4Tv87jazXXUg6889LgayzRDhATNZHGIi+gBolkMbpl57/j4PUPIegqcFDuDdBoJ9zUKnFLCHvmef/S6PMwuXom89XEngw6xnUod5rzDI7vWe+hwGN9Y5w0MrJUHqGOta6SEVObEMe+6wxg0iW9eI3bvsE+4zG3lej7v7Ki6V6yllA58bTPVce/zxTtnbYoRZ1iwrnvcZ0M31Yltsv3KOunKo32WVYDnp++f+PoslwKbW4ZHakIeEuU+5UJ/bNst2/q13qvSsQu3qQDqYyr4+f4rVmeHMNFLlLJbfo5DMAZbuM8+Yi1GYLahrbCelbFF3AUyP8FS6+bVfK6/Y46g1PSPC6Vbsom4VhB9B3SDO66ODeV9v/eF5zUrLd1U5WePuQg0a39mu5hgVmQX9gY7I/8aa03ywEKBTcRVr2jqOYBhBBNk93ntzb9f7hu3hvy3Hzrvt9xr8Vv48MYFSB1NkmIMVxUQrv+P9IDPYlsj5xxzj0AW6ACDjxcV5u2SUhViZyK97CDoywrtZTVwVh4/2D9ve4V47OT5tJ6cnDAHHOgZL88WLt9rH3n23vfXW2yzWgkNMvAN6H/YDchICuHTlZ7DsUBTn+mbTkCPzZrvhd8hJyPFlx6vaNxmZd+0WByQENmr8CPjosLxza712OjGhro2rnPKhw5tBYprNgVzPhlhtp/mnwn31LZ8JgBV5EtE+VLL255W3ta/7WLaen07SMuN2kDWL9SmMh6BorCfLdfqUj2SlVIPXTH6f+tH6X23i6l+ADLNdbHn0/mxZ7uNTOjvl1nI5DrfMcK2UPTyMEitT6wih5gDCD8iAJJsQa2xfeU83twgtv2x3d9ft7v6mPewAJL8iM/PmdtMub67aB69ft5evX7c3Fxdte7dlBATAT7A4Bd7ttOMTgHeqOI5opB3EY1WhXgFvYCoLymBezUWotKTH+wsTKt1hL0NBq3sWEtLej6iCnXZwiArqIsj03JY+aCO6h4SsjTlEH+WBrcg5scu1ZsC4RNi4ztZU4Ahg7/Ep0kqhQBG+R+oJVclW6hpJruZUviNBT+4FOPBQsS5cDnV/zByxI+UD+qEaHibmFfje8/yaNIe36X2snVd5apXuwSvR/vOIiETRLYGM+IkQdlUiR/Ew/HThHnwHkJP5MlnZ/IhFgJw7k+AoCwsp5Jwh6AA4D4546CrWqhiuyF+K30WAUUoeHOiQQVvMVi69Iuqo75VLORjaGt8hEwZwzcLsez5m6w9/b1mcZ15kVBojgqAErTbeBDm7Tz6S184LHpOsQgU4nZIBO/+blUdXUDYqngA53E4puVG16JFB8cRzarj6ybnbvvZzVtZImQClYyMmjfY1QyM/e2yM1bc0RsZ/ed1T96ShPrdRCmIAJ7NRP1/vis+e/DQ+xrOG8bUGatoA7QZhVITMDW4YHTYWlxVyfe3SANICng34NFJTlnMec/z9jLU5eUp2ZJCNXTTbn21N+c+NzuM3ty/nAM9JOVoa38VqnscTDyiF6Gfl+vFmbVZLAnq8dcoLic/IomQlRJ9YLo3+WebQztxw/X587o052zSP49qc4d7UC7gHzj8ZPOX8AijJgipmBrl91jOeu3TUzLJJw0Eb0l7bnxhiOY9uazqE2UePg36KaaPvR7Vlz5PGYSn3+m7MtTbxZVGHnOen1nyuPwPNCoXwXCqcKftvJqjkeQlcbu50ojnLscfY8+Wx8nP9fQIrng/rbybPrnLdlvncI+zAe515jaQuSKBkjMkI5c3QX9yXgLfn1OGoZKghlxarKOJUWOHi7jtyXf7ar/1qMfB84oo+HLZvfAOsy28QPAetQ5s1QISb9qUvfal94hOf6CGJl5fX7fDgqP3kJx+0b37zm3RkXInZetQGrt9dM1CgjkOdZRTgPwE7usrP0L2q/riUi1HpEde4UMUAOJwrq5z8cry9rnMNGTSyDvP6cLiqn2k9ZL2U+5r1umXIfUiAy+vLTMtcm7kWCBQEEJH6ZHZcMF5wtt2fZLTlfqCxWx5yel6SIas1q8J07m8yQxN87eupqmvm2jBgtpz7wbzGexKUSjk2UISQrazy7DbhmVgDuMdFLsD6QX+d1zcPstwG3z8Or2TfMffcPgBPs/8F6BPAo1MBBtu259FFjiw7cZxDaMLKY2kZMsvP4G/qFjo+xQjWWCvXlosbuhq55l16LueXur5yVVLuiCzKodpsbjqgYvAWbcH+g+d5jSL0HmvKc4CxTHvQ88x5pEqX7Ztr2jlac93g982tK5VqMc9zMeZhHOakHYK2mAmJ3703Wi5Tv+T+7Wd0u4CHNToEsIxrXQrk1vUK0zU04bH1+h1s+6p6W0wKrqcqyJQy/njNldar6x/uRz5ar3mNH9glxWKp8EM+lxdNzLtiWXZ9GCAm1xE4LswxNnSkx8ZzkXqK7wEA4zxfZcj3Kr4V+kenkuz+TDPBoO5H7Aq/e9ZxfZ5pk44CJGu2Zep760B+VtUp0sZKu62zpSrnbI4z9xrmy3Z4rn2McSg9y6Lzwund47DUsuI8eizgU2C7x9m2AKGhhweuQ8p3FHqzDOM5thfU5qUt5bkl+5MMeqKaC8KJx50gbdjHevd1e3P+pr169bK9eXPeNijMcX/H0FMARseoODwIvQRdkCoDQniwd9iOzo7b2ckZgcvj4xMV/mGV8wMyNGFzg3mvEHJFJu7uH7ZdrkHoFxUpASMT123AzgTTtHQnpOgAclsnAsCHUQyTeffKpkZ6BwCqtSyWIdxVjITfTTRIH+haTnJfGWth+OK5t0O+7S/zsIMA+B7DkslUjjRAllnKpgtQFSZR+Hk/Yu9wjn38ElTm5WQalMd+pfXvR+qZR76zNIn3EtlAI5ov+zr2yiWAbp2c+3baIglmeu/oNmntV9bpOgCtI4diR9vWAJgJIPyYhaYAyEHWUKwQ8oTCqKoafnx0SObl5uaigZhw227b5uG+be7u2qvz1+31+av2+vWH7dXrD9r77/8V2ZpY98iPeXx8QGYnivzs7Cqfu3Loaq/fQXolVDuv3JEMbyfQipDiYrmbQF9rFPvp1dVtu7nBGhAmj6WDACYApazlgMOg8Csxzw9V3IZ6wgWZcB3WCjEapcxQUSDl0IT6I7goIjiBwsOj3XZ8jFQgipJi9B0B9h3aMCJzqXgRfET0RXk7ZfdgvW42d21zg7XJJLU6WsKznT+zgG62lViG2YiVhxgsTuQSLUCPLHleE6k5iv0s3aVUP337KJYk7H2Bj9gTsYcJ1GQlcx52iaFJFmaBlWBmKp+mgE/4M2Rl7h8TlAQQCgCTxwz1HIwjD3DB9qRO2SUwrJQbAmSpNwCu85DXZAJFesyHZj740BoaTFT+/Ye//w9VV6gj4RPj0rtU/bSy72zX2AySDmznxbePTXMkNs2Ncunkr7MCF8ZBGQNWaPmdN8psut8/UNjYyJiwtB/s1QHfKDbjZ29ZKVGAmRVSbsr5vll5+e+FAhftSuczcarolvmE6KlnrfdvfOq2jb6v53LM70c7RkXIAUrWGVlJkTetNIj89nmTn/uQcvHYyBrgmDaFKdQmcv7l93N7JtFdZcDO715rZ16TxqtlYJ73fEaO7dyehTxPX9r4WjNYnxrLXZ9aBqCJxyZo4fFynxKsgnJOQ4RndD6dCuPaRs9T8j4Mx5HM2u/1vR4XAwM5dylPvm9m8OBzO5/zGKdRhPWFDaU779utKj5HcR+DAh5XjxfWJbgcaTSnITvLRcpDjhHvua9KdUxQ7BO72bivROiLw5VleoNlIvvHutp9T93a57QYFXLOZQhrfsWiGHpz1m+DXYlnwbCZ13nq72Ss4ZnpaPPdxVCq3i9AU7c7dXjqW68Zy81T4P48Ny5YgOdCFnB/Fg+xUWjWR38/o1BdUM48gdJPO/ft+fNn7fOf/zwNF4wnno3wiWdnb7ef/uRV+/rXv9Zevf6QjgxOTw+PUMznur148aJ9+ctf7sxEJC/HZn5+ftl+9KP/r33nO9/hd65UPFhLVSHTxUgAGPD0UxWk0f6ZBfRY7yi0MNeNGW120JwrT/eqOvos3zlHZgI4BNlryI4mHEisO4TLzWkZPOdmh3qNWY+k05jGvde/dUGCCNlnAAT5TIOfBkf9t/onI8o6wY6vq727fwK7wQ4YhSByPLsOidB6t8ntNWPQ49h1BkFI7XteS2YmMvS0GAVq67BJPH4Z2qy9W4w8h6xa9+FnHmJ5PLRmR5VUzxfaY/YgrnFFXxjrZvTlM20Dps2E1pjtnocOM+iqsXBIkXSg2+F5NnjGojO3mx4RYtYLnq/IHlUwFqvChUIG0xqODPoFh9+2GNqj/ikMCn3AmsA6dk4nvEd9c5EigfueE7TT82d9xdyhkJkC0/OQBf2bQUV8D+AyUxTM69sAqIEfggGVNN/rxaxRtC/l3+13eKSvT9lDOCJ09vHRQQE8cp4IKtW7ZltUhzRjj7EdkkDmYxuwiiZEPkO3N3MdWg9xf669dLZFZpsn9XnnCHrPK5dJCm7pIegjOHlLn8T7i9dc9oX3EBAQKCln0YeWdu7w3dDBsj1G9Jn1rpmgXuup/yxr+gmnVT3LvdhjNdtduS+78vtH2TPz+HqUwAYe6aQU8qj/bDsWoFn2o4pKYD2BYTeAwrS90v7zvuQDEcvpbPPx76gULxB8eeDqPjvXdZd5AAsRqcT1RLkWg7IXr4kcz6nTsN7AxHzz5k27uHjTLi8ueOChZ4rfiNx1yhUp1jEAzH1UlIbugPuPz/YPyZLDs589O21vv/VOO3v2nMAmmE4AGeGDurI3z7pBKuBBJfIDCkADQAMwkzoAjDEeJGjG8B29uO7HDoLMAN/WwOeKuqvcr2mTeSwEZg4fU5WVCxAu8I/3VWy354O5Bss2RTg89KwPqGBXsdI2w1DH4Wmdd9Sca48j6hS4gNaysA3DIl13lI1tPWf585qa7Xfft/bTazttbj8ngVHpvlHULvWw77V+9Do3aOl9BN8zjUERN5x3G3tV/nMu6LS9/T5ex/DyA0ZVYnyxr0GXAghBaPje4X67R87Mhy0ZmCCbIe8rwM27h227vDhvb85fMVcmigDhH9iaYGMeHIDVKQamCpRhv4PcFWuRQFzlTy22IsHB/QIb9xFxcks7Gjk0r68R4YTDdACKrSF1LKuh7wu4BOuYwKP1IF5TBGSlL1NuSJ1HCrijvqyq5gTX+E9V1bk+ADASJBXbUzpBaUt8/EVbYueebGuwWDGux4eHPLCSvgJ4iVQQSC0Bu2eAl734TxHK0Z5jHCIQnFSbtY5x0IA8sxFK3YHLaokPR+TE1SFS4Vm1HlgkGXZw9Z/2B9eLQsBVtAs2kiqcc4zuMWYKTQfzEqxMsC6ZP3NPeTF3wOKkl4yK7BWiXuxMXINnoxgQ8o4KNEaDBJgmcOm5cfuNOQ3tBB8s2OB/+F//owdtWIPGOzbh3K5qK+2nHcXEDKYlr6jNoxvj3lXrUVyY+wr9y81ndk67gijDu4NnE7UvNxArn+FQWYuNCZ57pMErvdfzFLW2s6/qlzbsrci6kq5NLJ2OdOTSqPA7Z+X4eHTHJ1S0U1/nv9fuz00/jeKnxnpt3NlXo9xB+0zjZxg5Bbxq8h8BsGvjkJtHtsvGm8ZY/bfi9vv8cx53Gx7Z/xyfnJs1o2ce29mIm9u5NpdPzc+a0fhvIgvztU/N5R7AhXBG5/6Pde0k3HXSUWt6Tba7oeyj4+n0cU0Gc5NNZ9iykHO0LlNL2V8b1zXDImUt5QOGooEVgCeXl5cEhezMpZPj33l/5UCZHfBcV5a7tXFY6COeBGqN8NRspUCZwhBCzy441/rcwGWuB/fbBlTXnfWsWXZhpMCgdFVIhRQM0NoFgMbcDSATn90+qEDQLE8euw40VXgcHYXIVebxzL56rAyq5HrNcTRYYrl0u/33PC4eCxhGBhKGMzSYk7jP4EuyuwhaLo72zYzFmOgY9bOf/Uz7xCcQLj6M9KOj521v56j9+Z9/vb33zW+058/PCILwVJWhH639+q9/rn3mM59pN5sbGhQosoOTUeTU+uM//hPlwtvdp0EFxwUnrzTEUFHyfqPTXuTtYULtAbahz2aRpmyMMV4yLi3DHnOPha+X8SvGSYKF/h6fO8x1OBwAhwXEU2YKSPE6xL251vy55y/nM4HLlHG3Zblmcv3o9/195BlNYH7ol8e6RcaAZcDMOjMSHUIvAE+Oesqn5ddyqRx3OnGe9x2vA/80WEpnp/ZgtDudn8xd6eexunuw9/C7127qArc1HawELpd7qxPPC6ByO7Iy9XiHQEWvH7Qxiy1ZV3u+kg1v2ch5t76Gs4TPUy7NwMLndsrI4gsA1zKSIOvYz+XCOlSLwGCFc+e+RKAR5nXlFlXC/0bmNXJoEUTdFVDA0KmHEUEkmVMKAew3lj2zV1mRlQflkh2vH7zfofoeW7JzD6SbbQstQv/LDh1h8yNc3fsU3uH58Dh4jAEk5Tr2eCd858+ODnU443H3IY/nECxagbwAMBR2DPaN5x8/82DDa8TyWm7lYi9a6qDFtsODoP1ioaSc596R+6wmogI57adocoZ+qIvMYOJzwY4tkNFr0WvIczvbp2IhotqqWCYqbVzOUqUKUOGDyE1I5mOGy42ChpZDOPSeG7PpNUbOcakxyjXuNuYYpV4xMTRtXt+TOjqf45lAdWPnJ+zONftaY1qhymNOXEG9witvtca99obeXDIf0z5YSkE5s0+QSfjsyZdSRe/Qbzs67NM+M4r+pf/H9UhboIgUVeBqrCcV1EMUEOzLi4sL/hQIh3ybW7LMMS6quqxiKgA0AWZSJ1U4KMJuUQzl7OxZOz0947+Ts9N2dHLKnIb7CNcECIGIIKQOAspC8ipASwMwShul9ir3PdYeWJmQIYAhjGxB3kICm4IIhstZc2KWY/9OBZY4H1UcyPM+5K5AFk9U+Rf+XnWExkEAGJfUEZVjFr/bVvOBsnRZpXpiWiiAmQdkuyXmsOyEqqCr1NAoRDevXcuC25d/z3u72z3v5SmTj3TBEwV7h+0xGLB4ju2sNX/MesBjZBDTabMcMYG8lwzZPQAbEqxI+TvWX/xZ1bzRXoX3YjyryAoO2pHbEuA6QE0WrgEJZJegHqKGAGSyGNDmmgeHN5tLFv+5vgL7+Jq/X16et3se/t21B0Yq6R/YimB8MoqJoKYUszKSIT8nil9h3xNgjv2V1ezLRWKOyUPlJIeRSdCxgEemjxXHqv4zMWOEpevQyDq5UiwQ9Ce/kQAmQuOtj0FyVpYRgG8CIb1W4HYfHu427I8nJ0ft9ATVu+FfbdsDxxjrHzkzdS/a5zyZjnCX7OmfCy2hA7fbwkBKo7LFpdN8vdm/PDQwbuPNrnwX1WvwwaraTvkjB6PAS4K7AmaVBxcvxRsFZjJCgCQARI2AJQq5EBsTrEwWA0K4+f4Rw8+RW9MFgFQV3ZXQYRtVbk6nqKiCX6r4TiSpcLkxd+NQAjku/+C/IHDpimKkfPfKP+WwFiDFvAE9T8twsvsirvAiV/daKLfanAaldjrB1Hbb1//y26EWZoWRFcF6FfNF6MVym8v71b7WtvdC1El/JdVXJ+Ve5GtKyZt4GknpBA0DUHenAly2aPl91/V963989WNnS9ek4d03iRXGx9hg5kTaw4DDs0DZz//03somVLlRzG5Qna/l/dmmj+rzcExKaVe4Vo7t2rP8vccjneo+jgGkdzW20q+Ui9x45vfaCPf8rhlU6WiOvi1zWqVMzPKVbbfzkfM5t6m3ncmTl5sgruUzKiGyHIrJWA8Hys92u/v7y6iYx2ltXue2rvVvXit8buQ1zDnAtTkOOT5p9HpO0tg2oIPvYATBsMTmbuaXnXK32Q4nHfo7AUVpyOA6O1p+n53G4YCNsOsuww/FWCNo+bh4Eo1meBATW9aHAWrDMp/oGmiXbfC4LdeJwj+RZNsOKDaVdPBYIXsRWrtkLjA39LSu6JoZjC0LeAYTPcYerzXjb6Gfa0dIPZBgxM+SPa/VsV4EEsy6GO+0vrczjr8ZLs3QBxhH3u/EttQzkJz8tr399gtWCndCbyTY3987aSfHL9oPf/iD9qd/9tURmsNiArc0JM+en7Xf+Z1/h05Oz7m3RejjXvvmN7/Tvv61b7TrK+TBhGGJ/DIwjI7b0TEcFSW8Vn4dMaK81tHHeZxyvcHgn4vKeNy9HiwbeKacBxXcMYCX6zHBCANhfl46orjHbNfUYZbTeV2l7pz37VkPmdG25lgw/85K3lwDhst9c4RIoz0GLmm0F1OXp9cEwg1KLpllcBRm2Vcfh8S6PXaOrafMQrTD5nHC52iLgUP8jvaQYRuVz80AM5DJfbxC1a32Pd5+9+wgaTwGIJBrxr97zgeQqOJI+G+MkwBt21N56OB+zePkOREYpmJLuVdmW1M+DFy635bPlD/1S8niDajjGR4zg3neP8QgEliX1xicV6XmqjpPYF/OnYs4Gcg1MDrGW4f2LHoCEKAiebAuvX6sDzDPAC5T3+JetNEyj9/n1A7z/mqw+DHouCxc5fHD/QpBHMWG9ovl3feN6q9A/uU4as5kR+MZeC5sf8wTP6u8hg53pEPOPW7kl11bswudXxVhc83LjlA4IK3VyJ9PmWPDlvb4bGemvOl9cuz8ufcVy4k/T5sFoDbZup0lIoaJ7Ac4cK7M7BxoAoSUlRzNWgAAIABJREFUK3mwuN1fzznXe/kmepaAQDqbE4t+Hr+1frJ3lbomdbLfO9sYs/2LwiredwwuKRXJOAjlvPYDHsmy1+LtXQGXfuFUBDb1gccg9fVj+7jPMifa+iUBG4+bwj/3CNgAVDSD2/oS7ZTuGuxz2wdeF86Bh/55j/AacgEWrH+sYwCZr1+/Fpuw1o5DP3Wwi3ytre3iEJI5BBV+ilBvjCFAFejQE4CZBDWf8ffDw+N2eHTMMPP9AxzSqYI5Dw4BFNGfqkJgPHgQcAlxBGgIMJOhr2AmFhON40V5dZoVgaNpU3lspWv8b3jxKX92uXrl8vD2UWSFtr/zj5Z8mHHv52B+/K/vNWSqVl7HidHYGXYBXFrGn5KhtINT5842o//mc8zhmkCL2UbJtex2PLKjOwA/NF3qG8sm94/SzbZDOK+0W1VIEGOVRYDg8+DfMWQFaQkQoVOhzd0OAVMXhyM7D4r4OTqkXB0cHrW9g0MCiAgBB/kM9ih+QobxGdYywEgUqboHS/MW4CUYyMgJe15A5mt+JrwAbEJcrwrlzOuN/I9gLx4dtNMzgK8A3FDEatM2W+TjFFlAxYK8r4ipif14u0X/sVaEybngD/6+rUAxgYMAYe2HCcBkhCv2VhxKVuqYZNRTzzK0/L7d4/AxSF1FduSagYyfHgPIFFuTKhJ7UqUsMTvUId90rasAn/M/0j4HR7VC3E2wo7zc2gep3alYzjowHH5YcI0UIQGdI21d9oRwAC3fjLorYJPAZYWW1/GdwN4q1nsPdugAJJFORfk0xczc3QWACSbvYYWTg/GJvU+5NcHcZO7MvYN2dvqC+BuZmFU8DPkzMZcINYeMdx4PWKL/03/zjx/WDVfv8Iq79yJxNbcEZzR8yUwZDB1vNnZKaNzN1w847GeyMI1t8nyokGcr1DQs0nDLDfmOZeGX7At9LxYKBThO5Obn9P11YpbOSimvm39fPDNAtPnzpUNVozyxMId6e/q32YhNAyvvshKlE1XFSSi4GrDFQl1uSnIIxiGHcjHM7V8o/1ISPiGgnPB0zPDn4/5agc9z4r/T4Jhlod9jmZmG63F/1tu/2LB8+lFz6DWy3NBH6MRT45HymZudjbL8LK+d5w6nqlC+HIdiPBDQqMpp7mMasE9tnItNmxXOdLLlDZPvrvCcWfJmZ9NtTqPA9ySwOHTMMiUDVW16/XVzOiy5xrKf/t3Op41Ts1ayP9jEXX2TbMsy2uwopAGR8pJsF7c1546G7J0MM24mtTby3bjeBVBGv5bMU5yM23HBe2YjOp2bNNRzvrvDXmF86geo+0Pv2fHwmGLzzDVnR9rsAxvt1vHzXOVYeY5z7tbW8yzz7oOBE78r58RGBu41Yw3zrOdn4SH1zM/A7xmiifvNEKTLWmFMQ871PIn/HY2SL3/5bzJsHM9h7p7ds7bTDmjY/clX/qR9/wffpVNxdHzULq6u2jsfe6ddXV603/iNz7ePf/xdsi5cTRWb9cWbq/a1P/tX7S//8q/a6ckZjQUYikdHeCbYFTq5Vg7OkQ5i1hlr+xdPTEt3JcCDa71GEwgE800stVGIIcdfIbSqbDlkRmBe7v9eG35Pvmtup9/l+fW9uXdlXw0SzXKD+xK4nPWd84H6PXx+sTgEUKlPHayqMZIcK2zfa819TT221LVxMNsPcsXMs+x6HOHoDhbQYLQypDnYq2ir2+bnWLZzbqU3BssobT68y/IwxneZVsbzY1DWfZaTDocBbOIxFgbe/BNt9Pd4h/cIO6CWmwTOHbLP9TwB8wlIQldbL/g51q0OL7feB0sPz3VxSIfVu/25R5FpV2CQ59G6YQb4VZFU6wPv8gGYx8ntMuCLeU6Z9/NzzeRn1GMu/PgIuJIMeN7TzvAzDDAbSNTng3nh9Wx9ie8NOnttMZSwbOcEtGx35XpUHuehd/vaYHj3cLotswo93xXjp/KU5lzmus7f4YyNIm6DoZh7EK+viDKlWlDRlvyX69R9HPq+Quri8GNtjLO9cqzFHOH/duYhVxqBy+LH9JBxtEFrXkwfy8eaPTmPDeUfuczikMJr2temLHo+uE7I4lyCUou+1GGf25P3oiCk7511eO77i+dXrrPOyixWbtostr0MFlg+/UyPyfyO7DO+k7zr0Nd2wKM9og62NDMR6hyh524bZZSVyh/7idavYk4W0D35kngO9ktH/vinmZgE+BFOTD8FLEwEYha7sSJXAPQxJL8KfD179qKdPX/eXrz1dnvx4u327NkzMjMRWv5wh/y4uLTkHToKoDJJDvftlqG2aNO23VTeYahaFvdhRIHsfFWtF5NWBCbYA3UAU4cUZM7lwXv4qt75UnYsY9x7XTX6iUhGz3eXmUwFwFy2OkS0LY7QXYWX74+coJHjMtfvePbSV0vZmu2G/JvjWwz6Qfp6HOU5y53/nn8OvbNCEIj8u0t/avhmOgARq9hA79D7AqPcZ1XG1oG0/2HN3d5tOabUXcWEhM4CqNjTCu6iOM9JOz5GGgNUHnfRGYFkCCtHWiQwM2+3KDx1Q6bmdYWVE9S8PGe4+cXluQ4J7itv5OFee/birD17fsI9Ac95c/GK4P/VlYrvoHA1cHqAm4dHe+34BKHLD+3qCgWE7pn/VUC8RlTAuPc8H2rhQBpyrIQZzIcOEJSH1tuG1AWu6GL7G4cJzJnJVAxKReMXOJcj2gwyqIvxiEU5IkntP6gYes1d+RReI8yZ7ZD2isJhfk4ePgT4SE6kWfZ6FljbmVaDYG3f8wzXie5IWQbMW0Q+HTKJXUpbtuSb66FC5fG9wMTKXcm8lmJeEqx0JXPITAMgCTt6n8xN/MwcmgAwcf3hwUk7OTptZ2cv2tnps3Z0dEq/mQDmBocWSN0BpnBrO//zf/tPHtzB3LC9CTHvHXNjSCngZmysTma8NADGwsei8iY6QEtC87VoVIreG83jRVwKs3YTKr6naJgTENk30F2FiM0b65qRovcrnNNGTzoz83NS2eWGboN56bAkND+A4145ITVV/T4rzZyb+fJZIWZ71oyJ3NzXlCQ+w8bLzbea/pRRsgZGKYffGPf6rU9fTqOf259flQc9Ylw4K6DV2hgk4/KjDNHctKwk/Lwcy+XmtGST5vzMcz4bzemEr0z1anh9Xje3KWWxFlDFP1W6hzI07fimsWCDy7I9j3/+vTBUD2SsremIHGtck0wNvyd1QY4rxirnzesqQaVZ9ua5yvfb8bOMe+zN+sHndioFFOlpzoWSc+ln2GhNfZBzkrIwg5xmRYHyr/xPYianvhvtf1y0hyBYVPZ1AYjUr9m+lDUfOCz1g8BP5Jvp4/ogwMFtB1jjcdDPYfR7THxvOqvpzHpMFu15xCZdArOe1wUokQdEEj4xEQIkc1sNjhggoR7rDMsBXKaMcSyKdZWy434RoEgDvJ+IK9z09hbVPW/bL//yp9uv/MqvKKyFAPNhu7zetLNnZ+2n77/fvvIvvtqUSmu3bW+37ejwiDmCPvXJj7e/87d/h/siQx93d9vrVxcMy/j2t37Qvve973NTJ4hShRAYboNr9yW/OJG0M2VZMngy6/caQjodue5SRxjEBbiC/zYbgGhineTYJwjitAt4v8d8HmfrHusQ63Z8vmA6R2Eyt9/yOYw6yaznOE/G0yZxG8zswvXWBb4u9RFk3/mhDNi4nW4jnqHnIg/iYMm5bbMOHbp2hD37s1wzBiAT9PIYU0cV+zDZjgSsyiD1GFk3pHOvNrtK5zI8OOdxjN2w5R4/ZxTNUD8EnBn0wu9m/OZ+k7aC9budK/yk017r2oCD13bqGbfR8sv3FbPTz7He8U8zWAViCLjymBpcnfccGMlmQ8463u/uduAO1rzYZAmiu8+WT3yP9npt5VqYx8rfeTw9VrkPW38ZuDRA6aIFlnWwZ3I/tzwAsLDes9z4QAw/zdrROI715rEiaFhgZCcSUE2LgaqCZtrXch25r54fjiOYsKWzvW96/LBXuxp05rvE+nOV84W9Un7LFP+qHF9hT3bnDo52AXipM2XwyKH1f8v9dAku9H29IisMZnsuBTjpeeOZg53o8D/LlcdMcivQfW0tMI9fsRU9ppZvy8Rs2+CglkylAC7dR+vE1JHZf88/9jLb6u57vt/znP3pc8oqwJkDWz6e+5ptsd3hAi0qsCGd4+fNNtmjeawPUseh8Xeo/hHAbbdZbBNV2g6vMb9Th6ECQMxMNFC0sI8qAoXzUYd/1tW+HmAm/iEiCN8xd6GZ74WMcX+Bb0UZBvPqlqAS2cDFtML+dXZ21t5666327PmL9vazo3b27BlzaBZ6ryrblS4D1UJYzbtYmigqgkI/CrsVc40yWIXo/LsPnLwnMSd2tUHsySGrC1niQbDGq/uWtbfxEK5sLeVBreK9pavTRvUcDb0s+1qgnYvDiMhBu2UfgAoYgrAdR8576+PUHbnf9fU8pTNIm2GAPEtd0O3rHsGaYKYrkA8pTbsl112uHa+D/DkQhXEYk2sC9iFzcZfsON0UximZmd6jCGYiRBy2UNna3Ns6r1aRt9brCCVnRBAYnAdiv5o5CDBTWLmqdt/dKU8mMST8Q+QXqphfnrfzi3MWAXr56mX78OWH7erqgoDk6dkRi/+0dstwdHxOgFpcGrIV5VMJxNw/EBDXgUuDlZC6Kj4uAp10ppj5wn+Y+7VqRYDhvEURH4zfRgcgYlAWo1z5Gdg/hLUDL/H63mI9VJFHhLOrwA8IRYO8IhuiEFWyK5W+y6AzJcNVxAF6EuAsPM4Apg9GoiCesRf8PNk/7oQD5tmdCs8N6fMgBZgZe04/5Ayl6ogGKU+x/lWNHG2svJfMqymmJQ7vEGLOQ7x75dRkQaAdpPoBGAz7CQzbg3Zy/KwdH50SvDw8OG5HhydkluOzk8OztvO//Pf/Fc+/rGi02MyuK8S1FLgd2wr2XzjfMnYeVwmX8qlOVcVOhGCSGp+0aCccrWpdPLkINuK8CXWl0HdT5BXQf9onlrmn0pnwJpUbsQDLp5WI78FitSLpRmtsiPjV1/SnGfCZOvFv0r+ftSmnMZv9yvvmMbMhM49tbcO2Ux8ZvFaqVI6kJ2s1KsAMBmiFjUuyBjPW8zOHmcbpt/ez5cawzJ2ZCn6trzn3a33rclJOdoIrKRuzzPi7tff7uxzjvI4yOQGw83zM93IeIsE4/sZpi6vjcW1Frth5XeUGnBuZDbA12chx9/t5L07aal2trUW3PR3xnJt0Wuex8nc5b3l9jksaGDk/7qsdOXyXjihCgWDs+cR8hC75pCpCm6Zw+1zzHpP8mewbX0sjMw5v7m7rlLOqeaN9uY7wjM3muhvh+n6EhtsBZU6j6lsCGTYiLC+zETTGtoAlgF/eeaJ4ADZNj5ufnwYjZXDK7zS/K9uSztIMgKRBa1mx0+zvZl1qUDzHb16X+C7DvjQXAzRKvW05S5DfOrzLTxnTY71gbrRPgo0I9iOYaAj7NgPvrhjop8+et5cv37Sv/tnX2wcfvqaj8/zZi/b69cv28sMPyKb4D/79v9/+2qd/gXmBtpvrtrkBmLDTXr++aN//3o/aT3/6Pk/F0R7lBlKoDjFVgFGoBcgkPGNPhSOhauZjL/Q8gYFoYCDl1U6m5xfgCt4Jh/76+qrYpEjkLkDTIBF+74DJykEEvk+9kEDJQkdG2K7H3t/bwfOzzAbDXBtgMQDl9eH5cjvnA5KZKQ2nEYCx2XB2jPFOh/9a7iRjylnmte7xy3ExyKC5GykXrD8MQvreXAd4h+fHz8RnBjjdb8y99d7yfSNtyFhHlWi+8opZR+U607g9LvqDzzE2kC2/W+HrqFR6zLZinHCd24hrPUdyaJTvFNcaTM79yH3WOIwCGx5jyyau8/1kS065MGd7yM/V/Q8Nlcw95rl32Vblu53QP9Z/jm/un2IbiX2WBygG+l3sCvd4/DzX1nU5h2t787xWPG6LfbrGfjBMBbhpHYMhLKACwI+cerGnaFeUfYL3eK6sP2QjLYFL6wDLpmS8bDWCGGKk43tVkYWTMnINWwYMcqNNcBWyHR28iJzQ7q+IlNZ5w1fB5wbAZxuOzE7O6yATeE37vd2+qeeLWj+Ay3xmylnaJtr3ai+lX1ROm5n/VUjFDB35YGg3mPWKEnC7PAf46cMBsa4RVm72/w4d9dQZ1IMVbpz2X8oWdXeQDGa5S33n/o3xFyKTtIx8D373Xuv+ZJ/wnMOoJTDbDXgy92WCtSPlQNezDC1VsR8DhxmK7Hn0unG7F59j3Mue8dgNW6m0ULD7+hwH0Ol16/0k91yvCdtvvCb2Q3OYvJbcBtznEHOwMvHvGvlyYROyCrHTfImsQI3tuFgCpPssDnW0p0Om45Oj9vz5i/b8rRft+Yvn7fTstPIKFpKCuSJbvMBKOuB77a7YeYrUVD7Myxsw6VTBnAfJcWiEsYb8+jtiO5D1znbsWq/LuMBfyL0qpnv8c08ykMm5nGzQ9N9072ArM4KSxVuWeIB0Tx3ekuU90hvY3p3lPeUndbEAm6H7Hsl8RaOmXAmE8uFg1ziLX+Z16rXjz6Vjht5LuU696dDb/MzyZrs3fzInI8LOq7gTZt5sTNuNnXVscEtCr0OsAju5PwPIZAEg4UO0W6HjeI1CvBle/oCwcQCsKMizZZGr9z/8aXv56gOGmKP4D0LPYf8C/NzeXrWH+23b21dVdIViIz0I7EGEGD4wDQILwhiTq5SWzivJOYxKbWQ3Ik7q8IAALFjKuAAQG2RONqiYqArPf2i3DEbaaUeHO+3oaK+dnSLH5RFTT2xubuTDVfQq91RiHa4hgve7mrhsJhwEKdRfjGfJXLEyK7TdOq6wQipgxrwWc1KRr8WaLO0s+0n/Dh8GVjZkRr91ZnR9wUNCH0I4xDzjYh1B2O+VLhZNN3KI0vatHJqs94BDK4CYKgCkAppiZmqHRoi5Qc99Xgcm5/HRWTs9Pms7/+yf/pcPualUXDCbbSPZbAtfx8Si5ZRzMgxYduS6BiGBSY7K4OqaQdl/roRhrC9n0Ng1vLMh1zeMcNZmwyWNC08V7ZKqNIXP1jb5NHzTmZg0zVDG8UUqoNmg7mr8Z4SAp7KaFdraONnQz010fldu6I+eIXJYgJYSay92hVDh3wC6FbIjenn+N/d/noPFPHIBDnA4Nw/P+Tw/T82xr5/7tmqATaDc/Mwcuxxbv2OxhmIduG9rz5sNJM9VH6+gGTOsI6qU2iHyps3NFifHU5GCecy8puc+ZPsWGyyVeyW5DrAtN028w44O7k3209qcze9KQMHfzcDlI6diWuNus0MZbRzSUarcOLjG47a2DtfWg40Qv39NdmycJiCmzWMcvuBUSQacTu5yXAzWgb2XRph0UVYkRftl2Blw8Hy6bzbq576MOS0G8w62aAEJPoHNviboa33nviscWkwHGu0MhRtrfn53GnK5Jp8aywTBrHd9XwLT89rz3zbCcO3IyTiKROC6dI7RXoMAHn8Ybg4Tl2PE1VljrzEkmHW4366uLjkWv/Ebv9E+/elfatc31+3m9ppsS4TX3D3str/4V99q733z2zyZRmDH+z/9Sbu5umzbm5v2K7/ymfbv/b2/RyNss73k6SIqEaLS4V/9+CftG9/4Jt+uyt5y5ogj7IjdiWqkXo+Wa7QPYBKcHwMEHlecvjPP2hQCmI6jjWSNh0A6gyFoiw1Yz/UMSPlZOX+4L8c5QWqDH5a1NR1r5w/f2YHHMw00DlbdyDeWhWJSLvM9bhdAOIwL5sjjaAAkw38ttxgTgyTpoGbY8VKuRk5ptwXfe6y9dmdd52v9XL+/z+edgHNcJ0Bj5Ki1HvXYQX+479a7vma51pZ5evFsX++x8bvwTANjljX/zeIy5ciYiWhGqWU22+t9Fvfc3Fz3dyab0/dJP1aYdOxN3kfxDP/e1/Utcshqv0p58ve5rynaSPrX/bdce47G/gunaeS/tY62g5drx6kV+r0MdRSomHNgnQ0mCxkc1V/3Ce1P8B3Py+JNHkvrO7TZ+3TKpdee9xJWamU4teRVax3/ht3tNniv93p1mx06jz3NfTcr2+0hkLqL9BeHArNvwZyVzvaazHHDZ9YZlkWwddJ+dLuG/sr0NvJgYbKmTWpzVZ855dUYvexbPt/vyM/wez7b967tx177Go+RDiH5GpjTwfBbHhZZVros7o/iSd5z197r9d5/PlETwPLpPqVdmO9cjGUNm/vtgwyPZup1rqld5TZNEN62R9qSfHeFTIvUoidmm/o7el7GEe6Y85DrgmsK7nIUIJt1aLY5x5zzH/4i/oYetm4xmy3HLw9eZrvKjC1GPFRqjbQH0S6EyuKAzf+YJqPYXJprEL3u2j3Z4ndtH9WbUSRqR/bD0THyBu4z5Qzsk+cvAGa+1d56+y2GlyPEliyzqgKMHHYAbxCwzsrlbbdd3wDYUiV1AKq0PSuE2ISjPDimfNcBBseiQmOHHpO+UW51sSGNKbBPZQOnnHm/HccJBZytRPV0IKXDMgPsyzmgPUsw02G2sn0sYylrua7YLlRfnjCM+b78O2Ww65E4KFnjbOXe4DXiNZz90HsEiY+DuMcEDbfB9sSAIDw+iqx17kz6mLXnWBcnkNnBTOZjrRyQlWZQTFcBma5+DttZtoHyHzPcfH+PYcE3mw3D1UHmQAEggJUAOAFgAsh89eqD9sEHP24vX77fUN0bjMyDIxCp0Pa7AkIlp/KbtTvjnwtkOp1HnXtU5XlgbrtsB2sOgKHJeSmCVh0QCLi8FUaCtJuV6g7V1I/BDgWgW9XAMQf7KKRVh0iVVJJiad2C9BDeF1VRXf/Ieu6Vzp3Dsua1sjd0sLGq87iGAuyXSl3Z06nw+GHKrwu9urup9FE9CporlW1y0VhpYBGnOL+AeYvB2tmvnUCqgzjTdPW7wEvIJvY7Ub8FZqqQD3QN8mBpPQG4VI5M5PAXwMnrAW7+j3/wjx/6JldkTy9AIuBM8qpTdDuqOMlBaI7QYufjGGjtcjMpONjIL8DwSgThAbFCmjdAsJQW/9Xp3tpG6euyMNDappYbaM3KAmceOc3GxujxsUPcHfEJopuNhHmDXPt7KI0l2De3c22MPmoc3JYcA7/LG+kj5ZvgHZk8Zcjxh4W4WJSxCRR1q5qsfqRhv9b2NPqyHVwaEyPT1z5lfDy1sbif8yaRf+c4PVbkj+ck2zLP5zyX8/z477wu56SzTbWjK5dI5JXrTkGEUXisuXFtFQKXoFO2F9/h73QUs41+/gzqYBSQPzONKDtwfleCj+lseHzz5/yep4BLi19u2I/aWyepNiBdYTbH2KGvdgLsGK0BaimrNgZSLuY1hGfmeLmtvq4bFnd1tBdpFHKu9F6F1C3lcJmb0caFdXGOjR31bM8s+0OGdMq9WHvB8ErnIdcXrjdzJ1kt1o143zy+Euclw9RymzKNZ3eHtED6uX2W4XyexyCBsHTo8b3YcYOx4rmnAVxMZp7qwwC/B3sFJnqd5KJICKMGfFhmRify4YhBhee887GPtS9/+Uscn80dQJfWYNu8ePFO+6v3X7avfOWr7dWr8/bhB6/ZHpw647ABhtZ//B/9h+3dn3urbW8vGaq8udGp63Zz195775vtJz/5CQ0+rUFUq62xYuXB7aMxR/8AXKYDgXFQW5UKwPKHfq0BaGYDKgeQ5hBrycVGDBjasTaIYTZkgn7JQrPu8FxbPvzTc5v6xuvJ8pd/G5xGu9wvgzT4zvNj2fHc29BGn9w+rC/ntTSgA0PNuQ5Tt+GE30ZirlmvD7Q/i6Zg3HM/dn+tj60rPBfzGnd7LId4FsHWAgYl58uwx+XcCOS1A4Ln43qzmP1cfK+5lD4y8IifBk9zj3cqidSNHn/rIsuY2zPGe8ksy3XJYi5lSxi4zL0t9TedhHAc/fxZtuSIipGT85+h230uyUbUIarnAu8w8Jp943NZoGc4ILjWOUn9ufWkn2cHfPkstcD7jw8gDO7k+rGe8/PxTs9vjof3Ka8fPD/bmodFHmPqsQJM8czTs7MOrPrZ7o91iecEzj8cU7EuR5EUj61lD38D7DGDcIQmAtB6IGDr9ceiSlXp3e9nZeYVL39m3nV9IQpYZ0PmIbuB49wzK2DIJSmXXz2R+iT3Jq+p/Jl6bqzlMd8jLFxmoCpdVyGulUOJrkeCaZa2Rdpbs/7hntij4h6nbrFOyrWd7VfI8eNoldSH872WL9pjyOM2Vfke++xglD31PBT2EHNNxSwsf6kjqRuKpWi5sMzIntqhP0vwDfYxKm+XvbDW/7S53C6vO695+sd1kIQ15LWbQH/axFzvFY/ZdUHlnNN4jwJH7iPASxdfyZ/dbn14aIc4BCDACkBeVet77r39nXYIIOkIBX9O2jvvvNPOXrxg4Z+TE+SYOyFbkQV8Nnft6nrTNsgHunfE6igAGq+vrtsVIhV4qIF8mQrVpj4pphYOAx8qtzDGLm1LHR6ZFYewW4zbKITV7ZKqdt33j8qtmnZMtw2ZdkJh4iRysKKx2F9j3sc+IPlcphJKPaUwZ4GZae+nXSxUY3mw43flz7wn12KukWHbVCt69OljPWo5FwO3Cis7J2m5r9bRfq5letZNrvNh4JZh9xVVMu/tApp1SJpAP/Y7+yHe4zyWJiSxwA4OnFH45/CQB1dInbSPUHPiSiJTUOdhXSLH5e11uwXjsoFQoHQv+Oz16w+Y+/L6+k27vQcTE0Wwzglybu5QIOiGqY42qIB+u3ERbekMMBgrF7GGT/U8IOO3wD94wAndC3FXiDj3NR6ugQ3IlSlQkDknRdpyERyEZrOQDwHMB+aYVMi4MLOitlRBnWXBVqc4kC12xzWIf0WA1PkaixQVmEkH2IcCI38/5JYF1CovLeFb4mhYF5WuwIdA1jO1r508nCz2O96FdUzwEm2CH4L1rD3Ka1EVwWtNFVpMUSzmK4nhPS+swEsV7caY4iBaBZBArHG+TB4MEPQUeLmX3k9UAAAgAElEQVTz3/2Tf8CzLCdDZksrJwOAS57e1GZpxxAGCXLL+G8uzIq1toBr8xbLMg0Lk0fT1qAxNYOUMWT9flGYnjQe+gY9hYkvbvD92u0kfGy/Tuc0uBFGUgh7F6R4dm48aSTOCmnNsMqNuMR/EpJKgxr9zXdMFz/555qhMrc7b/b1WlaRHCJOMROoHMO5NCD7czIMvF701PjQkI7Qk6UsLZOpazMfJ2dD2Y/rHo3xCqt1bW7yvWsDm+1/am5nY60v6mpDl7CS6Xxn9iU3mXmjWfS/NAFPbSt8/Kl2ppOU7c9NNQ1f5k8KozDnNo1QGw6zE7Ymtza+8j3piKbBKF0y1j0YE2xDhLZ5bNyGNFCWzrDYQd24C7B+bqevmdvi9rjt6VBmv8Z8YXNBJWecHi/zW2a71cU5xcUIe8FmbqfV4z5ABrFJ/V+u8RnQnGUz1wnu8zs8hjlWuDbnHH/PjoeM1qwkOpxkj1WezuIZBjvRNrAIHQbnMfa8et1nP3UP8g2iSp2YVAkYUXczrEx5Zm5xIrtFzh9VeHWOQC1NWQT3AAcfAOzctO3NNR0AGgHdeEX4zD5DaqCpYSQd7O23L3zxi8wvdfdw0+63m7azd9AODo/b/v5x+9Ov/b/tn//zP1YuF7T34EAnsft77XO/+tfb5/7GZ9vbb58yuTj6e3UFIG63vXp53r761a+yyxo3RB1sFZ4LgylyPVq2zYq1fOFzOQnIC6ZQb49tziF+T/BYsq8tEnOE58Jhwpjb0R8h5XCMbNyL9WcbIY1b3JvOS66nNZ2V8po6Jp9DG6IcJo+B7/O7fG8CrL7PY8tKrBXOapDO/cBPA0UG0pCnyfI35mc43F57ch4ktfO6ynWL75Ox6blJcDN1gEN8E7hCe/L6AY4JrMv5xrtQaTSBZTmLgz2Y69vzuVyHIwTe44lnQF4SHMv5cvv8HM9NAugCbMRC9PdmDD6S2QIMLWe4x6kSEgiWftOcJRsy94ucI+81uTckCGhHmnkWyWwqd6ZsE+sj7yFmoALMIAMl5sPv8LV2CjMFgufWY2l9nPMxg4lz3zweGB8wpvB96mPLo+cS8w+AnLnwgn3qtltm8TzI0sWFcpApv6MOYJn7i+F8AgwElivkDo4rZewOjFC8Y0QkzPLR96pKdQDQLcM8n7K74J9gH2DmrdrjLFvWZWMMl7nA1nQSrXNiNfIZLJ95rded2zz/9Fh6vhN0y9+9hkp71GOkZ7ttxMq7SsGQut33po59pEMrnNFykrKUtleugS5TQTTI++d587zM7UCouK/NsZt1fo7dYo4LLMh+Wr47kOkRC1+k29XlQEMWfADW15gPQ3iwpxBvt9E6Me2sHPu1seh6LPKJ53NSt/pZOSY1UF3eTo6PdUhaVcudJ9Mgpv8GAEm7sipG4zAATGUy1argH5hiKByIAoNgYjr9BwDMM4SYP3veDo9O29XNbfvxT1+2y+st5Q1hrdiD0BYAv0wSdq/1jbBXFCCk/VVARq/cXHkCZaup+AZ0wenpGVl5DL1WLqNut+SY2Fc0e6xHfdY+kPImNqRyAxpcXJM1uxgC5VB0RV5azrFsgQorr9BbqoCKTlzTFYv9pF6Sa8n35M/1NVhFVPpiiDyZPW64tESB+fNan+XJYfoG/903F5JhxwyR2HfNvPPxu+1L29/aAxSO7/3lUXsCe1KuzMO2C8CSBYOO2sHBcTs4UMEqAI0gu4FDoPZhz8WhANLRbNvOHsDG+/b6/MN2cXHe3ly85r/zN6/b+cXrDl7eIjQdBdCqsCafC+CtwKkbAPI3AOUaC2EKuCzmJaONwdAWEx7sZdjx8AVYkAjpOwCqQ3cgSnJ7SxIC82VXPtz/n7o3+/XtuPL76szDHXivRIpNDRQ1U1S3hm47aLv9lNh/RYIgARLECRK3HTjDg4e3POTBdv6fhh8cJIEnuSVRalIiRZEiKYmiKJJ3OPM5wXet9an67jr7XNkJAsSXOPxNe9euYU31rTXofESAaOSrrYI3eMd2W7Xsbq1Xejiml6Neg9b0V1hJTxURC1V5PJF1aieAy0wlEbo1nBzB/PKe9KYsNDQFTXkiogtzD7B3pRQTl+1Kc18OFD3tQbnCZ59TzycumDSZgGaHCoEM4xVQV5XeNX06zEi+zULDjDkiE1T0/n/4m/9phIrTNI50IbwlmOSye56hgYmO74W7uYwNEPXcb6fbfGdSkpAWqsszQhzhfeTaaOX9QvgHZy0vWmP0/G5MUr7rHqvdsLymWBTGGeh4zkW0U+Oa/e5ckDFeF5QLxTqNa2Ec1GKuTYMLWReev2PKlqCrCRrum4XwaG/U847+y9siXKBT2M/zxWd/nQEeF9h9TlfyW3Jf3+TY6ZeP9yZjAIMAg3uhtKBsAy3X2pnn9UlrOBstS8NyAN+LNtjQFD12w8n6h7GKguYa9XftGXMftcnyXDAOOM2K0gG2eT7mvoWTQi9IcT0keI0WblLgTgd676DCNeCywvTCvd2MDtpwQxFaW/OaoC++gWPzv8ZbM/2s0bWvx02Gx5ANWpfcxMf+rbz3/Dmp0EfBnNHXBC6RtcgnfsdbDBrhOqcN53n97l5joWSmzQ7gDDzhYEIabllNkr/ZYI/PdZgFb+q5GDT6DpCR331teK7aAeB4EhgfuqoS9auduM+KfYS5F54C2kBvt7OLs3Q+6PvqyoFZofwR/rFx2Tav0hAJA0x5nEImXrXNnVSmIkqFcshwOTk7CR34/PPPty9/5Uvt9PRR22oXbXf/Vjs5OW+379xrv/3oYfuzP/un7bcfPAgg9f5T98LgjzC1i/P2ta9/sX3hS58JI0eGtnL9qJN6/s/eeKu99dabCb5uZf4rgBmZ5NAI45/pG55JmkyA2+maOVc7GJsAIPpN4TwCJdQnhasl+JdGPZu+sZEeKQ4cRJnlM2vOOrPGzpPzuOg3a+7yBNqnHzwbo9nH6AY0vJNt5vi51/mcja3GDjCukDv32MRIRyYg03Ku07uIPvOMAPotN2jfeE+HpFpvtaPnMS8B1FmifJd/s50y5/mC931+hu4Zxpa+03P0KrCcOYE3KfrjskT9ENjlgBhzzvz6GswAi64Jr2QDP719zSHzpPd75Y0MLem7ANs2lHsqwzdzTcRbedjiAH1fl1ycnpdRBx3MI7oqQsk2t8IbRX+5xpcVhrm7ODhhjlxWzjJRj3S6gcbVrkcLQNfOy8wJ8n72BoXH3WbhWslgzRE8r3aZF+QHoYD6/PDRow7cqF1A26VsUQXYrDCvlAvM+dIWGnZlgJi7qRu110jVmN5beBvCtzrgAYzqOqKiTAC0c03z13zmAB+CZ6yQVdBceaKEzJtyMiKH8NJ1O2nN5umyqKJASDECbdFnf3UehR9chrsunO2dMafyHNpqWzsqcECu0pzDLFgyCmm4HQidaafo9oNf43Q72wkxB1GfwvZMBvYwH67beU6fS0sxM8v92TYZ6zFmMH2kljs0ZK/L2cgFT2nEAt9T5mQZiXgVXwcgMg4feFI/aCHfWxwYLtPPrK3v/J3TQvRzZW30fA7GdA2HMfAkPB35g8vOCT2s4jNFww5efvzxw+6FzWFIRFKWt2p4iCkv7JY8xLfa7Vv77fDgIGwehY/fvXu3PfPMp9onP/HJtrN/u73/24ft7Xd+2T78WJ5tl+3evXvtk5/8ZNgHsm0ltzXfAlxOwhszD9zj0PPkpBeECXug049sMEUk1MGeokOiyrnkdOVwDieiBEXQq/AAdgiHy7H2JUMysijleOd5dCsRWwYoDp6rQj86lKqDEudX1gGPzLFPXhbhc3p0ufFEGTKBg2M8Vek79uhL56u1fbrzTI4hW+Ifnqgun9O2KE9vomrrlbH4mFz+8zzsfffKxIbwPs3yT/Sj4lCiU9GHAPS9/f3QJfF+bz/knPh+c1O2muzPLAAk72vlyszCo6pOnuCaKpILuPz4IX8fto8eyEvzcRQHCieL+E/ODJfhmXkq+7YKWOFVGE4nxtBZETwBzaxir8MPRSNvtT1VOt9R4TN5JR+1k+PzJufVqKUYxezEbwJBsw188qgyjodnOkpExsooXBX5NSsvdYmt2htWQVXoPuRq8QrYB055EaU9UqKEP3Z4UuIDWvqzih9FcSVyWfbcrACb8tjfHYWDav+VHs/pvELMeOQMLR4OPLMqplP5Hfyint5THWj8Mpu1ZxOoqUK3G3/nv/iPE+arxJ4ouTDi6+RBD+6gpdx69/fa/v5eCLZg3nCsrPwxhOsAXM7gWeVeeKKQ7258edWaIkl02EEiR3SHIoVNs/bhMv+MMysJVzHC3Ujxvs6Kn9+codfuzepv1z1GZ6bvAoXC8ysC9aa5WxiHT5jg9IQdCqIgWhNmG7GeAi5vmrNZ4HTv1WrFN2jzb65srm0KpKgrIbePByXhc4syoY8YfjfN6f/beeN+eISNDJsunj8L9TBEOT+cPFC5ljZ51bN8zL6BXlMUoZRL6dMPn595/hxQmOl1Vq7inOj/irfxPKes58wPa3zDBo4NpMAcciVOZxSrdLgw5CvHyDwWDh9mPsXDyD14MJTdSJkBM+aRNWCjB60y7mv9uMycglJIiektc+eoPTyBAGDYYLOxzE0peRbz1FfPB4iEHt2oc16jXUCXmV65Xx518zqqfw4s+TxgUOueOXTRf+NEFk+j4IvJa1af6afaIszXDfkuI8MgzeTvAd7IW04Jv5tO/hVqkCZanMaLPrQpkRfl5VlozTgp7FVBMYrzvk6v5W6obsqgCaNuK6t6hnEVBstOVt89P2u379xu3/7Wt9rh/mY7O3nU9g9uR45L5XC5ffde+1f/6rvtu9/983bn1p3YZOzv7rerMxlaF+3pTz3VXnzpi+3unafCE2prKwsx6TknJ2ftu9/9bnzvxXGyUuHI46ZrkR3Qh2+Wki6TdgBzmHNfv/xtFOyQ4QiIQp88fyH0AD9pPKzvvOGaN8D6jKGKnAOkAZDWmDB8AUAHcJaKag55Tp7KEGLGiK7AsOYaftdaes5X76vacbBRn09OjvqzRaN4c+JBDDCUoOfYPEHbLufJAShwWPkdQ6ZTwbLCjnU9QKneR77ECrWlrRksQ84mPYyDCuSK2hO4p8/uZdqLi5RnFzKP+Wc9SDkBXeh30agAbrfdkHnQpctIZJFemQevFq17CbtmTdCVukeHB12PWHj3LB9dnqdpNXIIJ8+ndMm+ymsi9XCMaW+vffr5L7bPffHFdv/pT8UG/a3XXmk/+Yvvt1/94u3YtGjzrmdmoafMOck6urx1QBddxLwga50HkNnQlds8zAO8BzjButOery38gkyGtt1LRu/dxpGH1awj4R8cG+C11APpbcN8ul2Ra5geJzn+zDOozadyYMUBH4U9LjOdgWSQ7lNBNN0Xc2jh0W4vMhdOf8kf6f2JVyd9Y5zV2b63iPvLq491ZA7gHx+X63UOlJBB6K15PoY+W3rrooNcjjrt0068KhRRB2pVACIdpcTruaHf2tqNcTiQGRtVyRgDMlzeuKx0OeVzmgUhZteOHBH6BFAeu8RtUeU1dXuL32Yb2und51EeWIB/Tu8+N8OeGmkUsJnkRawc0YCvzPlsb2PXuMzqtBIPq8iYKX3AvCdzXcyYnB703EzPljQ/9OkyL6Pu4ZDCw8TRozvbOxH+Lp4SH8pukDzmDx3CnOW4MzVD0stWOzw8iFByRVh+6pmn26c/85l2//7T7ej0qr3649fbr3+t/IJb7fOff749++zvtVt3bseh6iN5WVaOQ40lQ39jtAElyfbSfOehsMZKHsKsaJ4ezJmfL0ooCJRVzkFFQsjeVQRoVITGhl7ulZBJQUPx2KwWPdO2r013ukq2WTgAQW/YQ8O+9tROWfiz5+Ys77OKm7xm77tdPtP2rBehD3RSFoJLl7uOSa045rj8QIaM6wcXcR39IFXFOBRI/k4vR9JC5HouQdCcxbn/Ljexe0g5hH3E2rhtF7RfHpvBj2HDZ0ixvHL1GoChIpeqcrfoLMKnI7xfTnsZq3zZEqC8UHGfq/P2+OhRgJkPHnwUgKYqmj988HGElssb8+ziNF4DBBWgGSHWiXHl4VnK1qUXZQKR+tvdaW1/f6vtbmc0sva2Iu2z0wEOduDSNrv6LnNwF6BZOFrCkLUiYqGoIp5LgLNSyM5AnLWvyUbx1gwbQYdaxRMCC/EFjP39KD+TS5q1ueIa9SXAy+hTVocPWqg0MNCLt3FQh5a+F0UGJD2D1yHX8FouN6XiQYBceFJzLgB447//L/+TzHFp1W5hKgkdCRcJv8PDwzDKBFgqN0EWCqhchgVa7ip5hv1DwbsSEbPNuSCWiqiU94p3ZSqKYhWEUnLKAlRxECH6OKnW+fcUCEkF9G0IqxXAs2b+WjvFyuZ6upiPmamv/VgGs3uXXVOUk2CY+8lcD2ABs6JOCxan0cseLASdCHs6DZ3XaTbY1vrypDH7/bwPw7SqJQZIcIPCccHPhgAmoR9rczfP+WxYrK3JTffMigFjh40E98UGRGtbc78w/GqTxT3zpn6eI8bqtBeKQYaHJZ133pvnAYPnprHPzxQFKb/G/G9t/ZwGfI3cWHW5kbnjhrEw89TaM3xzAH2xFhiYDrLNNOhAiQOX84ngvBFe20iweXkSzWXl1grhF7pcfD7Ta0gqKyAkSSejLnJ7BYiRnlls7PWdbzyhP8Ar32DpmfASfOU855srzxW4Jpt1HyARJ6pOlzPY68/Rs93Di77oHjbcePmQGwoDPj0QS6+W19NAJ1WEKcM7UsmRxywB18hzJW9FeTAq8aQOZqLSK/l4a/NVKU6yzzqJ3GpX5ZmRHl6xHcxcTuENQJXki56o/i//pT9sX/7CZ9rJ8cO2vbPfNrZUfEI54u603/z2w/Z//h//Vzs5Pm37KqpTAGpozo3z9pWvvdC+8pWvRri4np+0KgBhu7366qvt5z//eZw6a460CYncXFVoB7pW3+c1cF4UMIAnG9Va4UmKQenzoP9RlZO1EDCjzRBeVxinGT6amxLWWc9mo0SORdp3menADaCNxqR+MDZ9r3YB5wijpf+EyENPvgHVfYCvgLbcNzZwo1iVyxY3sEd/ssK7b4zhObxh3aMNT1fXV7wHoNVnDxV34Ic+4mnItQeHh31+mCfmze0BgbL6B/gKL+qzV1LPORspK5ABgIDQjvOr+MLHAOiFXFGbfnCh72edAOjLIbkAKvqq3wBXAfoc8EgwaqTL4MBjluGMGR2CbHLgvOtnHe9z8N5ae/a5z7UvvfTN9vkvv9Tu3rsf/Pnb93/VXvvhv2mvvvzd9ujhhwu5iMx1OnKbwIFJeIR5QQZyves11x+85xnMMevPMzR34aFVNhW0BC2zPg7QsIadN6yytz+HNunDsC/im4V3Pvzo8qiPOXSAiomNjbJfn7yQHmg5Ph1EiY5GRJDrQ+Sg7usAUORuH6HdsUHLbsY/gGvmNfuZ4XIhe8JzD8+RAVxAp9C7nq00INCZ0wAywmXfkD85FucbZAC0wLOQA9FeFG/Ujq76WU4lm8oJphB9efpEeGB6pG6UJ3HanQM8pB/O8943BxiCZiLcPw/LGOM8VmQ2/EobMceRG24ZxcPc+wHM3Hbno8AFsg9LHZcHNPTND0uZf2ztLel4qk7H3CTIRQoZyQDZYZFSbSrA4jJMB8+dH8uTt8uPGiPP7BM2zRvf08du2xthusxibXwOnRZDJgdoPfax6rMqHgNm6pVctno+tBdA3MZGFBuUnfH0059sn3v++ba5vdPe+Nlb7edvvxO6+KWvv9Q+9eyz7fDgVnT/VNEn5RgDON7nrVchLhDGDkfF18qXKdtI4eOCm6JgRxC1wkmzrkZEvgTQMrwvkTOykQO8sRRGcahdcmjWOWv7qyzIFmXUk6ae4LCRYGamJorwcvW55A2AffJ5gXq4yVkEG2s38573zXnKZRPyBXpx+hk8mfTsNOLhq8vvo/X4iz1lOKYhA5eepENejgNWl8WdF4zGfQ+lrwEwRX8A8Jo3Dujm68F64qChvGC5PnNmekRwhYALcIt8lgKWVSwzwUt5W2b49Xk7v1Ik0cMAMh8+etA+1qs8NB98lDpJxaV0z6VSGggXU7h5Rm/oH/ki08/hqu3ttra/p8P09FbM8HbPg5fTLK/RAOcq2yIR2iIZmWsKVR9unkvgUkXHgWh67t7yjE1BlOBgHBEWHYf8qYi/kG8Cv8ubU56cnEGFuKj6OdH3AC4TtBSgGbQtz1eBl5Empyq4y6EjPKJjeVr0sQDep26RykzPNFoSp1eqhchhvZ02eFBdeWyqb5lCTA6VrW383f8qQ8W1MAkfDwUUsfzb2xGGQ2gfpwo75Y53nejzfmeoLqTxCIsYvev/HGAB5Ml2EqJN76npNATY2J9Zq9ZRXRZuel0IDAUMsFm9QZGuCQXY3H2I5znxcfn71UmAye0Q89/2HjfC3ACb+73WPzaeXVDIwFs5eZoFvc+hC6prAmeiCTcyUCYhyM5VUUzVXRPo4bfZAHRBjqE3z+c8b/O4f9fntXmflQv98H76hqqDRVXgZuYN5xMfI+Nfm1N9h6HmhjIelzzfT2sdmPK5X5uzee3ilLPAs5uUqRt0GGdu8IZYsdyUusaBDR8nffI2537O9MAmgE0txr5vAHiGG9AAB97e/Hzmy0EQ2vAxOh3TXl6XoeIxnqh6dz0RePJfyjbGjTGiV4wgvXdawzDvdDYVX6KfjIl7/XrAR2jZacXnx2kd8Mi9Pek33kH+TN7nRimNu7lPABcJfrWoLKhTVZ38a28kA1qei3kKux3KMsv6pREb+jhiwNMDIsGX3Bjpp0j8HfkLlYcmN535u3n112lgNBHJumV1yGBO8CxooRLNa5wCD1VVPIzuo8dxzRdfeL79jf/wT9r+3m57fKSE4vK43gzAcWf3oH3/e99vP/vpz9rOzm67OlfOya0okHB8etTuf+J2+8t/+T+IQ0I81nJ9rtpHH33UfvzjH4f3pfoetK4Nclg34x9GqvPXTHPIe5dHfOebPX0XmwiFyMtDVLmsKgyYdXYQEXBBBqxvaPUc5ELfMJaBT8+d3qEBaB95x5hmz17GBwCFjIRmHcDy5+k9PJF0X0aT5dWlv4zHZYvoz0F8AFHkpMsJ5WzSJlHfpQdZVlMGbNFnwFVkjfMfbfr6RJ8X+cIIXU6Z4RuWBHnTg1f3af3g2RkcAbic5b3mGVBN77MvCu/KCqSAiwK28ZJGl+mZePQhU+mjvnePWtHZ8XEC4+o3Yd/QK+NCHooPtPlBTgKU81njoH36xbqqLUA66KSESPCl7r17/5Ptha9+o332i19v9595Ng3qyg343rtvtZ+98v325us/akePH14DUGZ9wpq6nHfad/3L+OAxB7KRpa6f4ANPJ6D2oEu3eWjbbRq+A/RxgF/zpHXmO+dv2nXbR/JNf9Cb6xe3W3imQEFPl+L6FjB/Xp/MbybZlHIwZFidhDI/ei50RGi4rwG05PZe+NVUuJt4nMIc6M3ZNon8YT0sLvV4lOsgPG7FE8/lDmvAmJlPZPJMK9CLjxHbIug67Anl8ywvHMILLWww6FK/K69onQAyL65P0DU8y22sKGY37atcZjhtuSzu/KsDjDiEHGATMpkxLpRbfejz3/X8EphDNiWglEUrQ24J0J03R9q81/p1eVIyNfgplVfmeI2xlueSREAPpc00QK5b4MW6qXsrdzc5HFWm/sy6A/6NOSJfpOknnuO2nssQ5diDn13uRt7ZGp+ATHLTSkfpD/qU7NW/w1uH7Zlnngnvx1+//3779fu/CX35jW98ox0cHMY8qw3J7qeeutsO9g+aDtU0591bsQ6MAbjC81IF5a6ySFQCIBkOKztLB76yP5SKR4UKI3xXB9Ab2+0y7LDMoUdEZSKmeQIRXpmRJijbVLHiUaQnqDFZwAoVOr+5bRTPSUAh7+l0WJ/rwEAgZuiyC+n11O0OZPI+17hqa3THqfVILOenpfxbcobrkHyfgGOCuglc8rfU63OkQeUn7F6Wqeu6PCuUzdsbenkZJeL8MMsUl7d+HXoaWkWGOJ3Puo915DUqlwvIlJPd7k54ZUaIeeSyTEB2U9FZAsmUyiBAzAIzLwAoz9uDBx8GkPng4YcBZCaY+WECmJUnM6OL9HfePW4DeNySXpJ3sOz01FHC1Ahtj3ydPe+j4VsF+IncBHzu7Ep/DU/SlNGZBzL+Is3hIE9yTkrO9bySi2I8iZR2YLpAwu7BHHu0KMGT/NajRCvNWQc+C3ANZhgpkMKDM6LgJvASnqnweM3RgdK/SAbU9SEHdrLSfIyzGC62dgVeXsr58X/8r/+zEF2B5Zayg4hkSPze0/dqgzc8hfAMciNoTbk44SWzlyLXg9eQNU4yozESeS6LVbgwiTbmfHGFMPt1vM/X7GkHQcmDUf1bG4czBYDqTQzZlZU1tDbW9fHXTQXU+nNpbggcfwDCadn7hSG2EppK+7NxFIJ8Ai7dUJvbXc7vAF5mo83nhme6oRbCNvJNjGIes1LGsCD8nN/doJzXcKZD/31tvea59vHpvQNH/LY21/RJrzolXKuWzhrMvISxwuaKcWNYusdDPEebk42Rv9ANXe8zG9YZNFxbX57lHstuEK29jzXkFJ1TXsi6aJAxEUY304/3t/ehgCbnOxSa94N79ao5Aljz8frmaqYF/+xzMvOiP3vuhxsQnZZabqoS9FpWNMyNfXok8RwMezZ4vsF3vqKP0CRAyO8ycGgPelCfMKoIc1TbGAjOr2zyfcPnmzA8ezQW9xxyQ8eBhzAmBSwUCCKFFid2UQFTXmKarzT0tBGGXjAGwlg8O81qfpE7RkBjhmd0kFJFcGQFxOFIpiTwYhPadUT/SumWW0p4uW5VKLiM8vBOODttZ6dn7ejoUeV20aYoQ6ulMz9x/6n2J3/8nfZ7n/pU++jBgzgV3dzaCfD//r1PtEQaGt0AACAASURBVPfee79978+/144eH8URnjxzgnevlPD+pH3nO99pL7zwQgAx8Irey+vjvfd+3V577fUwxG/duhX90MxAJ/CUNhv6jvnX+mnd3JuPNRs6ZZm3VN/nxk+FVrLw0bzmtAn9DF0CqJWnsy7nHQD0PriHDWAH3lvOf2v8pu8EmvmBDnOHLJ29yZAteI0CwgFkM1ZkiNZe1+g5w6vsot2+fbsDgc4Hsx5SUSQAJZ9zAD2KHGntNGcOrCU/p0EoT0S9qkAiXrnaTIr+lAxemybxQPYlN0Mh88KDd+TLhU/VFw4ibpKpyAH1gzHgFZG6a9AOcwCfsibIE32vdnxTR3qK0JUXFxHh42Cl7qEP9FWv7okYBnB5XiU/FsgQIVLizcyVhpesJifmJeYmN6NBpzKYI7QqC3J84pln2+e//GL7/Ff/oD397KfTqC/dput13Ts/+3F76yc/aO+8+Vp4M836wW0K3eP9nnnKx+r6Dt1G28wHdBKgt4DFOvT1QyVoCj6c7Y41+8OfTVvpZT6qvcPv6oPoVzShA5fUIXnA5LYZcgjwC50QPFo5oGe+cT5w20sbRv0WniwGnjG2oeMumkKS2YSFx3DTZvUivNXhZZ8btzuVM8lBKbcL/J7FGifu0v/B7w4upd4fVbV9TVx2uey7qY8h65mHChEMOqk+cLiS6XjSYw13IUUE4DGNDB6F6MYB1GxnJUCaHorM/xodYavC936IxIG22zTQOde53cC89Dmx4jxz/+Ajlz9rdi7ePlnqNics6KzDUwlY9Xsrwi8PTqnkm8VDOrI1E/FUxHAAYAMM4xbXIcwnPOR07jYU84EtAJ3FvkEgn0V2OT2xNjHHxcP6XWAiVcsfPHjQHj7MA5nbd++2+594qn308cftF7/4RTs+Pmlf/vKX2+1bt9vpyWkcrt596qm2t7sTwOX5xVW7deuw7R8oT2E6QAlMysO29CDTswK8bFfh2alDYv2THmNt5BkXIGZ4W8u71gqGlq0oYhRfXxUmAHAZe69yIEjssQ6su/cje9aR39TtXeyEazTe/bwEvmZBuzzgqLRQGl+FxMdepMBMfYddxsFariXAJR5y1x3Abtp/XSe3BLc4uKdtlz+pR4Y3aLYB2DmiltJDO39dPB/MhCLHKzSf9GuCMOwE46WVe5AF/pPLY43B7Tx+Y32u7dsivFn2f4aY92rler+9FcCl8tbL0092Q9hSsrXCwSHBTAGV0henZ8cBXj6qMHO9qhDQyYnS4kge6vC7/lS8pmkPosNkHZ5kFe4AL8PTUvNfxW9icnnPfGXBoCjkE9W7BdqPuct6vImTZd7XWj1zxMCpIyMGKvd8ukOnXuZgC09ygLFytAKz6MBZYW6RM7iKxWrfpr1N6Ba80rMeUPCpAEzxbmSBKHEXNLCVgOzWTtpecXgm4LJlvlB9JH97TE+pLK3fxv/03/zn0VVN4DP37izy8cSpiAGDg0CW7v3j5GKFCu0r8j2gBIoVOrvMgsEVVrJU5bWkTQsnR8CTcSUnbTAMk8I3/Xr3ruz0wglEnt70CoJTm3TD++lMNDOgb1aeOFMzcNkZ3fNHkJfU0Fhr1IGLvnGxsfYptJyL3t/w3uN0aQqPcOU5Gypr45rnZN4w+1pkDoURYoPC5Rrvoz/bFfuawPM+3/T7vIH3fvs9PAslAGiAYPe+IkSjKlgZOj738z30E6PWjS4MFQA5nhsbbxlTURF3GTbl19C2A2Q83199rmJO7ICA61yBRY6NqtqHUpnnm83WrHgXPDrRpxuz8/qzNnN7GPYAH2G4+a7DwsTcILk25lqkm+h7zZB0eTCvMfVqABK8/7Q1j8npD57BY2mmd3h8bW19jgBJaA/6gt70CjDhxoLzLH1w7x9/Lp6TS6MswRPAwjA8CygMDx5V5q6iDhk6EQE7w+YpI0vhrhcqTtJy0xnGbxgyZ1kxdmczqnvLgMjK5AINt0J5ynNS/xIgzQ0XIQk6xYvxynvs7LwdnRxneFh4qmT72pA7KLu/nylTVGDn9q3DHlp9enLUPvfpZ9q3vvX7cZJ4Unme5DWwu3sQff7Ry3/R3n777bZ1mZ4xEZqzudFOzk4j2f0f/MEftPv37/eclsnzAmgv2p//+ffao4eP2u3bd2pDksnM1X/PrQgQDf3j1QaIDy87LbjcWW6yE4Dw5wBE6blUMNUztTmRPeHekXqWb9Tx9kOm+e++yacPLnNnGofXBChyWu+8CEiiV0LdAWKu9yvnUn0ABNZnzzFIWHWmMsj8kPRZY8ZDJfln5IYCENUhBR6BCSiM4hnwnHsrunep5hew2NcR/mdN4UGXcemlnDOjPmtu3TPRAeVZ9yEH8QhVG3jFZl+zGA48j7xHV+kzY2Id1EYALhXCz2ZR36l/eEvpOrz8uF7jA3DSfQDy6B8PNeM5Q9eOlBy6FwCVdXePzDt37rYXvvL19rkvfb0999kXmgrzOHiSfdtsJ0eP21uv/6i98aPvt3ff/mlsrvd298MDo+fgqxyLIYN6uPMIi1O7Lud9PWa7h3XFPmI9oHUHwTkAIcWIy3w/yHD7B77jOwCOlJkDpPZ1Vh/03Dxk0UZN8qI83gscRxahlxfPqaIQruv1njEFEFlFdPKa9OCVd4b+waPoJeQf68+4Y711ZKRcZFF0VDyY4X4BSPuegAIMcZiWY3F7lWdBW7xqjnYVgmzX+1h9PZlP1tLtnkGzBqhNedLjmvBcUyqV2sgWWODyBJkY9Gsh8xfhijbWFVmizSi8F30PHZWH5IAPtdek6S4HfXxOo7PdNDxpBp34HMIP+s7tEdYgPZvGwZjvF5An83zOcxoVbINIlmsf3wFk1vzgfURs58jxKfdrD+vsU7J4c5NczWdpr5nVfp1PnLaYh9/5XdlWedw76NBp1+cT2kSmCkgMe0LIgvji4qI9VpGR09N2cLgfAJBASoGX6IHMj3nRPvXMp+KgQEVJFOotjzfCeAPwqPyZOvC7c+dOOzg8iHBT5XUWqKO0OHmoJD0sj2Hlt5TdpvoH6cUoe00TBmATIb9xUJ37rHSSoqqIZLyOwas4TaSH7EdV5eoUx1aZViE8xUZqLOjIbWRfh06bVaQtKyBnNJCDmG5nKaxcOdHxypyBzGFbF91b1XIIailDRu7J/J6/QX5jvef8+uPgh2sShKXIYqZdytyaI+ILuQWtdr0QQmE4uo0287tx39AjM7f4fiNpNtd7lgG+B3cZgczvNqzhOGBDHczclTem/rIYVeYpzbyq4alfeTS1pyBkXIBm5L+8PG/HJ0dZwfzhx+3o6GE7On4UkRdnJ0dRJEhRARcXJ+3ySgCmolyUG18RAnI20nxo3x4QfjmPpFdmgJqbSpeQ+SUzL3M5vUQ6JoH+6dmIyso1y2KaegbANAWtIhfv8MON32Ou4y9zsI95Lk9mcKDyYNbHyKUcB5h5GK4ipZGzNvYheaAVXrrVtvZ7wb/nl+30rP5OVZ28cnruJIi5vZ2h4ukdW1XFN7fa+eMHfYyRh/5/+bt/8yoZMv+cYGKTbQpwMCs5IZPckhAT33CQ75roTojUTrLYLA6QcSZyBG3K9etpoJeKYFljDvC4Htu748KbMeENGgtngOg8hrX+zYaWf/b73TBcV2s1n6UwU/5U6MsE0s4K0IWZK+y5v3N/rvWpwiqDj/yUsW50I8DXZm5nbY6hFTdG6A/9lNDonhBTeM3a/M1G9E3P9b4W0QYtpoLJE7cnzanPL6AwhrDuW+uH0wHApY/B3/uzUQ5s1mjfhTGKFWUaISQRdpoAAwCVz3mf4/qd35wmZtqNPpKEoy9W8jpVDOEhV/ZrBiRGK/TpG4G1ub+2ZiVrXEHN885z/Vmu4BmCAyZrz5mVIHPv84nCdoBnyMPBsGo/QLsVL3P6r2uGF1fSk/MGcwZtMD7aZsPuAA/PdCN43jwx72v06zxBW7P3nPrIpnYGvfQZACGNzcy3cnmVidfFE+FFWTQbYItOJgWKlAdOB3rLkJQhLAUZRmHlR1Welji9k1EcFeikSBVCKKW41TYFJqlSd2aXzhCayhkqhSvANMN78r28C5RrKeTDxXnb2dxsB/u7meMsUqcoGfhWFASRIa2QcNZOXkMPH37Udrdb+2t/7a+GYf7o6HGGnceYL9rhwWH7xbu/aK++8ko7eXQcnmDylItCAXu77cOPPmwvvvhie+mll8KYV17p4yMBqVlh8913ftneeuutdnqqsM3MRwi9QNdaVwAZNhYzHa7JLWhOIMAAIeUhlmCeywzRBPSAl1XeoyrBS+CPwir0D69dtQlN4hWEXAV4AITTOJhnBz6hXT+s8O8ciHKZ6rwKX4lmNFbmzkEQZCrX6v70Dk7LLkGUSgkx8W/Kk+FRTfuzvICXmAvmB/7HU5HDA92P56HzO3Pmsh3gUtepfT1LIBMAqIfjut3gdAJdwQspW5ZFi3QN6wP46xtjefIwh+gr8upCH4zJvQaZK35jXTUn5Dalf1zLnOh7vNHzoGBEdei9ADcObOCXnd299vkvfqW98NU/aM89/8VY25RZy3+hC7e22se//aC99drL7Sc//F77+MP3e5EnTl+ifnHtpRO4zMMG5l99ZT6gA9c36CC3B9zeATSHtvBAljzTvCr9BOsOGA5Yi03m+p/nuJ7z8UMj8FT3yizgP6uKJ6AI70B7VHrHZkg6l4fKKB7lskzXoV/gbemAlEm5Ji43uN7nNvubmzzpjsyFVO1KtuhgJvqQW4BIPyIQKTxe3HtpgJcOXEIVXZdK59hBsuvo7gE5Fafz62nPgT908myHbEVxxgQW8JIhUqbL/QqRDFuxSrnG+sQBXYJlXcZGzsz0aI11qP0XcijmvbypfFfmdoTum21kBzni/VT13OlwBo+c1rsty75zAtNnm27WdfBSymWLAMQlyJ1eFI2Cy1nls/Nw87RrCtQOEKLyJFtKO6cNt+vy+e6RNmRLgKSEM5vIcb6b759tvZjDq/S8j7Xx3HITqK5rvUibH5IHDYVHVWtnF2dxYKv2Pvjgg0yXU17WauMT9+6FyAs5H9XXBygtfokc3fLO3t1pe5GTcC/B0NDvKacUei4bCzClp/m5vKxD0sx3ntMzQsxlIymENwBMhdFK50aqjO2MeiNX3lVF3ZRMpvJ4AJdxCMCa8hDzgqvUG9g+QefnpBHK6wtWDfrO9cp5gL5TB1XF6MrRikdm2lojWilBze3wJ825xJsNCIo+DjpO82OZX3jwT5+4mELX9WPfNnLGphdp5d7tRaiK3gsfYly+nwmeKw9L5mSND1yb0m9sWpcn3vY1JWzj8AMqbELfo3V+Y4tVtrnsb9FkpJOI4jMC/zK9RICXOjQTuLmrz+m9mZ6YFWZ+mZ6VAiuPjx6FJ6byZh4d6fXjADO1L9ncFB0kKBlel6G/FE6eACZelnFmoNRiBZLqGv0BIAdYLzqtQkG94I6qnAcQqEga4XqVGzZ4Itc1aaiA5Mpiqgf7wQzUFddX/ssMfCuv4uDP9BTOfJZZAEh8xr1ZOKgA1AIJI2roXM4AF+3kVF6sGSoe+Tgla8MLc7Nt72Qkm/7iwKPsNu3TNv7X//m/7cClJ1ZN0DJPnDJO/rpwHRsZog7MU7FTlp9QFvlavDXo95pSmonTAcg+8VqA6ixtzcL83wq4XDnFvKlPPhfzZs6FwMyk87X99yGBe7B8EtUSwPD58L5hxNzE5E9eu3HaEiogTv3KN3YCWuZn8tz51Z/n9/j4HZjx9cqEy8vTrn6tuaTPgtKNO9ZgMV81x9FW5YiQIg5BM52uufE4v485snw8btxzrYN2/P4k4NLnDyMTI93HgtHqQljfxcahwn/cC86NNfeyYKPhSou58nv6OMNVKE+kWU8MWL/P++o0wFhmo8o/zzx1Ex9BC2s07XM388I8VrymbqJVN5rn9eGz+s9ar9EMbTttukzwseha5QZC0TK/My3fxENcx5zO7Ti/scbc44CHrvPNPu2o33js+HjYXPrGkg1ajKEOIggFP9NmrmID4jlqNwoepMeIwJ0I3+t5r2ojWyDnfKaUydBTMZPDLwvnyKDIzWfmS9ppG9s7XVVLuj58JOPiUTs+OU1j+OwsT1xr4yFQcH97s9052Gv7e/vxjAzDzKq0en98etx2N5XwOw1hgXYKWz8/fdy+/tLX2meffz5Cy5WwensvQ7bUloDKl7/3cvv1r96LMOzHj+SNKXAUD8zW/vCPvt3u3bsbnmyMTRvMs7PLKNTz9tvvBqgZYRUWisYGFCAKueE05ToDmoTmRReAHyN/Y4KUAIcAj/CA7sF7T/0RuAzwqOcCDLmM9E0qh0GAS8g16BagJb05M+x9jZf0HWCM3qtPGgPFWuAPAEDnYdGRrpXHLd5b+n1sNtJTElpHDkfYW/VJ/WPu4A14SFWn9Q+vXTxEXZYyh1SOhx/ph+s05pJ1dpk5gz7R5wiVlndk8hT9RxZ6zkv0nANLalPh8vzGxg3gFjpzne/Apdpyz0m8JtWug4a6X99BY9A2cov1pC10XoQA132sAV7GLmuzOmrqTf2Dtjwv5M7ubvvc57/UvvT1b7bPvPCVtrMn2XwdtHQa1Mbm/V+929549fvtp6+8HJsXX4fkuQQQqNjOfEILCRZsZk75KO5Cca7s8036Rm1rPIR3aq4I3dZcSIaE90ily9B36MQZLPJ1ol3WVnaM6w2upW+sVd6Xnrh6FjaArsfblOciJ+K6jZQ98ATrtgawqh/anEnWoLO4ns/IleVYs1hP9jnTyehV3+k+bfYCvJbXtbxQoiBQejO614/aBOSmfZ4f472ZXDpdzPzs8+c2BXJtze4JftR8V4XZ6EMdxCfUlGG3kV6p/oKO5IUWOfiklyS/M9dgHPZF3sv8F3weZW6H1ymyQ/dn4Yny1gEwKaCDtXYZxxjiHsujD09CF6tgg01Y6qmznq/aedzt2Nlmpa/IZY0XkCeaL2/U5Nd0aHDbN+a751JN8Kx2yeZas0yHBvDLGjAMl5VOC/QffdXljDl1Sj5Ad7QzX6/vBeb5c3AuyjDTzM0KXxI9gA3HWjhdnl/qgE4A5F7IFQr1PZYtdXzcdrd3gq4UOh6HuzoUPj0Lu0gh1ZJBu3t7IZ/isFn0pVDdqsotjyulCvnkJz8Z6XAO9g8D2BSV5x7/sh0dy2bLWggqejccrOTZlV6ZeGjGwbRkd/jEZMURQMwYe7cKBVaNAih4dArY7u1XfY4BsGWbO7JpKWNTWMnYPqf3XKxVeMelV1qAQRVpk2k1Rqh62kEjV2bIJVXT3tKhufT4TuiH7CMyuRRMEcu8pxr0NbyrFzS+8GrOoqBxeBHyNWW420L5voBP84bU2ODFhXxzb8vJw9ttl1nuZR+zJX5Dnjh98js6EhrmENDlCXyz4J8C5aLvFkFPZfOQG0p9onByFRAq8DJC0OO7pB95Vl5dqnhPFVZVyPiGinc+bCfHj9vJyVE7Oztup2dH7fxCaWU0x9wjh4vKmbkp+XwW14ZDRwc88QjOo6mYuyhwI3pKpROel1FEJyuA6zXzTppSWgDgY5J78Tk0XqGQRMjhQBhgP3VI6gA7QczMUavrUxVlSHrqkEzJRWGt5FNAcM2dANAq8FO0rTFJJqQnbBVN+0d/728H7pcEMYgj341iPbOghUjWXrk3ibFOCAoQi+s59ZkY7EYh3q9zD9BuBV4T3r2dzjXrnppOvM5oawrTf1977wYTxj6P57f+eq12uSlIPEuDeIeHy5oguLH9um82cuZ+4HsbT8EduMDBoAdzPb1pbZjDa22vrO1N1/g6hKAswTcLsHk+XEmzZtnPVD5jWPXZNmwJ5KlkxthMJMNX9ee1cJzJi8aNBTeQXXBigCjsBqHh43Bl4BsCxs538Jlfw3fRRuW49I3m2FhmSCDjc1ry9uOCGGMaaxk5c9W2o7rgOJnjuTfRpM+LK5puBJqCdBqe25sVzdzvzt71Zo2+6IvzpK7zDYe3E+O2Tb0rSDah81roGp/3tXGE0LdNHwqXOdEr3jABMlDZ0qoPzvKKvrnsYY3hDaeX2bgl9cZMFxj0Mp6oNkl+Is2b0xKbPfeMijGFCk2lCh1GLhQZkPJ6LN0gTxF5umwGvZ1nMQGdLZc+6vTJYRcbrzoFzBQ9W/EsGX/B/enIkQrwQoWl5IF51R4dH6eRfXwSm7TgzeJ3iQ15EchgDjBQIJYUvnLjKfRCxT/EQwIsY5OWYVR46KSHW8ZsRK6bq4umUPJv/9F3mkAQhYund2RrO9s77WDvsL35s7faX/zo1ej30ePjOMEV+2kzJkPoM599rv3hH367ffjhh1X1ORNyKwT15z9/t73++k9jQy2wk406gEQCnQNkED0QjsT6uYyB5qE7NyS1sQ3P2AhrHrkrZ3lMaK/aoMIqHjyATeofvAeN0mfoHq8z6E+Avv4BMM1gEH32OaBv6pPWXM+4det2rJ3WPkKBqpgHPOiAjR/0qD94JjIv3OObbN4D1NDP4TGahheFa9QGY6I92mdukC14F/ocIIcchJplM/IsxtMEIO9FH2bvSo2d75Az7k02r7XLzKSdITcBuBnTAAjSA4twffe8ZL7dQ85lGfQZ/BPgcnoEQzOA+9c97FIGDdmd8kjP1r2Aexn2n94I+l1h4V/7/e+0z37hq+3w9t3Q3bM9NeufOPhvV+2dN3/aXv/Rn7e33/hJeYeXLbLw4sqNoKcgYN6xGYJ3tiRv5f09QDLoizkBwHUPVLWBTNY6AJZjpzh/O+0hM+B16Im+kdtTn10/Q6caE/OYObDSEkP2sIlkjPpN3wHUU1xt1rvukQstJm1nbjx4n7x5KYcHOD3Gkd4fTs+Aw/BKerwkKKTxRLhseWL6Gum53Y6wA3fk6s6GQlwL+Jo86xi/27B8t2b3zDr+mu0TUQpTsFi4AudGcZFjnSi64tndbVWdzgMVDmbCninPmizItp1FLMw2inYV7lrFb5hvt22kXxlPHGKWHIcnvYARa+S29LVxlv4fdl0WBVuu5/Dane1b14Opp9jwJ9DY5Xt5i3X5fj5VXge8LDvtcsM97hbZBhZDiKK+uqfmIg48e1htUFdcz/w4rbtsX9iYlssU2vOHymaY58H5Onj54iLyVbKXcB0AX8APAhEU5sw/rZcK+Oqf8mHK+/Lhg4ftow8/jLQ9fQxUeb+Qp1nyZuQdjsojG+0swJmNOMCX1+XhrYNMwxKHUQqxVeTLfrtz90575plnw1YTSBnFe05PA0RVFErPPVoeZGeXF+345KxdRr7BzMGv/VjOSYGSonV5bhY4r5Q8su3yXwH+AcYXWJzSoX7WTcpZaMVk684uZzsuVDhL8Kruj7jycl5Oqxn5NHCZPJw5V67E8GAlBU3lEK48hXngDshaIb9FS07bub/zkO0cB9cQjhw2enk0J3hZhx2VFxp68D1z6tn07BsOSOsexdBqvBbpr9G9693hSZoTDH9iA6Ln85BxGRLv9vCQH+WlPsm1qJ4dOUqHDU3EusC6ACsFYpK+RKCyws3DQ7AK/5T8VIj5VVMkGUV6Mr2M1vr45FE7OT1qx0cP2/Hx48idqb8sOqc9heTrSeTQPD9XoU8VAKoq5RVWnQdtCSInQpaHnRHWHjRMRKgWuaqYF4gfvOkZudxJseNIFMZpTVk12GPl3gulUxXoK2dqygz+OBqokPSi1x7GrsPMcCJLnC48KyvE/LzkM3IyUhZoPP/kH/ztTlXXjdMlcLlmuC0EqDHrTDTYbOS5HMJ6EHV81109Od/E63MJnHBtKP7JOEjjqtqaNd+ij8sQ9ScBJc5krkBcIfB+AWKQjNZAwLU5826ST8IFl29kbhjStVOOJcMP4RD3Tx608/hkUPDPjUw3eK+1b2ExKD5//V3j1rXkjPFrZ6Xryjn7ANNkhhhfB5Su93sIsMvuAu6C73f109vCwHZji40a86NrInltzTnPB9CZn+dKxgE3Xw9vOxSHjKE2PJHC4C7vitnYZLOHUo4ZrFAY35jQrzhRr0TT/lz4wBXI9bUZCnKmCTbc3AONq39s9pkjV6yxpsR8TadwbuitKSrvnz/XQRSe74rZ6YNx0P5Q+NgxwwjmWj/1m2nGec838HOffL557/Oj74YnSXpUrdEiG92Z7nw8eCpBK3gz6Rk6JQ8QvmJWwBSh1Wi/kjtrrfRZf30OCrSUhJECl3dl6r/LCH2IsUHsMhQ5VIlQN7UjRafQb/Lh1hFjFflJQ1ZG7FmAjUro/tuPHy5AyqhCW/nNbh0ehoEsHorwpNDkV+F9fnV+Gp4s+pweQXmCGef0RYMJJOT3JyenyXdXZ2GQfP2ll9rzzz8feXASvBPgst329w7ayfFpe/nlV9p7773XdrZ3wzDNfG3KGXncbt+51f7kT/5q9ClOJpXdWrOk3DYXF+3nP3+nvfPOOz23oIx9rRths85f0ImmUrmotPbzYQtyHlofgFt6Ezi/6D30xfVsetXu+XkCQYBYAibI/chmH75x4BKAQ8uP96XWRv+4jucNsCI353jwcR00p82MvtP86Dr1gw2s84DLRadltQNwGTrKjFyAMj1bY3R57XoieTOpWtcAhsKLyFWfe+aH6wF/Me4BsHQdfI5s4RoM+ZjLKMwzvHPncFWew1zONgHj6Zv5SiuTY0omdT4Pr8HKV93lUG2S/Tr6qPYBrUVLWVlcRV7SAxGZxDwDzut3ivu4PNQzfT6GfLtu9/k6PPPsp9tXXvpW+/xXXmp3732iewR0g+gJbyRDRPtv//TH7fW/+F57583XO7jqukeAG+Nm3qAd9I/Gpzk4P8tiP3g7My54AgBGn/FIhpd9LaE9dBI0O9t0yGzXN92OMn0722XoS7zsQlZVlAY6gHY0F9gn8jrVmGPN99JrdraN+D28tLbTcz1lYlaSV7vwA5+pBJ7jYGMuGymLaIRjTRUJSV4j1DpBjS4DZEuVNxQhwm5nwA/DDkheuBSgOG2TZwAAIABJREFUFwBXeSrZgS33u/xx+TvPLbYAa9fVY+19Qpf22uBjzyQgJv5RKKTy6cacRAEadXQjPB/h0U6HFUoc/BaRC5qXai7WSOGreSA792e2T6ElbLdwGohIixHd5bTBnK7Zm8u5y8KyXOes6Ws4/+76L4M5qEa/BOSJ/MiCk4BG+Txkiw5er2QsaNrDhTRGu/BypF8JqFSFc6PbsPuKUMM7j/xw3etpjNF1hPNoyJd4UIUql30C2AbtOM05HftBB85FafoYL2xvtafuPRXA64cffdSOHz/uhwYCL32ez8/O2qMHD6NYmXTuyfFJ03dRob3mIEHxtBcVmZIOHmk36Df9of9l06kwnZ6hYj/KAX7/3v321FP32u07t9vhwUF4Yj4+klfbcTs5Pc+D3fD02mob2xXiurHVTs/lsXnWTk8y12TaEhWOGvO4GX0J780IP09gJXNWVmXqlgVKwtY9gzcS6ZttpZh7O7wA9aAtonwC5Iq86nkoI0A5ba8MIU63kgEypkf7iJ5IWaMCMwmshawUz4t+e8HjblIvAP/BO4mfiOczz21+vmYPFKjU+aLSYcG7S1k1XIlyv+mcWp6w6BYrjoVMha6u83HR+1Twx/nTaXzeTyNn0SepU84zxUDlaixHzOow60tRrhxIApgJZEouCsQkzUGkhynPRzkBjfROWtMsupMeudr/nIRn5vHxo/b46GF7/Ej887idnZ2Ed6bAS+XLvLg8DUcPAZvaMyjSSxE9ymspO1P5N0U/ov8scpV7lKQB2UWZUz/+RK8dyJw9aPtRSjqjpPN5/IX8q2rnvRZMUWjSulLx6aAgAcwIJbciQplXucD28NTMXJldDkaKusT3ukNVYUQb//jv/+kCuEQYZ0fGDtIJZ01JLMlwmTehXz+eNJ0yGcskDjU85qZq2L0fEHclC+d7gC/voxuMc9/7fZOXld+zZsDTYwgfhZGA7dh4rymJea6uzV35K/lzvT+zcvbPi+d1FTaASjeIYG7W3O/F2fam+VozBOZ5ntfgSf3uCjiYaKn06XMXMoCVoSASxe+bKaueNxsuc5+1ydjdUU7IzO8zG5E39d8BMe7z+2evgthYWHVXN/LmtWMtZrDR18oVQleQlRDZN/Mu9NkkhZLjgKDAiNkodmMx+5NJhJeKKD+vKWium+mL71EO3OvPY80AEdjwsDnz33n+vHHgmifRH6CKt6/rAUv03udlfta8Bq4Q53Gx6eIajOaZdpxe2cDTp1COk6xz+cBYNR79WwMsvV9xGloetYM2csMGH2Ag015/huV7imsr9wjji/aoSme5yZKmLwj4ScXHiV89V8rND7fyRDz/MAwiByF5uqrAjpRz5FqSN2VX1qSdSAWo03p5U0bIe3gRZ54uhTMph03kHao+RgiP5HgYY5lsHZrR+AQyaj7wksX4lqLOghyn7ez8tN2/f69961vfDGNF4FfmnUslJ/Dygw8+av/sn/3v7dbh7eg3wKVOWAWOfulLX2zf+MZLsaYRytc22qNHR+F1+dFHH7fXXnut/eY3vwnaULJ7wB3y20G3yCyAQT4jf/wzoMEAADPkE57As2sGywBUNNajo8cdSFDfAoApzxy1j5xSm9w369wB7LjHiACcBAgzrHZUOodHfAOm63Z2MqQNwBTZ4gCQy2Q9NzaSBRZB/z4vs+ej2nTgEkNYrwDEaSxiqA2gxeUfPEfYNvyvtrWmeAYyNy771E/mRf3PtZa3bD4rCqWUzHeeHvOc3owzv7t8YDxqGz3HoZfTkn5TfynWorWFf3x9eD+H3Kot3StAkve6n5B/tUeIO/LK5avmDVmITAdElwxykFBzDeB356n77ctf/2aAlk9/6rncFK6kSXK9Pb/Xwc7jhx+3N1/7Yfvxy/+mffibX187VMYj2enB9Rb9jzWM/Io5HuiK+6BheBWdD3hH3xzkhrYo4AMfwz+sv9uF2CPzjtP7rOtnuogNS4Wluz6hbd0P6Bw8VaFurBXySteLh5G50DrzCN3OaRPcLss5kWdherQnP48cu1nYIL2P5K3iY1P+SNfXvJcNmddXDsCyG5AVAgzIoxmbW4ESG6osq7x45ZXkVWAnYHjNvlK/+OtyKzP9LaOkquxIrKsq5RbAFyBkpFPJkM4oVFTFP9AXMQ/mEBLe7yoocqaCInkgEGskj7myv5FzLvtcttE2/BprqTyo+qHCCmNcFnHC4dlib7I4rNa9S29opzO3qfIxw1Fm2E8JnHXbh9yPKqxGKqb+XYJKXBs0fwNwyfN8rThvx+5MOgYsxfMuQaZITVP592IclbYtwtRLFnjbzq/wR+gwhTFz+GvCam2/Ns9z54HKrSi+uXXndtvc3gzvysuzPBRkPlg/ZMEVnqrhpXcVBXvkkXn0+Cj5WfpZhxE722H/kOfO7RG1pUNHZJofaCqEPKKB9nYrN+ZBAZ56PYi9oQBR5dSTnUrBDwrikQdTqXsCoLyqAj8Kr9+oWh6yQWUa6rBah8YF/udhHdB7llGOg8GyaXs4uoHc8xoZ+BIrQ7q+1KmVgCCAyQSiMtac6uUD+EG/Ju8R5VrVy6PoSuVsJKTXfJfoA7ojaSodA4aXdUYosS7z3gUbIQrRVbUY53PnuyTBAvrrdQYyXVYEnYJlWLq4Nf7K+9KnYs3xy3W1yybe9323bKZL5WHMNFIp87LNzNs4MIdexTjh3Xx45MdMEDPBtwKUA1ROD8nMoznqw2RRHaWj0gFwhnsLZFThP+XKlHemAE2Fmmt/cHZ+Eh6YLf6yknl+Fj9Kt2Q19IvLTMG1s6tCdNsdvMxiP6KVjD6tYMvuRIlzRh4+lp9KZlrIiLaLfA0P0Oh3gqZxQF+8E7KtMOCee9lyTVcWjgRDuy+MRczqe6ilovHiYOAf/b2/deUb4C7MLH6YRZ1fn2S8LYV1nRbF4AcoVfpqUNriRKKyPOJGz2mlPXQNsPACPl0RlaJbI1qIHw8umG1+nZXecOgcJ3Xz/MxK4Enztbw2RwHjufHlzMp7Di/6eVsBAr4hWTV2LBR90be0JMppdXk0cl0ALT3qEH4zkOPt+2/d8OKUqk626W+ElypHSijACvsqDy4/lXch6aDfbCx5Pxy49Pn5Xes4G41uKLFxZGMexpyAy6jKNk6t6IfPp9MzCgKjIJXayE3C712RlGBfgk11El4SF/ABvpg3vTfRiEAe/a3xNPIijVaF3uR66VrWxzdn9Je2HOzqm4YCn1HyvknrG6ji6YUCsQT9s+JzvvFnsrmlXZeF3fgrQUV/nIa4fjaIfX0dqJ1l1rwxgW7YyLtR6LzFddcU/A1pIrw/GCDcO8+7f+/eLPo+1rlArC6z6qCBee2AgVVLzr6n0aXNqYzY9Pioio+XSsqsHGy7CVTGCZ02eSrkIyBJvFNhOgEApX/J46NH7eHDo3Z8fBSelbGximqU2VdtrBSyfbC/F+FMKqSj4joC13SaHZUwz88iHDC8imPTlDI96Fj9qmp7QbO1+WPT5+vv+qZdpQEhI+Wll77enn76kwGsygDXOARCysvyzp2n2p/92T9tH/zmt2Ho6NT04cMH7datw3Z09Kgd3tprf/RHf9SeeeaZLgPllZqelRdR1VPVybUJiNCpyv2ovug9RTAAmRLIy5BvZIoDU32NrWhO0kfyP5tTnsNa6xpoUu/Vd+cJAZf+TMAMPS/bqly9YRwv8ynlaX/lWguPtgSRXXe4rmNjDV1rvgk11Xqpn+O3pX7T7xoT8wVI6/Ic/lEb8Kfewysu45jj7OsAPwht9nn0jSR91LMAIfU7oBOyiRySjJ8+qf3rm6T0gAPkET2ynvOcubyAzwEkdI+DtGF8ltcVcl39AAzU3MurTh4y5JGc5S3ymfl00JE1cbnFxp/5gffoI4AXIdJ426ZXbgKAgM/I2v2DW+2Fr7zYvvz1b7dnnvtseQcMoGNhIz3hQ2zatzbbB++/19788Q/a66/8oB09etg3frm2OWesH+AhdB2evAJEwppPWnfgfQbs3V7Qe6dbrtVcAFZqPfS9R2Uwh76BxYtZ13bAucA6txcARp13UtcNXmIMzoPqKwc6uvf05MgA8QLHKjen09jgq9xku+czwAayzHk9N/i5pskfw8kCr/mQUyFvxiHD+clp3TPsXckk9yr25wb9W2qNzouRk19LmqBhABXlrCEADL6e+Y/712RMrlsCeF4MI5xPsPGrwGLMfemwsKsVLZAOVeU5mV5pkTe58pHRp/CGiwOQ/NNz5eElO9plO2vhY4C+4x7f9FdxB7c5Yjxla0gXKBSd35ETfM5IjetArj9j3m/M+zIdiHL40m1cwKYAHLKqduyviDIpIDPWJdAMXOFKXlQYymxTJ6CyzLE774mjeFIUIKx/3YMo8zGqgvxVVCRWTjjGns/3veLQvxXS7M1VqHvSy4gE8H3UPOfIXwF4slVinRLxNX5KuwpbIb0Hq0BPFQfJ2gLpJZh2zFnIgI8ffNyOVVm89nfoVP9M/+BpPVht5AHXVQCYAiz39rL4z6FyZB4ett29/XZ4eBDvQybJG03235n2K/K4LBAyDi9kZybgGekTTs/bWeSI1bdbwb9ZfSdt1zwQDImUcxJzmgSBLCXVSHqcDR6Y9y9B32bD59t4WNgP4TxadrXTaj5rEIyvI/tm+hPPDO9SirGMfLaDnkSoCZ6XcOljYe18D+fjcBm1dICymGTzPk86y75n+qoEDQePD8eisJHqBk9m53y2RsM+j33enuB4ow6JxnWfZBA0qlc5JGTO4wQxkQHgNTmOwYshw0LnC7TcCW/MyKUPoBxrkR61FP3Mg2odIssLU+Hiel4W59EBuIBLRXSdKlfmaebMlFemwExVLk/vzPx8Ftcdte2d3F9kwR6NL//UXtQEkEd91AYYYGZ404ZXvXlbps9L98CEH1IWJ/geYGbiteUFnuBnpXXtjolOs1lki+Kquf8jfBwxk5qhXQcuh7RMfkn0utDx6XVx7fRhEFIH17vXxtoBdn9GtTOS7YLMDy/Mzp4G03c36D4lJvdX4PzSPwXGjFD9NeQ/FElBznhTOqO6IpyZwqeFMc6K0xUEG3ypqG50TCHYVlZsuVzVee+b92cosusrN6/xXKBn7vPclvfVNyU+tmBoq2TnbSAgUzlm1Snyl7ChY1wotFnoz0aCCz7vB9eJBeRpBY2v3T/PlBv1GGFLJZEKed406vTNQwi8XR8fc+QbkTRMl16hgGEYy9ubuZlU5dNsYwpNmE7p8eijH90osSqX9IsclzetH+vgmxb6iyG1NrdOC7ShZ8zgpF+HEUrfeKVva8qONjG2F3RnYR1zm25s077TeSguchxN4VLzvM4bDwc8ZmOT9fb5JqyL+6Axn2cHb5yf/b2vx8yz7hkDbXfgsgrpxP2WUL/iVlLZVbhoAGMyKM2zafCN+OM8jtFI1hzP3VDeGHlCKmQ682BuRdXuy/bw8XF7/PgoCtoQ4i0Zocrf8uwLQ3BrIzxYpCjlRX1wsB/g3/7uXihpeU5qLyZ+j6Tmqpoa1cTPsuBOgVAymCJhfIBE8lrLKtEZKkTi61Eow43+LldUEVLP3LgKw+LZZ59tX/vaV7NwT3kJqm0V2rl373775S9/1f75P/+XwbMyXHS6GmHfUYHwqj3zzNPtO9/5TihkzdXe7kE7PpFBch6A5Y9+9Bft448/jnuQCxSJ8eIobDgBhZx21HcOHAA9Bp+kIQ5NICuQIfAA9CN5enqa3lF54KQcdloHGU0pnwSchOerKr4vvCHJy+P5hocXMG2qPz4OjcW9cwBrkofGbwBb6rMDuK4f9H0elp33a5DHhKmqH3oGXmDu/ef8ixzIdU8gxkE5Nm/Mha6bDwBmwAY5C6hE3zX/AJEuH5B/mjMZg6w73ou0R79dr7lMSJ4YuZI1h4AU5LiENvSKJ6OuAySdvfzG/aPiJfo9vLxOMxTYq92qH8glaNTtE36nv5qLLsdijkauPsYgz6/nv/jV9sUX/6B9+nNfDPmzVkH8uuW0/g0pJX759puR7/Lnb/w4ilNAR6RSEKCPl6JvCJ1+z04zHydrqzEDzLqO8LlHN9E7+Exzghcsc4JO4PkAqsgEfgfcdh0b8295B0kjAp2I91w305bWlnWG/4MuVdXXUpw4/2gMgOGA+ci0oYfJGViRTwbewQeSvQC2eSAyvGdSjmQ4qoCPAB+1XTxND/v0UhngpR88iL8ZU+gMA9x87eDN3k6+iZQpGbGl3OtLQMllwmyDdv0eG1s2iuXJY+BJrFNFR/Q2ykFBQCq2BbQT+e3YBJY3EYARa0Q+avIbA2BrrZxGZ7Cj6804bB56FdmoPsADHZgKus/qvt12qUMtt7fcnmacM3jpNld4DdXhZOcns4ODTwTGlewEH1pE1m3WHjGqBINsZa+Wtm/+xvOzf+PwjP6e98IztVEHFSjbq3znK244wR5FdUV6m1rjLKwr0hpFfJgnl5dUL8+D5SHPXLaiM+K+yCE+wpNjvgO2G+lnyOfOugdtRfV6nJgEeo9x67FHx4/DLgjbRkXwAMfrUFD0JL5Ffrm+Eo3oXg6jUs9mVWiBmYe3Dtvu/l7bPzhstw5utd19HWDL01Ph7QoFzyrkmZdRaSzy+wyzVr708zgYV+7LOCAXkNQRzAJ+K2cmkUzKzxfOd+HtmPkxM0x4AM5db075GqFhAKIEkJQbVH9Lb8LOy0QblsclbbDWuZ4257XWhKlHH4PfE+gOj1OKCq2ANr2P5okJrft+btaQY/9Q1arrgiW9VYqCnmNyVKaf+bu338fjh+AjR2VxY+HsBvi36042pMbIccCvQ+7LEzNBTHmh5/ugvQJhRdrkbyXnp7gxi9TkoVbQXtmn2Bo6RIn8+ooCqz/WJQ/SMqxc3pUZwZPvlQ9Tnpjplfm4HZ+IlxRu/ihATYWYC6TU9fLAVA7Ny8vT2DfJyzPaq5B1vUaagkhvJ54dlczTI7ocECtX6ijEM6rPJ5mVZ3qBsuXEv4jk7iKgcr4CqOv78IYuB5asVzDyZi5yXLqBwWldR8KNcH3jn/fk/4Jo4+BvSD+IjOvSuMoTTTwETW6venXlFCyBmK6h7XRi0f9OzV7drYwo897sjIYwwCixcXUlbcAgStWZd56XmWH9c1e8q6CqBGaGY3CCGu9XlMo1RVQngN4vV+prfeqGD6eIlZfH124p/K6D2d0IM08d/877wJynUsvTlTi5KsAvPA2soy6oHLz0/vnazwp39dnaeEq4CM34dwTmfS7YLPh6Lmk++YJcQ/O6zwKeuWE8AwxYGrLpuZJKUcp5rjBIO7Py8jVxel0aV0NAh8Gdx/H9xM2NMdp3IxODYmEcWnED7xPXznM606TT+UyL9Effk4uRa9jYMO4ZFPW+zO8BEXxuvL8z2HqNF0vOqF0Mcgf19f3SgB0FLuivGwJOO7OsWQOIZ5D3JoAUGmZjqr7qXm9zwctWXb5r6gKcdR2bNGVtok2MK050w3iPXGVZRCe8Hja38sDiPPWIZMLx6Vl7+PhR5EfSlwLRRfgRtiYvmI3W9mTM7qvgjfIh7YRXZeRG2s0CNRdnp0o41lTCRwBlHFT0ohEZPhgySLnPystGz/YN+7xx1DjZgDJ/Y7618HkyKqNm/2Cvvfjii+1zn/vMotBObFiuttq9e/fav/gX/yo8J0VzAlwfPPgowFd5bMqbVEV6vvCFL7RHjx62zU15TLb26OHjtrm53d5///32xhtvdDAQT8sBHoxCFawDtOSgBZtOgUS+0ezeCFaECgAOQEXtAMqobSUHVx8FPAHWYojpWjYYulb3DW8y6YLzRQ7ODGUZBThSXI88Yfm8vIYxAOLnfUutN8uamW8BJ5lH1pm2eRbPBQRFViMjuF7XqS2F6fjGXs/lcMRpDUCJtfLDCp4F/elacovqOoBq5A3zlraZgMecW8Ay+jrLbNYFMBiAj764XMpw9HHgBO0kUJ3FGQAvXY7MepJ1cDmFhykyCXBW1zB36B6XX9DCmi7SYYW+z/7txGb2/tOfal9VMZ4XvtK2dlQZ/gkloZ9k2NlvMY6ry/b2z37SfvLyd9u7b/2027enp/KQyBD1Xpim7tX8AZoHiH520umGeUfGMg9dvhaxw5cOSqt55zt9Zq5nWef5T50OaQ+ecDvY7a6ggfI+wqkgPY3yEMQPSVhjrd/uToIs8z/JEQf89CzA7Bmwdx00ACvPg5i2FDpOB0p52KKDogQPJYM0NvhJQgReynlLmsZjDFoGXFXf5M0f3mUBhow0EchKQEDX9bHxLVvrmr7OHWNMDTIM2ye+3PQiHzmD7Bl4FmvB/gveDC+n8oTr/cELir1fBz2zSmz8C9Mw51b3u9ep65p5v8T6SiYlaDQK7DhtwfccJC1oVqBzeBleT/XkcsbnaM0uTq+e9XRRaS+kp6V7eHmb6TGb9B4OJyvAJdeX/8vkiLD0iAz6qwMit/n8/WLdazIDaFYf0kRKQO4qU6W4Pe28NdMRdJIOvBUZg1cZUQU6XDAAP+a6Ss2s2e0d6K32Ipw4YkjLT7HmWOHnUSSocmLKi1KHGuiTeC09T/Vz7Hu388WD5M7U9wIag+eaDiN24zB7Zz/lrgol7h3sZRqhgyzMGLKhcr4mbVL1ON2lwzaVx+apPPESxEzwuaJJqWgjUBreKGyE6srhdZscGqGw2X8D2WzOUw4UWBmkQuj4OETRNRzAxBWkvguP/VFsLFmZ0F8c0hAryMgELwMw07OjUE2GwnecxxyQfN/U+do8kp+0bwl66fuJ9LaZebTLrjo4So/A4SA08wj96cB4NDvanvuYsmKZ9oyq19lWUfgKYMy6ZFj5WThXnJ4pv77otiKHqlhpPxWIoqCqGyEPw+yNDvjHYd5O0One3kGkRZKNH5W5KydlFgASsCmAU6nu1EJ6Y2ZBH/1l/mfl1ld4+dHxowAjtScRtqQ8mXhlnp8fhffmycmjADWjuKgA8vCYlN6SjM0DtaheXpFnCXBnvYPMs1q6KWxzcnnWIUfdq7blNZyh8BSqKp5SJNlZevky1njf0wdKVyR+uPG//cO/c7UOWtRCTkU5IPyiAztNAumz8ITuKZgd7LHySQf93yzsFkDBBDK60O3B+HXN4rf+AAcuu64dIKuDdVogjAJjIDZkKMM1JUyf6YMrhGW/lvOzUCL1IVHuBIoSwR/Jfp3p5nb92dwzAxyMwb/3vmPoR3VfA1UxQtYUE23yzBmc8Y1i5tdJQ0UKxY1dclV6HiUfexdIFjLtczCPKUR0eSuu0VgU4yB540RDa225cYqh5htPgCzfROSGUUC9wNjrgP4MOPkaYij3OerV0sXM6SXAPwcaZjroBrAlIGcDujZ/vqGMZxDi6yekprh8/dcMQ9bBr/O+O03P9MrGAyCCNrxNfyaeFMwdvDtv5Fkr75O3rffcS/sOzKShMApdrPHQbLj7pp/n+zyoDQcKGHPnSfPWYvzOa379gq/MQ4n5XJtnNgz0e+brbkCUgRW/Wwiay+3IwcSJm3nkRFW6je34TSClFLKU9MXZefvoofIiqtJe5tGSHNApm+REhLgq6XQmhMqTwtCsrR3u7UZydhXZ4YgrE4Zn3padyF15HtXB5dkZFfcqXAcAgCrjbiRpHtwDjjWDtpx3nTZC1wX4Vl4J7bL93u8921566cXuXZgVreVdedQ+9czvtZ///O32gx+8XCBUgncHB3uRp0ah45/73Gfbt7/97QrRFSCa1TQ3NZeXV5Hr8t133+0efeqjg1red+837+k/G29ymSXN6oAnPU9dpur9vPmmiA3fs5GFNvS9eHQGopb8OcLk0qPJ80SmbwfPBuQDEHQvQmg9i3GMcEae5TJQ/aPPDhgw5gFKj1Q3XO9yAnpS/xxEzY15gq8ue3xefA14LhsyfdaaAKYgn3iOt8NYZt1JJIOeD3DpXqrMKePi2YBgeOLqd5+77PfSGuHZAF3yuHSvVGgA/nI6ZK6ZS30GFNZTsL8AbOkXAFYkxg+5shdeyHv7BxEqqNeDw1vxfv/wMN4fHNyK6ySDDm7frTDCUYRkOap/90+R2/b4qL35k8x3+cGvf1k8lBsVzROHbcwrdKDX0GdRHXRE4MDbvAL6oD98I+dtelizvofHb9LL6J3YyE854JEDs/yYZSRtQK8CIvTc27fvxIZfnm6MTZu3NeBSzyffqfeZvLl6Bh5+Lp/o96yb5emefKMqxgr3TuCSvjIG8SuyXpZ4htINsAA6ZGyZh05yN/lL0ITrk66Tw6TKzavLmnh+Bpx2u3jWwS6DCcOMMWtTLXPE7bIedpMhjfzjXbfv6zff59BmlzN4/BkLxHiu5FBhXoFlN2EXB39LF1VkCuPlVTn0WLME29IGQj/7eJk/1ifBL3lQKzVDhi67fcN7bEKes+Bi2QYGNLmnq54NcMncxCbaKjJHWwF8VvEeABArEur0Vy6Si31PhiaPfWrOK1Wvh1earxf7Qh+L832MlR1HhXVnu+uFjOAVdMBi/1hgF2kBBBwpF+RCzvQCiwVm21osaJhq7XXYKK/kyInYWhRUlDthOmKMKBjpdMkNgEx0j+YAOmPtsTfUN4Gb5FlWiK7+ZbGdqhiu3Jn7++F9KfmyL71w6yC/292LQ+woaKKQ8NBxAm2q+CvgX4TCV/qEcx04qe3KjUkNhkyOlFWWVeEdt7wC1Hpm2vi89EKFJ8JbrwM66lceRmfai8qJGqcRHJAAdiLr8MYentjDXl96BafYKM+6QubgOedj5tztH987dnmzgl/w2yybg1aSeEvnKEEiaT1GqrTco6R9Pbx/E/jtsmV6LkBxTH+FyfueBflSjw+bJj1lyUPZIfiFCEkPSK5Lr0itg5wWoMcIF6+Dnbi2XPH0u1ISKO8rB3iSB2GPHNyK9E87AWDu5Ta8DqDjoCCu2440V5GzObzRK3emwMeAxPkbYKYiuQRqKpRc7yOcPELO5ampHJqP2/EpiNrLAAAgAElEQVSxcmqqyNWjCPsmd+XmtlJ6KVoux5iiv2oaBPCY6RfEMwm2DsA1APdIeyMHksznubOz0bZ3N9v2jg4tyqsyPJ+tAK8OpyqaISGPzawq7gvmxm75T/Zw6jkK2++blUIKta4iUzktoJtc+5lwghlKuN6UFL0/F7h7YKa9TWeaicqugZZB7JUrxb0a/T43amKOqMhnY0BAL543nY6uMvbC6kexjJPVhRKZG6/PN67hdELblZ+104VHGTq9j3XSOM/D2lo73aBMMhFyhRnWPLmicaOWuVN+j7mP3vasnPt9k0ew09UaLagdrXnYLSsel0tjY3kao42RTv588+Ybbzeg4tkRXrHM7ep04OBTsGUZeeT5C8VgIX5u7Pq9KcyX4CgbduY6xl0bT+ZuYQzbYve5pjzKpAj6OhcwBlDiymOeW1/Lma4cHOC6m4A27k0BlzlmImnyDZsF30AwB2u8wBzOtOn0xP3uDcB9AAFsahg/v7NJc+XqcwSw4ffPG3nG7nRGn6AHtQ9oAE359TOdrPEL9DE2crmB5YS0y8FS7moDsEM8QhJzXZcbzst2qXyDl1nZ+fyyqhAr7PuxcrYo/9x2Oy2gKbzwZMCcJwCZ/HrVdre2whtRp40ypG7dPmx3bt9ujx8/ihwtSX8JbOYaX0aYkhrzkFaNT3M0z5PLN4AV51fmyunH5UX2NY0ZnbxK8Svn0re//c3wrnz4UF6TuVk5PLgV83J6etFefvmH7Ze/+FXkopEhopw1G5uZc1NGmoDLz3zmM5HjMQE6hSor1H27ffDBBwFeKmH+nTt3wvuSSszqBwAf9MX6Q4esHfNBLsLkm5EbEdnh9AtAp3sBLuENPU9zqPXmNwEO6hvA0wjbDD+P8tZ0b4yhC5Mvc800LkAt5By5I/GazHXL/HwAPH7g4ACeg47IC1Ig+HjhP75LcDUNbfjO+0Vb8rJjfh2M83BpZKfu4Rq+0yvh+cydryPX6T48WOH5BP7Sk8LBJvrMXCKfXJcgC5HvzBnyIYtGDb0Fr+iZMrz1vPfeey+8YJBTc4g4n0mED/0E3QZDtrYbxX722s6eAMnDABwFQgqAFCi5fyhD/3bbC7BSNLYfGwBdF4VRrKhY6uXKHhZOHwmYRFXLlbC4G8yu3/m1ZIHG8PCj37Y3Xvl++8mPvtcefPTb8n4YSf598wcQC7Cpw9WlfMn7RAPwo+YVmgfwZO2hP63H8GxOWnVAuG9Oy4tX98MT0ABV3mebAf6jDfgB2QA9oR9Ix+C06PxH39F9oh33LIbGZ49uaNL77XOX0WEpN2J+N9NzM2UCcV04FwwvS3m9jEPFPDjGtEt5n2vk4J88LgWoAUwT6qrr8IbveqV788iHJfOque3QbbEV+5jxXQq0qLyZ9Kd7SVVOzQ66GeWG478d1Pa1Nds4GdxAle7wIa/inE+3q+b1c0ZxO489IfSL3Mt55PB47BO5d9jICp1VAZplflC3h9wGhj66DVUhiikXh08l9E47eAlWwe8OVKQYIU+cYkwKYFLeulorbLJsM4t08F3KzSqe0sHl8m6a0jshCANQMYcWxsLz/FW/nVbBK7fxzG+o77fW7O/ZTsy51EHSOFzkeW5jA5BmGHLlBh2Ga+rK8joMXpQsU+7hsiGZf/FPgO4BGCd/YUvoMOzRI4XCniXd67A88lZmzkzsHvHfrdt3uvc0vM/heC/UFScJGwEGqXDi4a2D8Mbc2tiOYkSRpkAecBX1I8wwPKqlW8vzONOb6fkqNAR4k7Zed9opb3Q7V7Do08qZqMPZnks4nb7S0zBfLy7kGZfth3fb9lbb3dnNua4DF3gQj0E8/rpcqfUg8hW7N50gE4dREcwAUz36M/ZYS2eqBBsLsM0KHR3+CR6qvrrDmtvZ9Mntmb6nNu9RgdxuozitJ31XMT1yM1qx0ZkvOt1apzzHJ5E9477KxdlBogFkZlVwMC/qk5SNUV7hmv8AtgPATOcM8VF6k591utaeQZ6bai9SG9y+G/Q75ER5v8a8ZtGl9OBNu0D0oGJXSnegQ7lMISdgUPn/0yMTD029BngpL9Gzo6a0NJE7Ux6Y8ap92eMm2zW/e9gu21kCl5uXbWPrqu3tb7WdPfFGAumKXDs5uWinJ9qnCMzM0PIEP6WjZFekOlFdgZ1dgZdZ3CfB+QJGCzOKY42YXsLkK8clwhy5mYZi+YcVDuKbtDVr7bqxJ0U+gUKWY8WFqBtt9NFfTd7F225XcnLh3nL0u8bqQn1yClgCVgrPCHDoZo9IBHM3NlY9Pcfs+JzFPV1QLGfQmTYF9nBdXptrb9fn3d9jEI61HaeioydeNOnmkzjvw5pRz3ykJzmpANa9RGcBRf86PRQRzvTmc44R7EZI78OUb8PX38cR81Mh0PP8u6F7kzEwK3S17RvNhTLntHoC/jBeukG8sRVKUWHfvndyA3bwwggr1u++sfa5cqMJYw9DbqaNmxQJAgYjjuvgWwwE3wixfv58+k4/uGY2clP4ZoghRkYkkQ+hllX7KJKyWF/xfoX4+jz5OBnDTF8zDege5yFvj/mWYnVgS9ewEVwYcdUWdDUr0HneGT805Qbl3K+ZNpgvABT6A3DltO1zN6/XLD+gmdiIEuSCJ2V409fpJyHmW6q8nae8MjRlYGpzcOupT7STi4v28ccPwriT4j47v4xE85vbO7kBLO+DyKtYhoryvtyJ03CF92Q+VwGSyhunvslTJ/MwKol+/iMfWYylwlGcZpkj5tnlCTS5MPaNf/U9QBjr3uc2sFJ5CaaXjowGGQy3b99qf/2v/0dRBVz8LcNCSn5vbz+qD775s7fbD3/4o0j+LaBTOWpUWGh3byfeP/fcc+2b3/xm3JcAgugvE2eLDhUu/s4774SB7nRJrjFfYzYGvs6+xkv5NiWar1yK3CtD3T01aQe6VV8EpBIaK6AAkGWms5z3BJ/xoiJUfMh4gUEKkclK7fA0ALSvXcqmncUhE/zGdcivWVd4O7MnN/OnVz1XfQXARC7MclnGn8s83jvIiNzgUAj+1fMBnpCLztN8B+jlsgPejLygeJ6Utx9r5bLW5ZM/A/k+z3sPETKvLsbBmqtNCga5bCdU++DWrTDSlTJCr3fuPhV9DS/Jg1sBRqrowrbAyspNFl7LcfJYK+e78fquRzlYzuelrK8D9bJb1uwbtxv+n7zX2AWs/PqX70TI+Bs//mF79PCjDmJjz/BsaE20rX/aJzOfsz53mndQm00fNKZXaEptilZ1wKE1WdOPAP0AgPAYXiPQv7fvMsV5DBryg16Nhw0o8lNtiV7I96rfOUCBl5iH0C1l90gWBhBCyOlU5Zr5Ze22ItXGCI2WfBYdhZd+hWkPfZ/fKdw2w+FGUR2ugYfCrgmQJj2gduJwaoRQIytIDeCyYLSVlayzL0nEFAliDZ0/ff5PHUyqqroUj2hhF1UE16QL41DdsKWuJyxiIjoyAZdBN/rvanizQycuO32e6Lt7ZCaAlMWnBD4FG1uUBnpV1+mQJOmIHMg55wC2tM9YoZu5P/RTD7uUB245o8QhIQVlav6xV3uYrPaJhBx2ADHtjTXg0nkBMMRtDS/kUkPvwPVsry34jUoXBXvBf7QNPwi4XMo8c4oxx5qhX0exo7Xnp5i/Hj3m9Mx89wOEnu9xpIiL55X3mw6gsVmygE2GhbtsiqdWyoawaaT/T07CtoiD8MqJjIcmYeUEsEb6oL29BYA5g7U9rcXFRXiAKi/mLR2IyfY8PIj3yn0bMqoiRzQf8hzNQmo5M/LQJPyXwrKxb7mS12f+RgRqht5SdKZCtAO4LCAgQMsEPjOU+jLyx4tOE2hLGZXFLRVmnPllZTML7ElvP2ozG7g4OewkP9f/K7w58xfmd+xJczubh8wZdp6evF4Xw/kLb2L3+tbtFXl+bS/nvCr6gf947cWdSh7PdOLyETkK6DvnKHZ+yvyeKa1iSFGWwnAT7JusSLWcDws1HzycDhchvxUcZgAbHtro0/GahYi1L0rP4Mr3v53poXIOcq/D/iXnSPYwCRuSbjIqU3mhdyLPKyHX4hs5fWREwRLEvGp6toB3pbI5Tm/Mc+XIFH+dRs7+s7OjdnTysD0+fhB/5xeP2+7+Ztst8FK5NDMcXXk/lYKrBXgpORtFfoIUFUGXIeMUCuqHgdJ5ysfZQ8rxuKyDZg3vH/+DPx0m3jU38qQuCAEFNL+6sYegK1rul8Y1tXAOOtxkKGZlrSSaZJiqMGTemNEv8/YBOOtCup7uhEyHRj8rgWhUSFueGjrRLhUN/VoKb28boYww6ERrYKcrE59TcyS95n3o181Khd9mwyb7MoDEEDkmtLydeT3mOVisPetZJzQIHKcXH7f3z5V5B65Lic3X+dzz3vupZ/gJuwPh8xwjUKNfQaQjJMP7tGYcOs3oWgwDjOAOQMqLy6rMhlFUCeARvgilPEEqGixjrRtKk0fyGu36fGAYu+cCHg701zdA3Dvzt9ND0k6GQ9Avfbdu0CzDXdaMRdaKfqgPAL4YET3sq4BLhZRpo4ISW+t39EfGznn2k3ZZf9bd58bn09eesflGiPYcnFCbbMZmb5FZ4ekz4+O59HOWn6wV88embO4PfZ5f1cdOZ5U7CkBjjR98/SMkxqou+1wzVoDLPn8GGHQeSceW6IdOxqM4x/ZOO7/abMdK0l5hHoSFqTCB/BWCH5QcfVuFEZTfJUOG9vf22t1bhxl0c5W0IP5VBb3tLYUeK6w7i/Mw1772Z8cn1wwgp8GZnvVZfXPvPNbF55s5mGWO+CWNg8yHJCW+v78TXpPyujw+PgnvscePjttTTz0VhuWjh8fte9/7Qfv1r99rB4f7YSzI6FS+GW2u1V9VGJfXZYZcqn+77fQkT20/+vDD9uZbb7Vf/epXESILTeZme4AfwwC9frg06xDNQ3qIjI2+2vPQTLyw8MRjzpgvXY9nFMaWvtN12kggowYPVZqUkjNUYGbes+pt5i8FSKA95zP4Ux6X3eg1gB2QH08oB/kdVGG8yHnO1vmsfjNmAEa84ZADej5FP6AVgCaNC+86zYf+MSfIG9ol3JrxQrfI0AQFE9ClEMDg+ZS1RAykF8XgFzxW0CPB76pmbePTWpP3j/ki5QuFU/Amg5YAakSz6Wmc4xNg/9Xf/3b7ykvfak/d/2SAlPQ/NjZrno8OSFZI23xAnnMCIGmH8L/joJn+/n/xGoduGxvt3Tdfb6/+4F+3t376FyMdkG2O1HeXXwHwl3eNyxqnT7dVXKegB3w8eLRyeIBH5Jps8/vR224D8Z3uxRvSdVfKjpFyCLDK74M/nJfR1fCAXh1ARRfPoAM84ON1m6F/fzX6lHPX4rCIOfXQv/DWv1Ko+v7Cm3I8g8JhywKKkttkIUI9AsbomfCQ21Ks/d5Ohj3zx3yIhpLnPDRx5GY8r7yDobPTQaX/UyqWnPfNpjRQ2kHSnx66au0GjxaA1O1cPxgoXlKMi/6b+zrbyr4m0GteA4gzcsr2w1/1NTbleaCv/kYeuUoxle1YDkrGp409AKQKHWXp+G5zuE2jvNpUs+2h+6loar2zX+H5V+lGkN86DHU6yM1yhbVWv6DvYV9UBFrJNsYAuIPMy0PPTJHRn2cHpy4j/Bndw9bab7vpBID+pD3ovYPbNRjnWbdBuX9tfwqNOj0PflpGgiXAX9F4USU9gWrocQFad+/Ekd+VOZJeCR1ehXxYV30mrBy7Q7ZhPaY/G5mC/tYrcoi0Gro/ooUE/l1dRn5MFfo5vH3Ybt+6E4fRykOuYisRERT2akWDlNeibCcd0kdxn4j8yJyAAWzqNdY4rYoAsbt3YgGXVY25V2RW/s1eSKkKbhWOmNFnFLuSXSIAKD30Yt0yhW9iKgXAFRx0LfIwvERj96fG5zyseFgO4DLWpfhMd0SahTrM8b1j5eUoUqU2iunsydEDukO3XAMyC+TGGxPAetaLgzbJJVoVs0vn+p5tALUJZgYkyGFKTSC4VLBND9Evj9mS1XmwnuBl5iBN2kjgMoF56FbyPeRuRXPm62Wk1JJzR4mlkrUpv9GNaRNv90P0TEWVGJoK3kQh1MjbmjIrvYfTjh7vFfKtA8HIulph5pniSMV8MrRce/GsrH5yehy5M0/OHrXT88cBYF5cHrXLq+N2cXlcKQyyvSgstZmelhFaLow//nRAkRGTKjDMoXYCzHUKUB6rcYBLtfJ/8g//tOe4dALJWUoCZ0Fd4M/XdmPRwE83KFkgDxcfG8vaChfAFicTBo5wAoO7fg4zq9LGgkwADwaAE8VCuK8Ad2LLDEUceWmckF3ZdmqzN/F7V+bLOfPrn6TQc36f7G3pY13rR8yLkPZJybF2fR2mMIQ1QGNxD0ByP1kYxgrKzY2Xm/o298OVaMhSy9u4FCQ3t4gh6P2YaWKmhWjbgMs1WnG6R6ExTwhPnunG1LwhjfCDnd30FAwAYOSr0nNnw2Q2HGaacSMB5SsBqesQXrTrxj1z4hsIB0lv4vMLJZ++zJw2bNAZ9ywTZjBuGGwjlNABI/qZVZurultUeh/gKIasr9EqiBqHD3nVvF7M2QxcznPL+gJWYKz6eJlHFAdgDDJirZ+Afsgmv5Y+qB2u89+hB5+TWab4Z3LhYdzqfgcufczettoY4XDLHLesc/SxQkPjmXVy6rSj9mVYiZfxRIvqy22jffjgUVQLD1AFgEEGXlSMu+wFZm7dutMODg/DUynz7aqY1kbkjtRppIwx5XbJk700APDs8Q0s6356lIDLUIwjH9bcd9Zcc8G8ra0Lm2K8njA4Yn4jP502oDJQVYk5E15/+tPPBXj58OGj8pi8bHfD80nxFFvt1Vdfaz/72U97Umzdq7AMgaDKmfPZz362ffOb36r8lecRJn58rBPSBGbfffeX7ZVXXgnjID23KIiRp8RZEr42g6SkKO8jX+O+WU0Lt4e4uCcXvCSPB2Sw2sCDMHRReVJwogzva2Mh8EQAq9ZLn3WfPE3zkDINtQToRiGN5Otst29wK2yW4j8O3J+cCMBLg87lbNBo0Q19coBEv89g57BXRug9IJ0Dl3iruWeh2lI4zkxPeJ4CdArMznVIeiann96Lh27duhUeh5pz9UdjPj3NSuR6bi8mUnOvMeGVqjVKwDCLLzG/yDPWDTnvh15c4weEeMioHxwsufGsNWVO4REZ2IBcWpfnPvt8AJeffv4L7e69T4Qhfe0Autsqa2Dk8HxwGfj/x/eSeSoU9tbrr7RXf/Av26/e/XmGGpYXnwP+0Kb4g/QXDgQwPuS18yUgN2C422XQJjlGZ3tG7WIf+MEHegtd53odOvLnoC+RpcgC9DLyxe0oQFR403Ul9DrbDhwu0Vf6jrxRGw5eho20lYCH20vyLGHOAS4XeldxBmUz+th9XuCR1N0ZEgfWxzjhqbARC6zxPIqicKUKyWclOBCwQQ8bnfNfjv3CWdloXBu6r3yjCGdFH3YbpoBQDgrigKvyFSZwOQ6C0+NyAGAx9snjEh2CrQKduuxc2knSi7lfSjDnvJ2ejFBf9Lrb1ByIapxRRIUDLG3SZS+U59Rl5Ne8LM+zzI+d/cg5TacXAUXaQ2aUU+ZSy71B6IB4WxWNazCdZwrMyLnMjXb4zsVGcHkoyD2AU+NzhlG6TR88KE+octgJ14GVnPLOb9gwfAefRRs74+DOrxvXDMeJ2R7EuTKK8XTws/J5LsDXAtA4WOqno8N71osb9eck4Q0grq/PdScI7KpYwQKx3Z7vNFbr1Pnm6qo9UrXyY4XDZt7BuLboF9c5t3kUIaS2o4CPQMnKp06xnYC8Lq+iAKTs1Pv37rb7954KIFNzhQ7NfMtZFC+rkeNRlyhGeomehXddYpdEqlK7KLMh5txXBXp5X1Y4tg4NYs8sWiblycVZ985kQ5QYClFrGVqcIbklISYv2qTp7ENl9e28D4+X+d9pcwGIS2YV/eKdy5wgC7tMq/XMSt5yXFgezMy0DY27jeb6JPpegBj6QPLPeazLoDoghcc7r5dXI/NA5Ebc5zPRxwgwvOTl1IPS8X4AQf7ROvQqYC77Zw5msSYb7fziqp2e5f4Ynh2vuf8Z+906aAkQM+1eYWSpYzJyqvzk671ARKWZ2crw8nrFjhPYKBAzK5inA4SKNYnGZY8KvJRdG38BbB4HgHl2rr9H8afP+lM7ai/Ax14RPdsXiC+ANUB/lVGtIjzwGzya3r7hcfm3cuqn0+0UEsvvIaD5NQkpIX+8x9YMx54/gIU3T8CuEMGTygWZCkYIGs64yIWIYUT/1wT83Jf52jwd2IiNsStVH6e/789AcJfXAte4cTU/a+4ffRvt4+F6fQa9rf4rJymW3JkxzOvEOq/Nla9/3IdbM6ZXzY0LrW78WMVoH48LGP+efl3rT+S5zhX2a9bWz39fe4/h5PM9r20YG/JoQtGtVHlOwTPCYDGkaMt/5+QuPFes0lYIji0VBbl+eupz5Ou2Jqz5HcHvn/HMmQ0ThDUbfQznawaKre+1+VY1shXjmb670nDamsfAuka/Kwwi5UXlqJyKLnXDqp7N5zUFFN8JWJXn3pR/FFqY75vpl/n0kyyfC+7XGF1ZeLt+veYFoIL1QdkyNw5+OuAz07Q++3z4c2beZTPHmtMPNywc0HaDTePSsxygUPs+xgVwWZ6Vs8xRKIuMEDzzBJ7IQNsRUBVgykkYF7s7e6GsI4xAIFvkatuJCuNXkf8lEqR0ha7TPv3DmGQzrzF0g5QDJA/zqGI86IuYi9JDbJihE+Q3AJhvtvltbHLHQddifaKSY4b8JWCl6ntZcOcv/aU/CkM41/4qQmB3tvfazvZ++9Wv3m8vv/y99psPfhMemrpfiatTt14EwPfHf/zH7bnnPl2enMqxlN6LR0cn7fjotP3kJz+NYj8KBc2qgwIeTwvwleE1jBroCjk202/KGsmukfjc50PPdfAAoMppEn4BPATQEoCm8C09Q/SBl4PmC1mh9iKUs2RzhrbmZwfFBvCnitBJw/rL0NMEA/Vc/fNqxFRPhnbg1wRMc8M3yxOXv248C1imOAffJ8/lRoYiQfCbftN4KCDAc/S9QG9dR8J25ISALH3PWDItQG744XPCszVWvfeDDD1Dc65Xl2PoNegbIEzPJVzX5V/KcBm9SRfidT84QJbxbOZVxjShvdoUvfbmO+3d937b2tZue/6FL7SXXnqpffVrL7YvfelL7f79+9eNoH+Pvwk7c3urHT9+2N549Qftxz/41+23v3mve9tqHjWHpHrQmkZYfOW4RH4P3S2ZdxZyZJbxyDl4DhnnoKTbXwBD/gymGvnP9awl3puiBdEldAIdwAMA53gL+yGv0x1go+s+DiOUFxiZ4rrG6cvH6vLCDxf0vYBL/UOGhwy7yIPfAR4nAMVcK9KS57qsZG60MdS/oY+yIBybdgdYZrmFrNO9OqgLgCequQ651+ekV27N1XE5q1BxqrYHzkLOb8t9To7LzkaVWktjTZ1YYGTHTbOAXoyjKq47XaiEtXJczvsa5mqNXf23TAOSoBj6l/klLFz53qR/HPCI9worVw7cGl+3UWofoegbbbB3t7dT1wOK1Cay9yMKZ6YXEM/QeHWYnvQp0FMhj+XtmgvWCw5pq52YdgGjcTh4PVf/mLdlxB7AZaevrN27sPdib9G9OBN6uLZnqwewFujpU3M6mEF8Dk7WeCvor/Jp9n1KUl0cGAOo4bWfoFuCt70ieVWmhv6h4+Cbmrd0kBpgVR8XuTyncfmeaUF3k4c3smymK/EfnpjoVc1DHOpEaGvm5NY/7Ff1HxnJHIaOq/1hFhlKz/A7d2+127dvt8NDFYXbDZk/Ds0FtqfHZe4Ts/gkBWt7NfPJE7Og9sBZKlFBgo8bCgevIpkRTt7a+WUWPEovzgQIIo1SYCq5B80CQiP9VnoEZiquvkbwUTm+9TjqiandEdvXxtMzJS5aHskczKr/EUZNnsbyOKTOSWFAThv0bV5TnosMEO2yTmHjRi7S8mCufThy1/c22W4V/IlxLgH0heyrD4w/ccbcw3g/Ujbk4QD7XezCbKLyOlohoBRRhYVsbsfBCgc84psAeGM85yGnsPMykq3WvYezeyq5jNxKYDL/dLyVa1u5M8vzd3hiVuEfFQCK3PKS14WLADK3jQQuA7wsEPP8KMLMz86P2rkAzMuj9Mi8PI735+ePw6c3vTsVPSYHr0z7JfkhGtX+KDwyw7ElDwuCjP7R3//vwAIX5Bj5EwKwGUCSGwxL2h35LBE6a0I1Uf96MCXiO9V7foFeFqiyKHTJFW8c3HJBuKY8Z+W+SngyZgq4nK8PAiwjna5irDuz6D6YBaairblfPjcwz2CiAVxem0tbKRcWbgg4Y7sB6G3N7/O6wWx6DCCz929+7+Nwxedz7EYeczQLH67vlaQmwfgkBT1dugCe57X2+Yi1iTwhY5PrAszXDgWIAMWg7O0jwHADL0XsihPgcqaZeWz00cEkB0SuC9kUiL7RxBMGINXHwntfg5kG53mTcxzGiSsmX09o0Pu6oN9u1IhPMpH2TX3hewf1QvlYRU94bKGo5Gpem30HtHQNG3Xvp88L7YR8MRd8X/O+iTEvGfrEnHXjs4yo2ExFhevZU8I5eLkp4pnzusy8dNO6rQGXM3A+z6Wv+cwHQzZtRM5J5i3eJGF0vuPeE4XrnBxXYujtMBT1TBXN0GY7k09nGHJWkNyOdArhtXCRFV9jDUOulqFfwQfz2joYOTYeaSxAjwpFdznJ+KFRNtsOSPr1via+wfbn8SzdF+F4MT+ZSF0AosBDAfZf+MLnw3NS7agCn8Lid3ZUTESh8JvtBy9/v7311s8il9KjRw8jxyX9FXgpg/iv/JW/0vYPdhsFIFSdXCeWZ2eX7cMPH7Tvf/8HMV7ltwlPL53CR9i59FmexLo89PeMAwNHQDLeMKw99wMWdBlevEP4+N27d7s3IN63eH0hP5BTCWyoY6AAACAASURBVGwIzFP+ztyYZmX4VHwAnMrbA586ME47s95UQn39U7oC/SPEDFp1sMaBygFcZpVbCmYM/ihwoACGWV45zWSfRjV09SPX/6x7fgGoilcAHgBhHcSA/tLeyKryAXrIi2tzMzZdTs8O5Oo9Xq7wx5ruVv/QKchOPnMI0wGqWhs8OeUNyv14LTOv8igld6Nm5PU332mv/PTt9ta777UTFTS4ugrAXcDlN77xjfb7v//77cUXX4z0CF4dGHr79+1VtCOvht+898v22o/+TXvj1Zfbo4cfd+9ayTodZEgOil4TPJCXQhYPIazPdRcyi/khnF/rQ4EuwDKndd477SBn8NrkM3JObWsMojVA0JQzeWCQKQoSdNd7Uh+ov3ggh/d9ARUO4sE/s1e82gLshGaRzc4fbjPpOkB4AFbm7PzsMvrL7+hobW7jOyI0K/Q6bI3YXOYh0NDD1AEgXHwAidr0XUUezlG4ym0Dl0O9X5GaZDPcnPLaBCQi95d5RNFOvBYDhN+K5QTs8iLAS/o1IlJm+891euhTHEfkpaVCM+F5Q4hjbtATh8gcl8hjt3lnOxledb0ax5WWz1MDohAJeh5bL+TeWQJMOgRVIZS9g8O2K35R/t6gu+EtST472RcJXF61SGcZVcAFVZaDRHkiEa4LCC1wgDBP9V12iw6nYl3Fx+WQEHpH68Q8a24q8v26jk0eBlxIPhg5pLse3SCc9XoaKfQzlbeDN63wGPKctTg+p5DLSCvAc8Ker8Mn1wOdxgrWcPrI63Juhv2X9tVVhejHIZx5ADvNQiszPWSkYNmAKx6m7hRI9KXvn+b2AvyYQKqb6FQ0JdlGWqME/rLojtIEcKiKzEB+BaBZhd/SC/S0cnNehf2m4nTKjSkAUwUlBWjKnsPbN/cmAmmyGFXQRjlGnJ6dh53sv8W1PV+zaL1Cyy2/YeS/jHz/ralgV3gSl/2b1cLBYaoAGG5sESWVco68unEo4BGq5nQ2694ui3A+ynwt3budop7J12U79XQ1xYsCMoOONK56b3k0u0ekOSUsaNkiSee9G3pJa5jFdTOParyvtY69TACIBTaWe0M+DpyE98uDo84/BcySU1J3jf1W3ot8X+6nR42V1DkJ9l7FPOR+2eV2vC9dhX0uAB3ey7ymIwUHtB/7r9A1WY1cqbYUEZqHhLKVK59pHEhVYGo4YgjAzOI/6Ag9P0Dv7ZS9WSSofM8vlQoh82SeB4CZrwI2CSe/kHfm2cP/u7o3f/L0us77bndPL7MipESKBBcsJCGTChfTiGInzv8Ty67KT87ipCpVTiUVVyqV/8iRK3ZJIRVRFAFiIUCQxI4BZuuZ6X069ZxzPvc+7+23B1JVHNsjgd39/b7Lveee7T73LO34+GE7On7Qzs9Psmt51PWWDS+YfiOB2tR955cDl3PtPYg2KyACNUkLv0yR6H4JoBDUWCyL1In1MSmIbwlL988XaejLExp/r28YZuHyv5lLdiNe1tBACEkdh2F8M+yKHscOxTYL09PG4QyZv9f0K5Wy5/rXQxaGfxLgyxySeTM3SgBcjDKNOVYUnM/DjfBl83E6uVDOfDPf33liWm83RhhPn8u86XLaPI3mabCltDJSZWxGlye/Mz+nshi1SPIdA4TyOfM7vIEj8TRjCy84GMN9swyiiPQ8T0t0/nd+8Pc64Dbzk69V8LNOV825mb/3NWcj3sGsHlk56tFhQNbo4PRzIMjpMvMY6xcRLRVxqes5JdVzAM5mxwOe8vV34MY/19gcAGXj7s66A8h6tr/P18/XDjpwL2Oa54zumeXQ/9Y1M1ig7/VsfQ6oDX14ZxhKm1+naY+8Tk7P5gMmWQVcznJ6pJScM9V5TNBN9JcTF2lBivZShJZqV1XkYYAw6qQdDXvSoWL99OzYlGUeW48wgv7UIQK4UpFyDYvnhHxM3ZRdl3hq5UxzgDk2Ua7/4WPRDp7p90eEnVLNBRrmTwGXGtjNm9fbD3/4w6RnRTOeHCu6aq9dvXqjnZydtD/90/8znnnw+DALa8e8M1L1xo1r7bnnn2svvfTtAC53d3Yy9XxD6cSqZbbVfvOb37X33nu3p/opgg+eU7Ma5xl+d2AKHZJ6RWBYpljpb8AQovzgL3iG9dbnM9jEcwE5+JtrE2SlM3w6SEG3Aj5S1lJH63fWHABEDqhqo7IeCYbmOASosY7cm8/LDqdy4rQ+pDJ7LUd4aZYLdLvzgH5fi+AEuETW9G70PHqP+WjORC36d2s6UfNjXGzUsp5kbubhde5VxKXzs56PnkLfeQT/bMfQIYw9olYtNZ0mPNyHbcrouASdmac+e3Rw2D69c799ePtu++j2nXb77v328NFIhX/22Wfbd7/73QAyv//977cXX3wxwM3/UP9JlrXZ/fj937bXf/7T9vYbr/YDVGoMI1OSB6+TlZ14A30JcEQ6U3pBG9wonbS50YHhLL2QNWSRVV9L7I6+d17n3dgDXy/JkJ4lHuJZ6HhdR4QwnyFnbtP0PvQ+a4ieRcfwt3hJ11M/1fX27AfCuzwb3QIgqs9Fk0cPDxb8DijBdfhTOmxSlHyvVxvAZYJ0DhKiQ7zxQ278tbFZZvRwAKwNJqAu42Ud1HDObSxyvDxIqUMoSy0Mny533P2QLvc2A2yNYMDeAHSkJrKW2C/3sVivmLsibRT9EoBs3p/NJIf/gF7zvZD7eu5v5pnk8lCXMQT/AcIUeAJP6h1ZH/C8bUQTEqKIRn1Q6BYR76kFuy7sqYe9hwMNhlKXuq8FICrSihYnx0qN1EGsSrUYqEXWUuXYktERL6VOXgQ3ZNOmQfMROJL7C8ENS+ASf33MaVnqpu9TmallwZ1Ywyn33buvbbWiXU7DPyn+cV2b94n/jM9qD5X7+gKP+02ZWgoPhK20lHBsaC4PtRTLyeS6lYy/3s0bdGUyCG5no3FO2R1sNTLsfgsApn5K9wjMxG/Y3roSvtjuzm7ob+xp2tKs0RfrJJBH/sqOoi0389qq/Sj9c/2Gms9dD39Yz2MvrshDmg5Gcx8Bl9WIqsLHQrcHoBm1P7UEavxYTXri1QSAVaMWgMfCr3oTricqR6CoWUUIZkSddBZl+ZC75Efyc1OKFvsPDk/8EKVAoVjvRD1H3nkERVUTI8vyzVcINMza+EGvOLjJaMzcK1BCzGpUVsYeSz/vjTqP25gcwIT3Qt4LzMyyZVn6ge2P669BgyG3vH/tOnRPfpcrqUOHoR+zjEVEMfdrBi5DhO3AGRJYRf/mAcI4xKI8QAKz6d9SvmBkwmTtVmoGR/mtsI/ZeErBFPo991LKDqtoR9PDOjiKJnTb22336m6UeQoANAIF8kCqG7ISZ2U2CMx88kT6U8EUx+3sifZ86mD+sB2fCMBU49b9dnSy346PHgRPRNmVSFXPklsXUsUhfBhjOzVyhZcKAYNDGOxAn9nXdjinGJ+itF25gczCwLZJ7s8AwJxAy0lHrYbNu/H165nLUPbZBTYIbUrw4pwJ982THHe6FjVYTCBnRp7HMc+jG9iVZzAfH9cssH4NRiiFN68cpF4qoVngqSPqzqEbNXc+ZmU2K4t53DwHY9znUCejs5H0987OKs7p2jvWlJmPTamosWktJeJz4rp8bhraeHc5SDNd5jG7I4hhXFOi0I5rfMw4T27wfZ38HVLGGOo1J5HveL473jOfd/koZ+RMheuN332D4E5eL+tQyo3reLfLjNPE19d5FkDQaeTg3nytmJtINzbGogURXjh9DjTyDJ+TgwPdqap6NB5tBHDGOvg7fa6Mf9ZHM4/Mz+PdrC1gyKwz/G82X+ijWf/oGRoH75plGlDC1855jhqiXVbKaDqv6veTs9MwejLQsZlVgnKBKA7+whsOZCDTzDtOEHUyKkdiczM2fJpfbF56wfMBdrosMA91VdVzeY/mzb1OC5ch/T7r+TX5c7lmc6zI1Ih82klgIQ35WdXQ2mw/+tEPox4SgFtu9tQRMk88f/azv2qffHI7Ush5TkZ8nLTd3SvtmWdutb/38o8j6iPv3WqHh8dN0UTyueR0v/HGG+3BgwfxjuvXs1mPaskAHjk/6hqfO/NI52oj6kPlu7Ors9OFtRdNez2o0gFsevVsT+tkg+Df611yfjK9PqNEEsDIqCWcLs2PNQMYgY4A5MGDJycxVpl11UNVk6+QhwLPcRzRByFvAi/NOXNdge4B9IN+MziYdM6IYdfnnJq7DuZZ+myAVqJjRrQBOpEyi2ww9qT9oAcgC/TwFGCexfq5zUSPo3M8DXjeyM/37ezuVrOo5E8AGObpwKUcYHjL+Q8Z0qbs7v399v7Hn7ZP7z5on3x2r9198DD4Vv/U2ErRmIrE1H8CM7/85S9biu/TtOO/P99FFNiTs/beO2+2137+0/b+b38dG0fRAfAZ3QWPD37NmlmjIL8iSDgYHE1FdL83v9Lf8DPyo59ZToFabAKXU6f4OhPZLF1EJCXPIoIX/tIcMhVt1JV1sBtgC32MLmZM8C76CN3httjtzay3HDDTd3q3l5JQTS/0A3oGWiPL6J5IGVa5im0B7gMsItQlo+XSljCvtI2jjhdcp3fi94iGQSNtFntpoSzjoMOphU9U4Jr2KwI7NB4O61KW0vdTxgKRQrqfLr7xs6KyAS7j+8nv9chH37Azbtc5w3dRyiv1PwXswYcVlTPV0p99IUUqQld8Fcaln+hAvuvlxqT3Wovab0cB8OR74VN0jNfz7dJf6cxscBXRHKOIzVGmyyb9RxZdfodMIKPZOC8gojjgzzqDsRYxPqFDMbueFh2Nhiwdl/d08KoAujO1KqzNGnKGTLqfiY1xWXV+i1RmU3vwHzode+jy7n5puHd+UF10wqfp6atECBPYUZAFnbCzkTCp9KNUVOfDqP+v7tyjMd/C7wzGAUMbEXE+15xLxgU78O/PqceMUmjFn26L/IBfdJGsCbzUf8idmvHogBQZTrykGgBVirv8X8m2AM1KoA++UI1A6fq9q8qy2cnagtvbbW9vt924eaN0cYKIAYIqJb1S7o+PjuMQOdLNA2yT7jkLf/vJaZbs0+cJA2Y0poDkJ6cJdCauLX2g6xLQykjXrbahSLra72app4zeC7rWAYlnV7ksX8Z/8LAyzsJRqaZ5nacKsBwsGjGhud/W//Ua+tTlzKChlKOKyOwZbTmfzNJZAVnNr+vjslrmuT/MZ+c+SrVCCySdMuZSNEfAErRwf+9p3gbxHjGXilEUcAnwTU3N8Pei2VjaGeApDsmoiZm0IKtsGVkSIhktBTLStkdE9vT1rMPfu5n3UmvSp9kXIDPjiuZ2sJNNr5QRshURxupknzKRDdUEiCvLJiOpK4ugwO8cu0xTAphKMz86OmjHJzoc1X5DQOZ+RGIKwDwSqHn0oJ2eHbSN/+N//K8C1fLNFwTKpZkZgIi0kbfvig6CJwLcseZQnkE4PuOdMNOM5K+sujPbwrDXtZcx6/yocFKoQ1BIdZzKFVfwnlkwA9Co0HqcFIwIG2kHWy5j3D7OrnX9Sk4fxymkzyudootCuVTORXcDLC8TqFmp9yGVTM584QJ6mbJaA5z8Pe50YrjCaZUDaADZBaNUH8x8sDamNaWqzxZOQJw2jTTdzlOlvMmFmB2H2YFz2rI+zkMzHzhNcZhRws7X8zPmjZ4/928yJmiycEymiDrG73wm4BJj4N9zMuYbeX+2O8b6fAbeZqDuqYp+pf4sG5YOPEhxT3Vu5g0O9zjPIMvDELL5S6CLe2bAzTdMPnannfPhLEtcx3uZRxirlUZIziMuG/47jqzPBRnTM/0djMfHMc/R3xn3Vqp4X1ulBlkzJMYSJ7aV8gYNnY4OnOseTkHhJRxrot+C9xXdcSWdPBxK5qa5OCipv9m86PejxyN91YEYxsG96bCks6br2NiyEUc+9T2103zt9ZywBadnTXXZ9q4q4klgcdWh295sxycn7cUXngsAhrToXIMr0fFZNQsFWr7yyqttd+dq23+4n+XFqt6WjPv169fat779Ynv+uefa40eP2tWr19vBgRrc7ESUpkzZBx980N5///1If9KGmE05POl04DPfHA39rg3kiJiG1nyvezxKMZxx1RU7VzfNTB1lvahp6ZENGge1JgXYdYAg6tHJWcoNcb4vN4k80wFC6kghAwJvowlJpRECCCED8JGvtzb/6FKuRx4dLPd0Vpc1dDabbtFF1+a7BqfoOt5LNJzodu/evQCbv/KVL8em5u7du21/f7999atf7Xbf9aqeqCwWAGB+MmbsC/zM2lF3kO8BsFhTgEvWJt+TkXn6jM2dfhdwqetdn+h50A/Z1t+qW+f6kbV0GUIG5dje338UAOZHn95r7390O34npVz0UTSmwMsf/OAH8fO5556LdLz/EP6Jt0+ODtrv3n6t/fKvfhLp4+6jrOkVdHj4orVBW9r+EeXgvgipf4rQjigJNUFS/dwrVwJ0pvO7y6v7Gy5z8Ay608E0ZI+xIxvIKYcPzhvMWdey9vAMfMwhhM9f9wFIzvYOPc0z8T3CFrUR6Y/e4nAToJ/5dtpGg4Lhd7s/G/XjqkGV9jwBNESdPx2+pC1HNrAzHtHsdXYDBOaApfZE7jeE7Mf7svxMt5uBfGEjMvI2r6naxLUbW+xtrLkMtsB9gdSTdCgG0BvBG51XizZuD4Z/VWnRFenpfpeuV01Pog9934COc3vr3+c8suvx0elZOzxOQAf9hs7VT9Eau4zPyXNHe1v8lQQunH+iYVj4r+MwbchG1egU8TXHCnoNAIia609Oe6kg0TMaUERpMoCXizVCBVwyBuc1ty/w5qzrfI1D71fpBqcl9yyhlxFN13X5KnCZumcZNTr2UZ5q299p+3vdGXPyuvoi3wRcwisud33clcpLMOA8N2gwDtoHlsEzlrKQn7JfcNpjq6UrAC5HpBpgU0aY0X2a8nJkKEVzFvmoVedYfPmFZ25FxKVqXKppkHSzAKrrN1QjM+tkKs08DuoVBbe7E+URFO2bgL5SzAGzsh6gfEdqZkb2cwHXipKObNckakZqFnCZ9RNUmid/qmZtRHxWmYsce9kbIgWLd+cyUeiPC3ujiA69iDMljppYUd6bUY56p8aX41eJC6vTGWBnAWGR2p4+WwKaRE5ndGPojKkHxyxP8MHwX7LrdnRjr+C6zl8FYPb4NsMInZ+Sm0Zk5NhmzxJX18X11kk7smjy/h5dW5meOf6LUeqjsc+sEXIWF+bdo7oLEbWhBf3t4Dz9vZMEuUufYMtE9wDZDVMLLKfS1hWFKZBffqLs2+7uXoHzo1xA7E1CB2jPkOnkAi/P1Ozn5KidVa3MiMQ83m8b3lXcDWQn/AJVZmZWhJdItELzI0zcsOjY1IKeV42A/pmF786kdiLPioZxDiW2dCgQmtJEy2jMUppdwMT02aC9F9rFWXLFOQuij2HpxKwxZoVB12lHp6JFkyIYgyGHRMwO01KRjzVxGl4UolrRFaBqNnRBG6tz83n09vfieEI735hgFNzpxvGKjV6kf4xI1jUD87TPnsYPfOcgpE575TjVwRb5HIuTFOY+A9Izfd3hm3l5YSDLiXUHHxo5j+GID75Ygq7w6JqDN7/PjclMhzW5Y2PCfQFceldBu8l5kfUNZ6mMCYbEo0h4roNovnZ8P68nazEU5oiIizFXWgv8NfO1noez5+/wDSBrwNi4rjtCpZxZv4s60xw42+jM10Fj1nl+H+uOPIl+cmBmZ7WvURkZvmd8M1+ygZz5x8fhPME4WVsa83SQsOpPukyHCZ7qkfJZyHkBg84H6Av9DLCpgA9S/ENPKLLEUvVYN+bCWBk/gGnQtiK2nKdYE9HE3+lRtWx6AP3g4zXehL9ijqcZeYaT0WtCxUSfRASk6lRi3GPXo5PeaNZzLcAEAZcff/xJOGRyUgXqKSJxf/9+NG+5eetG++OXXw4HRw1oBArp3WrQo3c/fPi4vfXWWwF+cWqq8cgp8Ygo0cczBlgrQLDRjXB0ned65B+6AGyxtkT4Jmh1Eo4LMkaqivNb1vE7r9RQUp3JGJDznc6d86vGr78F0EpG9HwagWic4lmATt4N6IKcwTuKNHB9qWdrDtTEQ36oRwnoyHP1PIAg3QtwmaDnsMFshvQc6gbqHZqDIjt2dzNlh7VgvVynsaaq98Z7XAfnWufaOtCLjIlmNAdi/dDXkjveT3SY1z2EtwOQtcgg1gK+4L3IqjwhjVXjdHBKzyMdWN8rFVz1XZlvjPX4tH386Wfto9v32oe37wSI+eDh4w7gffGLX2zf/va3I51cIKZqYyoa87IN/mz7/v/+WzSS/7F/70771as/a2+++lft0f59iyRJH3D2R/kMPYq9HQdEo5margW0Ex3QbfAvtWgj0qRSOBUFmDW/cuPn0bc6eHDe1zv1mZ5LiQDWnI0PhxgaC3rD5Q8eFz3gDed3Xz/sB7oJWrh9XfNX4cegx0mWmEBm4XmihV23j3FkZMnMs6KPH3qJVvpHHV1F7WADNOYE0NSsY6fSjZ8s6Bnp45Wq6H4Y86QEBHP0AzXohD8ZslM1+mIDHHKXoSPdb6ttRmRYFfYZulX/WYTSAAfStlPvN/TN+Si35OvhNM/xFmUrWinOIqOGZ37u18w+4Ly+YdPDlm5Gqnhs7kvfKvoy9VmlZVamh+bgEZndNp+ftY2IliuQdkOHbllrE1pmFNaYQI5v1A6F1osyOuw1O72ZaDZBiu7naohSteS6Pxx1CLO7csh21ZTVWPAHXa+73kJfugxIP7s/7mtUhO86xtcsyCsg3gDGfP6o97zm18Z97DNH64ps/MSe1/e+vZ6f6Dn2z84DnV9rLNg5f1dVBaxYzxFYFdfQ6Gfa/0IL/0mpBfQS70D2I137OFNt0XGKkpYuDf9ApTAi7bki4OiWHXvbDJYR+KMSP9euXs007cIhjiNyO7s4i1evXr/Wbt16pt26dbPdfOZmppbrwEYRcmrMogPdwlh0IJNIRoKUqp8un1DXSZ0HeBkl4Ii4HCnmWeslD4ZVNzPqbFbzHgHRwY9xEBIIRUa0Bvas94309AUYbVgLfEaQ3Cwn0DiBaA5hUsbjv9Jlse5dV23m7x1Xkd7KaN6I/FPjmQAyR6OrBDFH2YIFr/ao69IDsokFXiJjyz1lgcbSC6Xf5u+Tr/LuZL31wLPSgCbK1b28av5myYAhx77XQY8VdniB/5HZHAMgLyUbUy9HRCy96gFIc7i9LBO1MTPzK8uOpS+eBzHZLCqfH7ao/InQEdWsWPS8qrrEu7ttd3s3MszE5/h+9ILgGVlv+DyAywQzJWNHmSruzu4QYJRskRSiB88acFkwT1dIkI06lh20LCokW6aRwo51izbWbVags7LFmZsNnMOGyexeSyTfO4xw1YYq0NJDItgY+fOhk0diuFPpz2W2nPOsKWEXBjc4XlB1Vtj5N8y/BEn7GlhavRs1F1IXsIXSDl8gT1cp0H2ZI7i2RihyBMsdPcANxgSNeX90yjJeWHv+mgKZxz+U4LJpyOz8hFCsGLJ5XWbj7O/r6xMn4QNAd7o7iMPnDlTNTgW0473wm4OnXINj5WCdry18N9OSTc+8FlyfEclSaE+aNvOcX3zemqzJpc/V+QEn33l/Te70TmgxHMlRh4h3hoO3malv88aIaxQN4evkDhDv5jOXpy47kdIyOiy7XmIeblRmveW8ye99/ITV2cmvj2VsTC/WVITHiAqb9Rz8AV1mvoDGzp/6fZbRTBdIHc6z3H74Wul33yAyJkAPom88ak7vy7RFOelZmw06JR9mYwjG7/qG5w+ezrHG5tIi/QFXHKTxqDBAFjb6yKevRTfOBdJ6NHHanQTTkh5ErlDT8KwdHR+1f/AP/tP2e7/3e7Hhl+OrU3XN7/q1m+FMKOryX/2r/6tdu3a96tllKotSztV5W3P77nf/Tvv2t74VDitRjOnMqtbdabt//1578803I408IxJ3omYkNIRvAKlYP/RDRqgMawZtdZ3TyXnY5Z3P4RU2+R6RqYhURcuwzrpfjowAEf3LiNURCanxz3YFXtVPwIQuX9V1XX8zb/gqn5+ny/GMqBk46mHpc63P9evX43vuY/xu/5F1wG420jzv2rWMBITvkAN+otvkYT18uB/joA4ewLk+I603dWKmiqGr2NgCIBMx7DYLoF7vI33fbQZzAvwlqo2xE22pdwJmYkddB8JLLt9KG4K3XN/qMwdK05HNtXEwlLHJT7h3/2Gkkn9w+0776PbdSDFXNKb+iXfU0EcApurJEo0JT8HH/65/Jiix1W5/+F771at/2d5549XQBe5zIWsz3Yge67YtZDVBJde9HB44r87+KGuF7RLPc5/WRb8fq26q0s/3dsPLJ8XcIwZ9TfU+roEv4H342X0rfnf9PNsY7MPM57qOQyDNAZlG3/i4BFw6mOrAI1H0GgvPyHfm5swPAbwsAnYOXh/2KRt7Rf3c3nW8hVwTOaUUUV1PhLgahRIJCtgWG0H7x/xZ0/hZpS5ijPLfo5nNSez8WSMpDJXNSForTTTrEVI7esEj7PMKPHObx/1h2wKQGqDU7Ke6T+D2I35nU29zSx6kjjHQxfCt3d+IRj7VPCkhj2oIEhGv2fREm+wYLxv3aqiSNkTRZ7KX2cgi1y07jCfvyYfJ7rvxfNtbDRmqem7VKdt5Ghvk8+4+tKXN8plmqTFH86MCLpFl7Vf0u3gMnYzO7LbO9k+MI5sMLRvzuJ7muS5/fbzhWeRauC+o8i1OC7cvfX4zcGXRayx8xwLwMRTtOhCYRZSYPxdZcpnoNKyItGSFTE9OeG3sl9fs9jyHzrcFivs+zu1tyvxZRE0eCdA8PmlPFKFWfoUOTiUnWocYh2gpUIwSAyUIknsBmgHkRIrtTtvSYfXOTpbo2d0NaEn3KqVc3ym9GLugqLaoMbhzJfiX6Mv0TXX4XTot6hVmQFn8J1Az6mQGF0U0Y8JY6QcFqD7LzQAAIABJREFUHaqpT2evwoMSC8rGQoMfMpqWepq+Ls77lTee7+hgdyoE6ZNe/9YW2TGjOFyofhyJX1ZTsbg305sBMrM5ESUtwISsVuYCd0jFdF5od4KphblYJnHyy3JwS3tGP4Cl3nDZc/0w8zdPHs/MT6gFOtuE+VkAtENfEimdB0Yu0xmckGn6LiecZmVd7TFXt48CMhPMHz7DKGOTWWQqrRA8VQdOMSeihSvjLvlXdTXzet2XB6qqcZrNCcMGqTTJ//4//OMALnvUWSj4MmYwY9B/AjKHzUllb3+jADAWA6Ik3PdvD1yy2K4sQ5H66WHR1RXwmqFxA8zY03iNfw6goCT9tAvjrOez4cAAwFww0uwkOkO6shwMjTQsgbdk7OWJlCvutWf5u2bB4H3zfaFUwwlegr48i/n483gWAMkMxi0F+mLYMgztQKLTzefp43Ze82t8jGsC7srDectpseBjq4Uy03FpMEvRr0QT+zgcQIJWM5+gcHCgMZyd3ywFxPmR6zDOa3Scv4u/4zSw6vVUmH0YReqbzMxmJ/LQEECBSzGq3fmqSAc2GsiWr4ePl82ZgyFEbaA8mUueWqZjp3/Q23lyBmh4hvNLfFYdrX2z6Jut2ZHzefIs1s/Hsiav6BDnPecx+AOgSNezaXJaOR+xDvqe+c+6cOZ71sLnDK2hv94BmOA0mNeCOTvYCj3YmLKZ8nRwp4XzezpPeSbo9PRoIv/cxxZAVjmJvqF18AxemXWigya+dnoO/MAajOjJPLweOo/upKnPtWE9PjmKaLCXX/5xrI+i7FQjZk8RiRpt1YT5l//yTyNV+MrWTkS26B2///tfrNqVp+0LX/iP2g++//32B3/wB+3+/fsxJp38a6OlDqz6/cMPP4xmPXIm1LFYwGfQsyKqoNVsK5C9TIXMjRzX6l4H/2Z5YO4uM3TkTSAyQYAERc6auqL7+gFcBmCiFKoCwXMMI+KScehzOffwQ0Y2qbD4aFahawH9AGVcPmIOW5tVED9tFDYfXnHZdtljvvAL49JPARJa3y996Q9iTNBNY9R3PBueSkDxqNMIeQQkRKZSXyhdNumJ/tDvpP4iWyEDZdMBK+EBjXEGkvSdR3zq71mvondV+gDd43pcn83grYBL9AwgFvqJqGfA1kwZuxgdMR8y6Hn7jw7a3fsP2wef3Gnvf3y73bn3MJr+oE90QKDSDD/60Y+iNqZ+//clGjPs+eZG++jdd9rrf/0X7e03XgnAqftQKrVQAC7zwT+dfQdtVrSRwFbAK/opHmRdkWXRbvY7fK3RCayRSmAgu3qenqN6u4oaQgbYyHMwpXe7/XC9Dm/DE8gC/Aj/6nv4gswD+HjmI+bDe5BJPTP8joq4ZE5+CILMQxfsRejMAi7RIdjBNdlBHwJk+hjF19LP0oPIvKLpU0Y32u72TmwCmW+CpQlc4vsh69gt6Ug1xJP/LNmPCPHQDRndnE2d8p82hUTTsjboh6xdmJ1iWRPWFbr2dNiKhhlNiSoakxR1i4x338btaETYRZRddc+uyKSkHyMe6MCo4xYrVFlaGQEYEZHlv0bm35NzVYoMWeogUjX5i421AElFu1U9UoDL3FfCs9lAD3sctLB6dxlpRO22UVtx9q3QtfCV02AE14yUTY0LGjj90ansH+iA3tdmCp4IO1R2e81eJRWXB9TuG0RTm97lfoCX1J3G7vj83I4z39mvyvmPTIqcY3WTXgU8647aV7m9g5Z8tkbjaO6Rr8z/ccBpsRjLSM0lr2YEet9reQ3rrc22s7MdjXJU/ufkKKMydUAt4DL8GDV0KpCz6+1eQgGgLsenZZSc7u7ttWt7e+3q3tW2e3Uv+F1lEVQqSCm32SApp6P3q16mDpbwfcJ/CZmWLa6DQAGYARpR9iHLzURUX0SnKm03oXzxejRm6WnFFdcaOfiZWh7iG2GfwSo9ohGZ8d4HSc9lgE9ft+rJrDcEWMiaLVCPHrq4CH6LMQLE9pT9rRqbBpWp5TlkRXlnuZC0o0tfPemSTWByuBye1J+9QV6CvM53zuep8+jQDVCXjDfrB/ebnH8HnxcmdyGCcxAnn+G6ckR3DnkbNbCTZuNQI+lB6r30z4gorzjbirQFXBYdR+d3Mqi0v+H3SC+vYBSV3BCulD6JDodSbwfAXtHDWjCtjSIxsWPi60w31/0FXP5v/+wfpSqo+dLBqCtnodoOUpokd3jNotYuLIidsqTRSTQ/mMOAj1WFvtQa4y9TXmsKDIF0ZsCR4D2hxK0KZwiLg6BTSHp33MqRjueFkaww73LS3cgs3uX1PIxxZyZ2A+RG4XPpMwnDLECTbl78yZj5MBDtXgx2WUuB8a3RGOfM5zCU40D7ZwPaQalKUVkzRLMB4e957H6vg8/QwzdCvtny+TyNdvDR/F79PSuw2eHgexzqp/EHm0ycY+7h/czN+Yff1zZ7s1HH4ekRGlOxdjbssQEqJ+ppCpe5ENHEtTNwCfAVznTJjG9qnDdYS6cXa+br3+koGagmLDO4yUZuHh/zDHpqPFWMX/rvisn0vO7zBmKeg/M9ER2z8+a60teX+fgas7HQd4x55jl9x7i415+rcTjYNMsZYLJv6OBD1ssBd9/w6R4921PXZpntDt9UfxKwSTTW89nwLjduW7E2FOd351q/s3lkIwctNO6IgIvIidq41jg9UqjrvqqRw5icRi6/0IGx+vrHZwEg5MZU5pEGCrlZPYluk6qB+Q//4X/WvvCFLwSAtani6BFxILuiYu177c0334qU8a3NK+307CQKuOu5Us9ykHVK+c1vfj26Lmuuep82wRkxlU7B40eP26uvvtb29x+269dV/D2jf+Al1pv0Rj2ng0OKEojo13R4XP84L+bnnOKOzu/IuJ4JrWbQVxGiSnd2/tC1pKQyVnSJOrS7HXJgj2hHvVfPUPRDpL5W9IPXaGQu8FLwHx0Jy57yHsAP/R3PrY6M8BTzm8FdZE6bGJUA4G94Fj7qNrD7CUlrvYuxA3piZ5MuAhRHejt6d81O+1gBLNwGoY/0fCJ6nEaASNCQ6w+PjhYRsMge8uz2SICNPoee6A391HNpppF2bwDl8CjjZZ6pAxNk0XP1jMcHB+3Ovf328ad3A8j85LO77f7+416GRjUZv/GNb/RoTMmO/v53GY2pepfSC79767X285/86/b+796JuVCiwO2J2xG3Q0n3BIE8HR9Z1gGI6Kj5+5roech2RmUnz6FL3YbLvsIT6Eia88BTlBm4enWvHRw+7ockyL3bF7dPHCbAC86vMzjJmB3Ed10NjfwZ8N3ZaZai0D/mBn0V1RR1QEtf8d5Hj/c7CO42zsfPM7D3ej7Apftz7ne63WDtNgKASwBAaznbWdY89UNuwDUPAZeqb6frI1qramFm8w01cEp54gBE492pJneRTjxFqmqeAJkpb6OuKvorxhzjzOAV1hZahE0onnS+xZbGxl419mz/0rOMraFxyndpPKtLnwdqHGdWxGWF0cRYKgpSDUvOqolJXB+RoqkzsoFK4RoBYqq+3VZtyquUVDVGjnEKoOk1ZjP9Uioo8ZvlPoB5uj6GZ7oRrl9muR78zG+VOm57s4VfbwCk+9HiCfQjfmHfv0xAoOvXnKvqC16sp5e6eVkWaZ7rmjzOPrCve0TPXZJKO/jFwqAm3MFp4XYN3hmp5In+RGDnDIrVoF0/+jrNPjt0DCzEg6JrP6jPTyu1PDJrjpTqqoywaiJTYFs817owS3YDRFJX8gDZt9rO3m5EUp+dt0i3vXptr+rI5zrIN4zGe5GZlLVNd/d2Qj9E2nRE86rpToLvlQecDX3OMrMl6mAWEilEJMCtSjGPjMiz9MFJz47ISpGzN9lJGcyzCCRigP3pvxdFKRHQ/0wBB0wEuNTPqAdLRLWtWdDf5AdMqTRFgpm6IjDIMbbUVplanmDdADJ7feCIJK36ntUJvfNCj9QbwWVkwg5e9TRxdFwCvH3cKxnBS104smsreXyhK/3aHFvRI9ZoAIwuD2N80ucJXnZ9UPqLJkXu1+Mn5zvq2T0SFUA2x6B/0hHyQ2QDcy+UP92XBsQO3PFJNdKNPUfq4GhMpMauFYUpQFMBHhv/4r/7E8pSVtSl6hlkiuiCuDDL56TWdhXrIesVVpzKtFI8J9DSlUNevgxY9ZhcV36L+1YAVBT4mlLlBCZYuIzkPP4wMl3YUthp7OPGIRdqCc7NzOKKdU2BD6F9Sh0EUjts4vOzBhMOZH8eq9MN5u8bF522XkLL2YHmueP0guZN0+lUKfLZuCwELy3h0A0rY5jXZ40XHPCZBXt2DhBGHOE1fnKjidOOYcMJeRpPznOeHbg1g0vkAePinst4LgC56FRqJ4ITwJ8h7/mfFJM7mQ54wcuApmpYcdkB5cJxsgY60NUjKpyOvimCpmyINS7ejQxdRjPGre8jJaPq3bGhYY4OusQ4OGUTPcoRdOBE1+xe2e6gwby+jBlFfJms6z5AtVnmnPecTx2cneUNHeEA3WW8p8/1DjZSABLwUNCMjt2WHqvvnRbQDmCLd/t6QgdtYh2QZl6sJ98xLge2oKkDjHwWc6z0E+db15m+wWPu+hlg7VmmB8JbgAL8DZ2Zuz6Hh1yfzuvk10PXMMyV5qr5JV9n9EumIgqk2WoPHz1sL7zwfPve974b4zp9koZd3ad3tvfCWMu5+su//Fn78IOP4hk6VBpro2ZJZ00AwUt/+FL7xje+Xqm/pBqqrplq47T229++295++50ALRTV42sHPUkNhnbwNB55zi+d5Pw3Gk+gB12udYUDu/C7Pvd0Z/kEAt+opZfAbAKPnLryXd43NlK8T+/X9docAKDI8VHkg1KtAN1oUgQwM+t9lSNwYAH95U2FAC6Zn89dv9PgRN8j+ylDCRh7tCc8iQwn7dPp84MATpcBOhl/AiLD5uIo4hz6QQ0Ah+4RHSnV4TIIPQGA0Vnw+czvQYvg2TypR1Z8XZzXwn8qoIW509gHWUEvAdpAQ9ZiCfYkiA2wrmulg8QHeo7SjT797G67fed+1MX84ONP2537D9thNfLQOxV5+Yd/+IeRUv69730v6mSqXuZsl2f9/f/l33G4oajIxw/bO6//Ipr13P3sdtffLpOssebp9lHX9E6d5osib6Kz1hUdjZyJrqwB8ub60OdJxOVsT50/0MnBYyeHoa/0u9YE8NL5BVsA2ArvAfbBS/xEll0vo6tdBzM/aNd5+yQ7smMb8CGYE/4PAGXI9MlRB9Jn3clhG7LG+3SdA5foP2jlMuJyFkWarMlgyrKa/mQZHNfB2LzQQREllfoDWQw7VjIXvoiaaW3vpN1XSY6KwpZx6b4afkP5RT7fUR/O66jmO7tttKg29zWwGSPrUNFIFZE0BXMsZS8jiVJHjgATp0OCKnWAE2WbqsEO9bYtK1DzjAjMaNxRQExEHuWWXIeESdfcrw6vuXRcAZfud6G3SW91mWE/wpywF37N7MP539znNKEEjtOd78N+RfaAwFft5y9mzvVnTanvzoesZwDp9Y/1TF4hlfhi1DZ66eL6jz1p55d6dgKXF8GeWQ+7b8d7wjdc5O3mQwdNspaq+yDz9b2RjzVx9TXycaB74ieRo5vVz6OiHGlOGXqEmn8qi3N41A4jKlNAZurEsGkBtCdQpmjp1IvygzI6WOupjZh4d3PrSqSOR6mRsudq6CNfULpcmTYqN6NnXLt+LWqqS++rTIR8yNAv4o/Y66vldB4AqD5sgpMZLRgBtwFcZuRlfpf1Lqu0o8f4haxk8QhhKgVcllwJyBzNjeHJFC8yej0YDlum4W215Ol4pPzgCjur8LeEh+Dzwax9+XK9kveyU7hwvey4Hs3Xa2ccdikaNFYTyDp40br06FPS01cdAI9yHFgGOsTf4/zfbZnJo9u3wXsVrdrj58c7Zn3U9W2nR9UUNj9tlsFewqHLkkVXlj5M240sIWdEpgJYA232FQ3dnSBm7oMi8yyaqh0l7hN1hRO/CP8/UsXzIFWAfUT3RnmA1jb+xX//jwsepV6Ah81ehCsuc+bc8V6sZ4GWYazKCHRFOhsrV44TU6wpJVuPBeDlCqsr/R6eDJMaqEdocj0w3mXGd1ZeOF0segjDSkoTStuVOM+6oDQn0Ofz6Dwz/aoQTMbG6TLL3GL9DNhxo7lQ1lPqNHN1x9GvZzO4dIKGQQ1j9JSak+tCOQwTxkzzwiFc40kfp6/frCT8Or5zZ93BE76f3wuf+JzX1t/Xeu29a46L85x+p7gt44qxVgRGV/jGD34/4/ToBfg5w/zHEddlfOnzWtv447yt0ZyNA+8Px9LSvTVWNuzwMM9bOP8yxouCD5b2EQ2nKqciOm4uT6N8XJpjRHxd2e4nRs5fLmu+6fb1dn5f0w18z7OIXpnvc93x6NGjnl7LZn6exwC1cmNB5Kl+ZxPFGs7jAvzR992ZKt1GFMcMRM/y7Omlrm8ASAWcaRwATER/sMnkfq5nneO9pZeIZIxNWU89GAAt8oiTGtcfn/QoG90nJ073KgpJUV4AQYA4DkYhK+iWecMJ33KyGNefJfimCLPslC3gMp1URVbp3/aOImO2249//OOI9np8+CiAxUePHkdqy87OXnvmmS+0X//6nfbKL14N267IRNnwnPtmRAfJcVXU5sv/yY/jXaRnyNIdHBzFyffDhwft1Vd+2RQdlxGXg/9T5+QzcyNUJ+3l3MppyBPYDClgbXzTjHw6LQAsdI9HsAJQ6XNdo/Rh+QbU1QPAIAJP4yMCMMHzjMZDJvU9ulnXeV3IAOcqWlTvE31zLTKFBRkgykwpK2u6St/rP9LW0dOApIxFP0n/dl2VvJPAOZHE8JPbj+S7Sv8qAEHjQT6YJ+BnHnBR3mN5eKrnup7Qc/RuUrJpCqTPHQgFJMamONikZ8LnwcNVlxX9z/iQPeaITpHaZT7IOnNxG5LvHOmx6FY/0EK3JX/l5k//qR4pY9QcXO89fHzQ7j14GNGY7330Wfv07v328NFB1pVrLTq5Pv/88xGNqbRyAZqqlUmEHmP8t/FTc9y+stXufXa7vfnK/9PefOVnEaGjhk1EQkJHrSMgo8tXglajfpXowdrC47qewyEALuiFbPIeXQudg8crrZcmMbpev0t/sfbIhPhod2+7dFVGu/tz3ZdAl8QmpgAHeGjNZ+MzwFiXx+A5bearLAPyhiwoVXzWYxwUMwdsCzRT0jH6inEjJ9AXucJeuOwBwuo75BC6wrd93lONUmyR9JrembpoKwAM6cGse3weDWqcDlE2QHJUzBoyVcAlz8xI37NIzRslGoY+XZa/WnJ9vouInRG1g6zCWxndlcDC7MsmmMDXS4Asb1n6aamvKb2S4GKsi8AIhaIJfYrwr6xxmZGkGYiR4606eJXyre8F1jgY7uNnTWQTZcvDBgbYmnNJHk29O4JfBi18/G5XZv3h+xv4jDVymvFOXaMxS4cr0i4P9JJeXMP7nPfGfArEYd9q97lcxvW1fhfXbgmIihfmf7Ofu6Y3+z4t1nEku7pv+Xn6dh6zR97FevZD1/UnzfQHBJthIqcfTyITiGi3DtmwRy4QEnnQs8PehJ+Y9c4FYErXx+GOfBv5uz1iWNlfak6ZgLoOQEm51f0Eayh9XE3tUredtsMq5YEd1b3SG2rwqKg1gZzXrl8P/gkfqnz9OASItO+NKKtxeip8QzxeaeBVgiH1HPF3mQqtaM5eG7PSqAEyswThiNfLGofoj/q96tVGVGfIvvZtLfRWNIkqIFG/qzBY1qGUXUqXtgOZBraXQUkVVIsG0Jn8VkBmIJiEdQ/dEwEDlUbtnctj/lXjd7x7CSQOvir9E+9I2HXmJef3uM8OHC7w54KN18FMv2ephyr6sw6DOIy6TM9waMR1oesqxZ7SHbk/YO4jsIH16ISHvHXQIL+DZlcqj3J4eBAlbQSSay+j4A3ZJgUfRPbJVjZO2/hf/9k/yRqXdfLUlchTTi9cSczXXyBwbTZTwUMwO3V5ynsuU1bDYCwVpY9rMMYAKnnevKB5LpDGpkdhXuikNkAyf/8MFMCMs7O1plj7Mn8OaLm2Jv7ZTHM2QvNY/G+nLY4W91GI10GUrqSJxF05qXOjOhtQNr28w+kWn3E6dklEL04sjjjOBc7h5zkCzJ1x8LxQZqYg5nVz2gyBHXUD3Vnnmcx9jf7+vrUxz3yy9gwfL2sfjkuFZycfDwfG14UxAiS4k+OOtvOXMnn8GczB5cmvB7xY41ucMadrAjyjyycbHL1Tnzs4yPr5ekIPGXfRgGiCtAx1clkNXeAffeVOFfyozyMiSSeT1QHX113f+7UArK70mc/M89BjlivdS/ST87mvjd5LTa/LDAw0ZQ68R5/rXrodMwdogGPrESrwNWvNWgBcIn84x3qHAxzOL9Bc3wtgU4q0NuMyROJbl2nGAg/Ak3FNnPKmswz/AijBi7M+iOZScvAPDtutW7fiMugIiCQQU89kLgBz+km6MvTo841Odxmdp7k60BqRRoe5AQ9ZLMdHjj2RCnGiG3Xoz6Pe3te+9mzb2hZApTQibba03VRk3G7UfxToeOfOnQIHyu6J2SOKJk+J/+7f/WH70pd+bxFtow7jShd/8mSzvf/+B+31116LE3iiJfJEX8CqolBOM12wUoKSjzJd1fkSeYPWDiZ5nUJ9ThSS8wbyhJ6MepynA4gkMpUIbHgPoFEdtwENXA/0jUExQ/CgUqkjyjVpLeASefODGtaQ5jwOJjBOAAfucxnxTaZvUPlc68g7AOrQI/OGlo25Rwi77Os5A7iU/FyMiAEcdJukcfMcfS8H0cFn0pJ1QAIYBc31ncbz4MGDRe1L0UaOJTqFtUWO0TH66ZGmqsuZ5RMSdPHrh40cgILe7SmuGhdgU/LjAESdVr52rvfi9/PzqI0pEPP9jz6NiEyBmjT40fO/+tWvRgSmojHVrfyFF14IHfZv61/Ma2uzffz+b9svf/Z/t9/9+o12986dAAYB5LEjROTCV/CTSinoOcgfMgK9AN+JbHQZhaf1TGQg7GFEjUdIUdeh6HgOoRwoYb2vbOf6+hjEd/zNWmMz3Z7OOmf2K3g/wLT7lvpuNPdK0FGfBTinDa+BZe5/wKNu59I/HXWB9SwixgFO0YE8C75njNCe5/I9fM/axfVWIoG1DTmrJkn6zFPdY80qHTs30unD4H+o5I3uEciV9iLrlxFRqjkA8DN+xsm4XY5TrxJRVYhB6VcOlPQcbTxFZ4Eo/Otb7J5Rl8Afa9evq32A887MD+GDqKxVgB1CVjbaxtZ521SNvs1sypINiLLRX/fbKhKMDNIYo8CY6kae8Maov6gx6bsEL1NnZdZSHmblGiliLusvk4ngMjT7fs7/a7okaeIpnOv7T3w2P8RJm0P0dYJ2na50uq49Z9CkDjecZ31MDly6X+drdnH9AFFH/UxoMK+xv0vYs2fdoR+4xt/j/vVivGuZegVeZh1TSossKT/vV7AdsVYxkBxab9RSOkWwRjaVzehLfNR5TOG317qGfKlrfe+oHonZkb2gaMzjw8MAcZDZKN1H1PF5ZvGETq5MB/1cNjTMpoJaW+1lAp6LMiFXq/xIdgrX5zroux7RmlcjtTwPnlLVHx8JWE3fLNmqGvsAEXYgssDNAPHPoiO5SkAEqF8xmBFdbUTJv6GbUoVL8hRVKnmMF2ZEZDaIKtrrb+0NCzzr31ewWYCZpMMPHPJiBoWlqrs9yEjSZQo64F3KFbUxqQdZdSKgBdGdHRj0UguJNqUOyQzTmZ8u6sCMDKcJ0tBNa5qjc6s12fHIz4s8nzIFvOwlOcYBKPoK+aNsiJcP0V4igd0MdEgxzBUnYyj+qPqo2BH4Ovd1OoxRs9JjSy1P+x17Cx3aqezB//Lf0pyHF1ysaTgr2RDA+ufCPiuvHOToxuQY5awkLlM8a0rO37+4L1+4qFXp38+Ks/8dEpMRamEMrWbSrJzj+1L+FxezCkxPQGQu3EWQFSMwb1zWxrxG2zUa+kYFOvEefq6t2eKz4n2/jznMgKO/Y01R42yyqbwAWBZdYn6FwvszURI40e7gra0D43SHh3VyozvTGPquGeYZ1NK97izjJDpf8jsbOeY/0/5p/On0x0j7+vY6PZHeks7UzCfQqAMunKpV9IPTxseyWMuV0gGXvcedNdYCWjyN73yu87P1t28IfMOP883pVDptaRDZBPn6AJJpbB5J4kCurhc9Vc/LI8lYwxm807O4zjdBzovOjy6HrAv8nQ7C6FrutCPigs3VHOHhnwN68Dyez/p4hFU6KjlXrtd1vqHFiZtlCH4EoEHeZxvBs7WZ1MaVyLioyVOpMqIXQAm/d34iWqOiZYmQmGlAMxZ2psxH44rmLdVplXUC4HEbBy30k/ptrgOYGzLpm214RNLY1zRSw5X2LQA5O2Krdo42dOoAqXF9//v/cdveVe1EpTqrYY3skcCZvWio8+7v3mu/+MUvOngTEZLnZ217K6MAFb357LNfaS+++Hw0y0j6ZFHyoyM1aFDX2uP2Z3/25wESXr92ox1EhOdeOC2nZ8dtU/lJ0SVSeiQLj0dB7Sm1ZJZnB+3YUMtp1udeo4+11eeAnnpWFIa3uqOA7MgU4HQCrHKMcyPsOhsZdzujZ0e0aEUaUnsPcMbHls9NF5vvZ7vNOlMyAXmLeQlUr3IEGgvAu8YYEU0FXMITznfMa9yTEUVEeKL/+KnPs+SAuhPvxQYaAAXaskbIl+4VUKjNELKgZ3BgIv7UNQDCG5tJa9ZM3+lZXO/6QEXTXa+iA9AxrFM8o6LG0JnwAesPuDrrS+jmkXHQI9c86aXrsjlVFoFnLaG3/obeGoOPVdGY6lKuDuUf3b7TPr37oD0+zJRz/dPBx4svvhjNfRSN+dJLL7WvfOUrHci9zH7+bT+PCJnz8/ber9+IZj2/ffuNRSr+mp4cPokOC8bc3Qa7rkb/wdO+GeNZmjd+jnR+p6SWAAAgAElEQVRURFVWPVW30bpmrhlJhKj0CmPQO3SdotxnP0t/MwZ/NqmF7gO4fXT+xFYQwQGfQ/8uc5ECudyAcg3+mn66TyDg0t/lhzb87vTCnugzH4dH/7qNW/qfGSWY9SMVlTVqS+IvsJbojAA1z6TzE2Dl2USeiucjor26jOuaqINZTZvEM8i0g6kOXM77AWgmwCXHlTURl3OpaMQejbOsi5hATm1sbY/k/oPbZveP4v1k0nBIWDp/Ux13CiRKgCBfEsBqgUDpMwYU0VpFw8NbQ2cl7fMwLaPx4WfRKQ90FO2YzYCy23ZG9EJPfkeP+BpeStMNb45aNTmniFUfC/SCL6CZrrlS+yqBSRGBWoc+/SBg6po96ysBl/58bCzXubwyZ+YKH+a1AMLL5/lan1Z04prOdDui75E7980u1bUWiBQ0jwsHiDli8S7uoea1DNpGybgCk2keHVmyNLLJmn1Om4VcKosimvboIIWOzeMQgODV6FR+mECm/Gb9nlUhRpZF0KJ069W9vW6P/HA39GfLOpgCL69dvRa/E5Ud6embWf82IzJ32vYV1cdUveMqxeIRgLHDqkC0ipIN2axo0ggyOM1O6plWXqnmHcgkpXhwRkQy1wJGtCfP7axDbc1KvI56tBmFGR3aA9nMa2JkcciW3cEDHEz3NtWGlRHg8eiTXO+8HRB68NjAyQAzsVvug3ZbWzTL9PQxgKHqsjmZ28P59zgIMciXg56hVy7iS0s5cOCyh/R1HeVylWMs+TT6ok94ru8BkjYeZQ5/8rOAWlL9p6Aq1iskp7Kj0KF6H0EhlE8Km/c//zd/EhGXEGFN8BebVas9yX2zsh+cU4hyD6kf4J0rtkuVzcoXQ+lwdjctURnt2fD5VRfeLdAylPNkVK1upSsdFP5MM4zqmhGZp4Li8Z8w+2wI1t6z9jw+WzoOS7R9TZHO98UqLWqZlXIxUMWN8uyE4vwh0P58BMDXh2jfwPztdN6vvYxHF89Zid6dBc7H4sIHjWe+YZ7zewBi/Hvo4GAUkUZDyVyUtXnOPu/ZUbVA+4XiIdrQ11cXrK0BQMOa3Pm6Mo7NSnWd5X2er74HbJjX+aJyHHWY3KFDhhwcZBPKM9iMbl9R/QtVP0keV5rn8kQv/4IG6CmNGyPDmNmkdJBT6ts2DN3Jm8pC6FkO2jFWvZfNtgM78JF/5mAL9HenFPrISVakosYqB4O6e3oWQNGcUsh6oGcwAn1tV+qdMAbmzDx0DwCH845vJF2O4F3WVD/1TMAPbYZn0FT3OAjMu2PNBFxtJr0jaojIlyjsPEBm34QzNjbW81roWrrtzg6DrgX4cTqyhj5O1hu6qt4qETICGKkfKUc107mz854ikrR2f/RH32svfOv5dv/+vYoe02m6AJmtdvPmrXZ4cNR+8pOfBCjTHYX2JFKI9NnOjmoebbc/+qPvRtfxnIvmpjRTNfTRqe1Ge/fd99sbr7+Vp/NXd8LhODk5DCdezlWnwXmenmb3WzrNJiDivM318Begneakz5xffG25LvVjRuaQ+qr5AMQhG3qWQGT9PDx8vJBfQBjGoHv1DH2+t7vbdncyxZL0cPjbDy4A/O7vZ0QhEVXwDyCinumRf+gXgA7uIyVbY8o03Nzcwx8CpxSlo/syMokDi4xYIDUfXQed/TAGoE6pY/C1RxPrXciXfgJcui1ifQArAFYU4yDtCf01PmRhtqFKN3UZRz5Ec9aGuSuiBECT8eleov+IwNYzPAqd5/hmDB2on/fu3V90Z8eXQtfrHbpXdCISz/lAY3LaKurys7v32+2799uHn9wJMPPBw9HgR7R/9tlnoymW6mL+4Ac/CFCTqO412/o3/SyiuVTP8OigvfPGKwFe3v7ogw6G8xzWBpuVul3NWTKDAd51u4cNxU75daIVB4EA44A2yLI2f6yFPxf+BAzXNaHzKsWa9ddaKaLX7a/bf3ja9xSar+sgt7luL92OpsydxlrDSykDArdV+zfrsrr9cV2mdzqoe/Yk6Qqf8y6NiwO+2XdB1md7ivwh29ir4V+l/KNrkSdsnEAK2QaNb3mwqiiqUaPXfVbGGxF60awndbM+VwYEtEgaXIzuQ8/1sXgttopGjXsL1InnlW+B3k0ewCcbTSd8Ix68XeCVZ6Q5zdx/jfHUYabzEWvJZ7x3ABbUytzMaMuIJqOEUIXW1SFW6nZlQuSBmTbXqSdTJ+InjeCB3MQDKjvt4BH3v/CT+Cx/Vo3O1XTRQUPs6Jjn2MPCV9sFCCWklhFwud4jcoyDfx9z9+UsVRwbu4igWgnMcV2HLh6+4fjWeU2Mp0g7/jn/us3hOe5f+v5ifneyFJFuQV2LBluCmJluP5qWfJ7Ohuf7fjlCkbNcAXwNv/oY4U/8W3REQYFdThYy1VoAl48PDiODSM0ZPZvE9YyiLENPlL8ydEeC7dKL0YW8X5dAaEZhwkObbWtTUW7KjMqMC9ml8BUqvpS10N909o56mACYFZQgADMimhdAZgGDmW9ZzXzyR8SfnssHAUOqEg3lpwZmkEKbQZnVHDK6XFuEZn6fwGWF9gzwElYzMDPmQ8OhkJsIB1pEhXvK9Igo5GHjQAw7GXo8Dg/gqwQaM0q3L3W+qz6C94c+7sPu6+O8mbwF6H45kMl1yVcAz/P8xsFCyFiVnoE3vTGPFTfuDXvGOAA0KxWfhlPVEAkfJOYa/z+No7jM+VHgegcuYT7/OSsPBG0WZOoiLAhXF82OwKx8fHEuGwMKuZO5d6+6qFJ8jGtKb55Tf3bU7hndEvl8TdHMdLiolC8ChUNhj5NQp808Vt67th5rinSNjm7IeJ6/57J3xrWXRxavniA5TRxwmt8xAIXhAGYB4xSOCC9/Stq20/oyXnqaoZnXdXbCLuPxVUNoIKk7Ujjkukefe+RNV/IrtX5m3oRWfk8YpoiKKn1nY9hW3unkQOBk8Dnj0d9sVNfmNn+mruK+kehG9imRxc7f7tDzHIFQMqwzkKRrPSpBxhIHXRvkMAZ0yatDCuYVsZYoWTthZT68q6e91RqNzfpIawn/o6LmoBdrOjuf+pz1mgFOHBOeAQ/P82ajOGRkGBUcNKIM9TdRQ3oeNNU70iEdjQfkKMRGuGjn0YHOF/Oas8ZsOBkvY+Gnz4+5Od85zeJ78WjV4sooxNHZdZaZcKQq+jRAJppE1cErmwPAWObI5tvXibkyH4Bq/Q1owpzgXTalTl/Wh3e6rl7Mu/SaIiz1TzWF8sRQtRXTcdbvkcJ2/qT9/u9/of3x33+5HRweBMCo5jxKmdjdVQ2iq+HNvfXWr9ovX3stoggTaMu1P6uOfepUHs/545fjNF21k06OTyMq7/DwOFJxjo5O22u//FX7+OOP242b1yICdGMjmwXp+phfAKacAicv4WSwJug111MuZ7rH+Rb+Z43gp9x4J6CHXCLPAulZL/0EfFZUql+re7Xm2J6ITDg6Sgd9dzedVkvvWdODGq+eeXx60oGI3LAqgia/cz2PfDBPgC+AS3QC8khNQP0N7ZBT/wz6ujwi1/oOftNY9Hc+a6n7GS86ZdiFTAmC53Uvhx8u52Enqx45Y9P7AOKZe9flSp9c2bw6YIFMCbiEZsyRzTfyw/esE+9D580yp/ui9msBw9Aee8/nmi9gkcu02zMOUwDPA5Ta3Gz7Dx9HBOYHn3zWG/wI3OQdSh9XSrlqY+o/AZqKxgR8mtfz8/7WnAQ0P3pwr7316s/aL3/+0/bg3t2u21P+lxGlyZ8jRdR9QHwd9DU2BB7kWtYJOqFDoZEOZPSPJldEHbuf4886e0JkcNYR9mhht5W+BrM9Yz0dpNPvHOKwEU8+SHCaNZ95JdMrdXiWawfvOa8CrHNv+iDHlY5NBOGo9zu/y+eC7Pk40GUcNmoM2EJ0DrpT65n2LN+nOS/kp4Ce6Iy9rbTlZeMyt8+spZ7HQVrYXDVnOtIhWnYehrfQN1m7bACaF/c8McsYX9/UWgqrSqqQ5gk90Iu8w3XrvJ8pbKKDxrMvEvv9iI4iqonGEesgGE13whuJBh0CGQWEjPTmXsuuSoglaDmCDvwgM+v/nWVd6zjsGx2K3afxdXP/b/apko7pK7EVy0Cope+fNOQATHZ0NExyexerWmmsApUITAm7UiBCyH2t/QgJqgzCCbjM9fdN4gBtsFWzfkMnzHomrwOtyZT9mPfnBCD5c6Cxv3PeeyYs8pSNbY0h6eCRkgnk5UpcHuDVSyMKn4h+TiMVmLGi1/iJDMw6os/NaBPlY4DeKpJTz8no8qMANA8eK7V8lOEASMcfzijRUZ+VbCXpju4jxYFJ8rCaVO3u7bW93WvR3TkamrWsrS7+ivrtO1lKKHCgkr8EJzN6jvJO8Xsd1GZn82wEFHqx0uslf0Gbzv+qYZnrlqnVmZJNB/OsqSn/WbKXGS9RzlaNzGqf2GWLxrShygrGtlR1l60E4xRHPvM5fAAgB1C47MrNeqYsjL0hMsmYQh8vmgYBZA74Gt2XAH9x4sredub3tDcDyPT0cvcLUnaop2mAZwGb854I3R9S2iNI0zbkcx0NTtB4OZYBZqaezLRy/qN0UKq6Sl9HZ5VbGjI6R1zOzo4rkPi9qIcOjTBgC4meiYIjhFLBqF+m4FCwOf9RqXcehytCf8es8C4qsFmlqvhwporPY8LZcEfkac/D8XbGXaMn412jjSuxiyMdn6zNEybDWXFnaX6WzwNFihIZEbPDgPiceNYaLXB4fb2TflmLRktKODDzzxOJdDxQfrOBc5oxFsadSpQS5GOmziO+Dv65j9fXA9r5e33jyOc4gzgiHknghor3zLx6GT+5M8yzIzhfStcAQ2ybihUvFeYIP2cugC3OpzMvopg6D+mhBgauybdvGJEh5gV9ABVYHZ+fj8HpHrTUZuQoo+uGMz/4kuuD1uE0JJ/Na+mOoqc/rcmIPouNwGamfLpe8Gezsb6wHjVJd8Z97M5/0CNqb00GydcJ+hHdwfpwz9qmnY16LGHJiKe3un5LA5aHN6yZg53cr+/cKeZa1wkuJ36Q4eCSG2+eqXfLEdPfbGodOOK5vAv6O4iGk8Z8oDVrAfjh/KhrfOOIHJHODq11L3PQONE5Mw8F/2wq9VYHFxXZEx1hE8RUOpnqNOq52rwqNefk9Kj95//F329Xr+21/QcC7K4E6PjMM1+MTbaKru/vP2j/5l//m/hc6d6sQ0ZNCnQUQLoZaedqMCInVqCnHEali2tzdnZ63m5/cqe98sor4fDt7SnqUs6FopWfVP0zgDDxTZ6wuzzP8rC2+YSXAFfYDNPEgw7D2AaBq3qHPmctqMXnej75fawXcqN7AOr0U89VPUvJ8clxNqTRvVp3fQ84Qf1OUpU3KqpqbU2JMpmjA91W8TtAp8YOzyBb8B508+8BZIkYc7CG9Rb9AVq0tjSN4F1EOupv7qFmkBxE6EtULOvL+GIOvZvuSNURrTg80T3IJgdKsx1w4BSeYVPqugdaIcesjdtG5tG7hVejAmwaXaKTn5ZpdDzHdZvrDI1TfOlR9+g1vZfxsE4Hh0ft7oOHGYn56d1o8KNozKyDp/T93fb1r389wEullas25nPPPRe1xP42/wSwiLafffxBe/3nP23vvPlqRNmgn3y9mLM3ruJd6C397eAtstnXxrJd0Mluj0UL1e5FVrBF0Bd96Dbz0eP9GIb0l4ODRAY7z+g57otit3SNDiOwC3RFp5mX7kOvRxR76Wn4jzn4xlHvSVuYHXVDn1aJGPQO4wlwV9HtV1Ivcvin52quRC3DM24jWQO+w5bAUxwIuf3Upp5oRfQmtNVhV/L4AOc0L+YcZUgF0FfZF/ezYv3KbkEvvTcObI7STuWcz7q/pd/X/J/RiCFHPux5RpGnrzoaZfZnFKChTW/4FNbwTde4Hw9foceC763RGhFlbuODzgWGRGq4BQm4bpj9w5pFpZFrP0j9vb6C/VAA+UudQ3RlAidB+zps1Ts0H9YG+4P+n30naBhrUFtf14FBwwFldrAJnhryIv03QLrtKn0W/BrlUAwRrY5CuX3IOQt3i8i1wCaEJuU3rGGOaXSDn3WagyzO/9Bt+ZwBloScWuNM57v5Hf4s1t+vcZ889KSNd77+4v0DbNnsqccAl8vap/lOzxRM0xkgI3teUmRtjzZ8mlHbn2fNc8vxJUMEGBWR9WdxYI3ex5d4/OhRHG7I91PXcoIEeGYCkrVXriyPLHFTncsXpRASuLx185l24+atdu3a9WqKmKUT8FHi4GVnu0DO3SgHkx3iSxazikKPOMzmP4kbEYEJqBnYQPjNVXM2ZLnCSBKVjP1oJesX6JkRfeiGjiHg/2xl+b/UF5Qu5Lg8gVM9gPT8+DuYOCQhgVQwxQLU8miBA51lk+G0N+MQJfl46BFfM/+9N62uUk3xnJTW3hRv5nGXkQu6Yrx0ihiFZ/NpbnNdd0X7o37gP/bV7htnw6bU9ctI5nx2qYpOq8T/gzP6mJK1s1RB6sCxTkwh3wnofD6Ay9lR5629gGhpI9/AcM/sbEDcmZAIjxsNP90pHdBPsdcWhXtzUVOY3TG9TCmuKb5k1EDSel0SnMF5rGtzmZ8ZG4DoOjcUGcZS164BL/MzVtdhqsfgis2f644s16CUfRzQyL/jvelwDIDa13uNhl0cS7JxxEIR1YlKsXAur6XaspbQRSbVgUvG7Nf5+xgzzsEa7XyOM1961JXzla+98xOOh57pjp8DRM4nM31nY5rr5fVKaN6RTh1yNcZdRtFOI3mHBWJeCtw5fdyJm0EkB5vkzKthxbx2jGm+d6YX6+0KsW9W8phmwVZhaJu6q2YHR9IF503xzIuxNjp8MGXNNfO713ja1ybmEEh6Neya6trq+3ltnuY8DYBpWT/Yaepjcv0YzmZtQnwD6s6qy8QMMrHmPNPBVOcB1sn1n4OADvQ5rbremHSej0nX09xDUXTz/GIDU1GibDz1N+m9elaALeU7zjLNBprNoK73qF1kKaI2K2oN2us60r1wxOb5OdAEfaDjLO+MTcAl70iToO6lJ3GySLq4PhOYGemTjx+2v/O9b7cXXni+nZ/nZvro8Cj0zNVr18Ip293Za6+/8Xp761fvVDObjMpKQECnz2rEc9S++c1vRKdyQJc87c4T8IPHR+3k5Ly99au32seffNRu3rwe4GpsUDeycUNuyAb4z9o4H7I+mgP61zdk0EH04X5+d4dX8xOoShMkQBF4E6CRzWuC6ZlWrucBXFJ/kfWAp8K8Rzr6iEImglvXEHGY0aZ5gKZ//txIr7TO3gCXeqYDQfDWfHi1iG6yWrIaq2quqkak5qv7AfGwTS6j8CrzzvXNmr7O4wJ0kDOi0ZIXK7XKIlQBmPU9OjYPBHLTwZw0Dmis7wGKY9wrkffQ0G24nnVUwAnz1Vw4SGIsrDUyhv5kjoCnyKLWQMD3LPPOg7qW+cF/6DfpGQef3Lbpc5rJ0JGetUk7cN4ePHwUqeTvfvhJ++TO/UWDH72XaEylkwvIVKfyL3/5y4sI0dme8XdEjmxttPd/+3Z7/a9+0t79zdvtTHXRCuTjZ9eRUdtZkdy5OQRYA7jnM5dFaON62fmCtQpbr4YNx3kAw7oAgDr/5P2tHZ8c9dRwAbf4h8iX2/WQXaUHli0B+FIEjQ5tAN3iQKIyMfwgirmJTwVujrIao26t85rbQmy6AMwo/h81w0d37RZR6Zla7bKpjTf87/6V+0W+tthZgFiNhyhfdEkAlwK8pF+q+zCAHnQbB5jKUqJxTEauxDaw1l/jiIOF4henO++L929WnUbz0ce4y28pAAV+YY5ZnmA0A1r6HBmDA9BKZE7Xa/KBK/AleLKAE9YGO+O+iD9/Kxrv5IGr+1PunxELSmom43Zfh3tz8526ItdKIBHZeEQWjZqjynKIKKFotJLprOgX+ITn+aEz4/W9s+vK7Nw34ljDJ50DFrqDO3orIJODHgkQbGv94YseFZVBCWFQAcIrfLUC09omUVWK+KsAlFyiAVzOvi/vHr4Rfu8Yp8/H/TkHLv25zH3+bPYFZ50/1jKhpvmf+6+DB5blpYqDC7wlDhZbSnmB1AMZcwzwPXwo17EEBlVs6SWqf9oX9ei586gznBG+yYcedLWYv/yYo+M47JK+eXD/Xlwf/m7V/kYWPFAs/Tiip7PZilLFb9y61a5fy9qYukDXUa9ez5XsqjamdO/Va2r0s9d2r+4FkEmUb0RGF9A7gMv0NYbNOo3Gl+mnJbgZ3cojgpPgFMmdDpQUMR353X3Mej7RqWETFJGpvVxEZKZsA2Jmc6QC5SOTKzNOk98SuAy+MN4Z9RxZugooIq09PiYKcxmVmXf42o5AJNZC9E79k1d2nrc9lvMqo5jlbshfXnFR3+VYMpBs0B895DIaBxlFE2CzeuoAIGusYxy8d+iuzuwdJS769+7sIwo1g7QkiwDElHhobeN/+qf/ZY7Duij1Aa0oSzcQGOFZcc2S6AQLovQaE36CtC6/vhj+uyssXyD/fVZqvsB1ZlSnGNlZjYVa+3mJdukGU9+7E7amQC8q9ItPdaM8MyTrhFGfGczf2UXKmP2y9y9AmCp2O6/zmqAsPivvRNEfEWxvKd8uNIvPKz0h6BbBmKNzmjuBLkCzMEJ332B93lrh4M5r9nn36XucJD8Znp0PX8PZMde1co4pDk+4vgSUzoeMa+bffghUA+00qk6R3j3QeWfmC+YPzaCvj7XTXCculSqOYZn5Ej3APXMEDw6yO2bhiEZE42nX470OizVWIOVzbWz+PPHFaUR/L9OFum6rk3ccCJelcJjrZJy5KSVOJ5ru5Po9vBtABNrgYPl4fbPkY2b9fJMz873LGJs+ng3d583o/FyeofsitQKHxw5ToIuD1nPqLoDCmh6G7kTbdIeo3sHGQ46Ob3Bd1/J8B5n4zOfMvKEHG2cfg4Ns8LlHdrl+5H7XM7Mud72l3/W9RxD5nELenowmboqwzPqRGOHziCzMe3JjcXp2FEXTX37574XjBwgj4ZAjk+CqAK7W/vzPfto+++xORNrpn669elWNU47ayelx29vbDuDya1/7Wrt3715sjJUqrvkfHSrlbat9+OGH7c033widE6ftVxKEg6Y4bL4+AEZstF2v6Hdfezb4gG1aGy+H4FEonNrqnoj+qXRPvXsGqXItz4JGgGfwCFF0+BsBZJdsR+qPnKMA3VR777x31QaQG3NfdsDW3PQdACbrTgTeLNPQceY7l230BGC7ro2Uq0r/cruGvOlajyzT56lbl3XNxFuuowHmiQAGzMKewbvo7YhIDTBh1MjU2PUcIh6hWfDAZOtdtvidDfXhUYLxmif6xe0Qsuj0mfnMI2bRrZIRBwp0P7aaZ/ETmeFvZE3jmIEw7DzfEY3n84Lf9JxHB4ftzr399qEa/Hx6p31290FT0x86v4tvJZeKwhSQKRDzm9/85lOjMTNq+LD97u3X26t/+eft008+7GnXsWaSE0XfRMSa5GPYQaJqAfrRndg8bAP6n/kiS077WMOWPKd//PRoZnzTrjc2xliwCayZ7of/4T2VyZj9C/gj1zdBPW1AM7J6NLLzgwQOQrwmqp7rMo5cYT+xGfhkQSvZytizZN3RsKF1kIj8IKv8jX1w3wAdwjwpRQCdoVfYqJC7kUXkhyPwtA52iZwGKJNezM9yMwxtWNv0PU8TyJT9is6tqVN2d65a1OQygsh97rCxoXBa2y56pI0a9Xtdz7ndzjnm/1wGZCZwmTWricp0HQmNmVOMTWVZLA02swAz5dT/dd7sIN34VuPke9cX8AZygLNK9/Qr29n8LYG8jba1kbRF/3D4ShYA9OCamW5dd1bE3jSFKoU0gnUWe7cKggjesdJRwY+9nl026In/IyK2R13mrjjWKZrzZahZ/iTZWtFrg7K51vMol5l66Md8nNdQXN4Xz6pI0dkPdhvr+sH3qegy/zn0UK7P2v6R693Hc/04nmdpsN6FOVi6SnT0zt+kQRegXnTNdR+1ReOdJhdOkW6viPaLL0snlQ5Cn2OHk4ezWWvUfTRgXzKlUkTHR5laroY/7pNJdwhsFMAnPXEcUZVnMb6tK0oJV13MnThoTZ23ETU29Yzw005Pow797s5O+Jx6nup3C7jcu3at3bh5M7qXb9VBLenlktQAJsM/y2hFgeTSvfns07BvGouAS6KRtZ5Zmrb4NmpiUipT/KuDaDAFHWDrHUpTz5J0elDYtK0CmDv3F5Apqan1GpHOBSaadkndsBSCiFCO2puVaaqgrNqbjgxlyhBcBDKXfDJswUj/vhjVOXRUcpHv0/jbr3FZgI8AMEv0Vw9LcrrYaQcVAfEHF7v/4Dp/fjdUzZzzkXaekZmAqgCZrW3883/6jwpArVBkkxyUBZOeXzYrlxX1NRRFIfhZq6GCbC1y7OK9F5Xf2oZ5Xqw15TWUXqrlIKC/8CkFgS9TdE9TgE4vN4J/kzmySP4MjOoMkM3Pw/DifK4xsjvv3O/rGPOycH0fz4Lp63ShH6WUoMwAgxsZNxDu4IaQhvFMzeEGhN997X0O7nzyLjZJ+nth2K3upD73U+KZLk4T+Mc3WMxzwUYV4cA78/kj7ZLw+nAkapMOoJPvK4U61aAcYykFOR0chlOtU5pK811bd18XnN9YW5xyS7Xn/rinTmrX1gH6AtrpegfXdI+cTiKcNE4p8uh6GlFdo4C5OyAOmGnj5SDxGv8iKzKxDiCySXAe4H6ceMbs64Bzbv7ZpZHCyKYDfv4OzXGOKMKphQ8cOHN5cZpwrTu6M/3hZ8bC3JxH2aS7QZmd5yX/jgiYoUfTQLkMDOMy5Iq1AKRgHaE9z4O3fLyMgQ2K60DNh7nqXo+0wklGv7CpZh1EG6JOnK98bk6vWW4AR9iUMj50W5eFNiJQVB9Nz1fznLB/Gy1As0w9rKLd56dxMv6d73y7fetbL8Z1pM3r2Ts7u21392r8/NWbv26//BWO/k8AAAmpSURBVOVrPUVYz1aNSqWLyzFT8xpFbv7whz8MeVDX00ePHmdU45Ps4q2/f/3rt9u7774bqerR4Xx7O56ZNMyDOCIgNQaACj0H3tT30AAaijbieW3O9b2eiw4I/aBUTmvoouZBALkBrhbwxqaRSFnSy4+ODtqNGzd6x/cZZCEaK+c+umMjd+g/0VffA4AybgBK5ItNJu/he4ADnod94G+9j2sBH5x34TN4Nbren54G3Zizyxi/u47LMWWtQ4B5gFV4dMhO1kHT39qAAHjwXOQh7t9SdPIyStWBWo0V/oxIIuMPtxWzLlGEKfoOGWadRQ/GKtrBN/qeMWdNL9Vlze/1M/lyWTsUfkUXs4b+DreDXM+7iI5y/QJfub7kd2QDW6Sfxyen7e79/Xb7zv2ojfnxZ/cipVwbMa5T5OV3vvOdOGhQarka/HzpS19abLCDb89O23vv/Kq9+cpftPd+83a/H9lznR921gC26FxrmQh5Tx7WOdgHbVy3odfxqbSp5ToA5JCb7e2qtZugZh5MbEWUOWsqvtY4xTs7uzuxMUWm+vOfJODMhlp8ipwhQ1yba3bS1HlXY6AGLjradZDbBZp8wRussYOos11HbvFZmCN2EPoyRuwNOodn42cge8gHvmEAzJuZGTDsZUZV+rz9fbmnyTXVMntEsAO7orsi/Hl2p2fwRkb5AxZCL+bhfgk+ncanBm96XwdKLFMIH4ODCvScPzv48Er6GP6O7oPKXwxbkfvG2c8Qb8QBcwCXo+O3vyvRUiJ5CpQoeSA9U/Wz+Tf7ObyTn8PeCdTW4ViCUSHTlqkw+w6ssQP26CWeybo+eaJIstExGf/CaUTaazY+UdbEaK4HrwC4iD6ZdFugtEeWyc+vFNo+94hZY071VoKOBCZEQdCMYPNDzhzn04DLQf+ca+5pKMMSe8/+uoqVnXgD3ek+LLIMnfiu/5xS210fOm25fs0H7gxSv5AwlrymSG35fLmPDcpVN+2whx1jqFqbtocbNiqbuOT8OopWaAkAGHvaBPaTduO/sddR6rOA9Cz9gBx3ftNh+clJe7i/3x4+3I+oeOpjSqbkM2YGSmaFRAzj5pXIhBMwOexepoyHHq9MtVjVAMszMyZ48cpW6P3rN260m7dutqvXr5cd2I0ITBr6AAAq0lcwZOiaMz1fNuE06mKe1GESXb8DzIyIwRbPCbmJepjZ3CegywLbenBULk8e7sBxVTsfqJn0c5dNl9cFVNnX00sJZNBB0Iq0bwfl6tDtIpAZzGM2m67cI3WbcdDwZ0R4LgFU16sX+TcB2wuyUkE+KcfBjYMZg25emzMBYXh4/rl4Z4/iHc9NMDOvinFYD5v+XQR1ERV6Frpn45//139y4bzEBcEVwmVKwSxOChkjEQN1ZDYRYk5w/LkoEVcmKFBX1CgsNzCXjqkTgWiECaw0inKiND9/fve88P73zCBr87uMcXzefeNrheZ9PVxZz3R42vjWGGuVdtXY6uI7B8KeEbMl3hbJ5o4g989ry+c4FhoDJ+guH34d1+IkdqNcURW+AVtLKXE6+SaJjZPTxmkCDy4d5QEuwi++oYwTql5XJ5UCG4ERRTVqDgKupQHy08hR72k4Yak/xsnFsH5XKrXJHbt5zaGpA1wzQORGPNZOjrBFI/sG0B063cd3+tnXr6IzOPEFTND30IPxQEePeOA077K5+Bop4pINpJ7p6XHIFTzkcsS4nScjUiualKRTMByCZXQTG5OFo2zpVjgM/v1lsjPLNkaFd4eTbjWU2NhAA8AObewBnNiAsT7QZ9av+t7Bj9iMFAClcTjw4nrRacccB08PWrle84gVfxaABvTWe+ENXcdmlnHpmRon0Qy6HhrgxPNM3Q+wAw9wP3I82x/nafhV7/PPXb91/gn7S2ff7G6rU15t5DPtYZkypYjMAFRPj9ozzzzTXn75x30jmuBa1sO8ceNWXnd83n76079o+/vZDZZo7Thpv5IbVzmMAi7V+ZioxZS386hnJjqpm+xf//UvIq2YaD9khjUEnEKm9RMggchIwD94hPWB1xxEQd8vN7OjkzzAkZ7h4IXoT9Od4+PDAC6V5u21CV1+nM/1ORFnjFF0A1QEkGNsmpecbI0bOYAndQ3P9ig251OiEgGF+IkuGU5nHmrg+Hu0n2icDuIoV+Fy6KCfgEvWHDnTT9ZwyNOwHcg7c9FPOjCL7oqwkC0jjRr+0BiJYgOM0fNvXL8e66Pr2JijGzU2rZf+Pjg87ED3mm+J/dE7uMffx/x0L5uijOIetVjhVec/PmP93GFHr3KN6zGuB+TmEAodgn5BB6Eb8BkcUHx0cBQg5ke377T3PrrdPrv3oB2oaVZtzJVKrVqY1MZ86aWXIhJT3//uN79pdz55rz2++1E7Oz7o4C9j5WeMr+w1ssQ66W/NgzqzlIhQVEzOi3pVHi0+0mJjTuX7wdMAj7wDGw4d1FWcdXa+kHyFLjs5iYMKDkBu3nimA3YAPe5zzD7Xzs6V2HjO8o6+5xnYEv3tumfNZ539S2yP+4H4MeId0r79e/jYn49NwmaQcg8fiw4Bym+q7t0AKphz2jY2kZnGDEiZ7wa8lL1Ou+iNyQTY5qEGpSUyhTL9iNR13W4GEJeAC/pehkYAJeuGDJ6e5UEC/xHl7ufr8Dhz6T5Vy0M36MU66lnQ0+USkJbgl+C3SjWPZ5PNV7ta1zHo3/jKNsvhX1kndbcjPm50pq8pncYDoAB0Khlxf8J9OfYg/OQdnX/C3yoApmrMBQ00zyoBQJgjhw/p5wnkyShm/e77G/mySXs8rtGEtdMoamtWWrwiR0kP7WBLBLBllkgAlwKrlCKf65ep+NUh2Gok9zdOoZlOR9ZfQXLzv3kNnK4Xr74YaZbrnum+PMufufYZ4LzoCo1ne+U8P6KbM1W8SmMGJEZMTtZ5zEi/pFWCMfBjRmJmzcuu82q9vGQffDzmTkjmBGQGslcZaFb7OcYdNXRGYIl0jw6WdHgeUcI6IDxRYzUFFW1FOYGoAVy1/7OESeoozS/2EwFukoq9lXV2q3mkQFJdu7u3GzZN5Y+UVh467cpm29ndaztKLVcaekSMnrftfPDg64q4FFAZa/nkPLrQa38qQDPSyqOOa9JU049IzmCujLjN1PJqykUUckVHFobe9+Ec5ERNxp6RPEpJ+Dp1nkSv1OIMHolBlJ5LdD9LCpTMxP4rD6g8qrLfkympldG/7DMQPFpNNfO543CCLvEug/DPrBv9moU+rwjyLkdVpzjXvOqA2mfsLf0Zl/l6bifz/aNeJgczHBDEvGJtn7T/F/rwNqr5aLpV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012" name="AutoShape 4" descr="data:image/png;base64,iVBORw0KGgoAAAANSUhEUgAABS4AAAG3CAYAAAC68MtKAAAAAXNSR0IArs4c6QAAIABJREFUeF6UvVevbel1JTbW3mvndHK4oepWYDEUWSySxaLUVIDRkiX1gwA/GO6W/Bf86icD7XbDL37zmw34rZ0AA4bQAFtqBaoptsSmxCymYhWr6saT085prW2MMee39tr7nirJp7h5zj1nh7W+b34zjDnmnNG//q//cLHAAvyKoggpUiRJinSRYrFYoLAAClEBUSFCVCggSVMk6ULf09SeY68toFAo6D34xffk3/gc2K/0HP2Nn5gukPrnht+l/vzZfI7pbI7ZfIb5fI5ZMtP76JEkfCM9isUYtWYTjVYbzXYb7c0NNJtNVCoV/X00GmEwGGAyGYOXWS6XUa/X0KjXEUdFzKdTjIcjDPsDjAdDJLM5iojsche8Tt6rfa7eIOIaREChgMlsivFsitFkjPFkgmSRolKrobOxgd29XWxtbyEqFsF7GY/9OWmiNeKDX0mSYMLXzhPEcQmlUlnXXiwWMRratXOtqrUa6vW63Reg+5pMp0jThdY0jmPtjda/aN/5GPQHOD4+wbu/+AWePH6ifS0Wimi1Orh39x7e+NwbeO21T2LvYA+tVgvj8Qjj6RgXl+cYT0aoN6qoVisolUqYTid4+uwper0+ikX+O8GgP8J4PMNsmiJCEWkaYTCaYTCcYhHXUevs4s6Lr2Dv3gNEpSqmSQHTFJgjRsLnI8KCDxMhcP+58NyBIEe8xyBj+u6PwmKBSLIZXkMB4x5xm+wNucx8H8kmZVh/9PfzzwS4JgWtuTZdn28/2c8LFPQeEQoFPijjBfC/IoI823mR1PP6+Gu/Dsn6wv/O9wmfolvxMyK5t/u3tfAzpPvxhy1RthbhCrPF8/PLe3EJDleX3Q0vq1jggzKsO0OahBW3++U6aCXSRHIfFwuIi0Wdw29+85uS5c+98QYO79zV38fTGRIdjQjTWaLr05ovoNfxelC09bM19D3hNUT8HDvTYY91Fdxz6ZYUizTipaJQjFAsFXXd9sKF1muepJjPU31PUiCZL/w6gAX3vFi081aIMJ+b3sKC17fQ73mukulE9wvu4SJBAQkalSqePXuKb3zjP+CtL30Rn3n9MxiNR7qH8WyGer2h60h4prP7yoTKd2v128o95nRkkAPq2rJ0A2Up6EzTn9I7LhoLUAe6hPrhsbPhv174c3MfHz4j/GqptyMXV9u3VRnzM7V2NyvnMehzl2WdgUTaPxPR8HLpVpcD7aJk1eXapTR1ec/ODfdL5yqo4Pw12tnWsvDa049e/3Bvy1vJ6RW/71s37R/xy/y+5p+e/8xwJsLfafvyeyCbFhRh9l2i6lrJXml362rBrzu8N+WQX7ThwaaHtXn+/rXTfpRMD2frmL8JqcTVdTXxKqzY74+9b7/e/P1mvoHvXXZ9BfNBTK0vZZL/DrolfFa47yBDmc3gL8J58dOUPWdtP9f3aLkGprfDV6aWeR1rx4vnVmIb9sM1OP+t14Uz6ntMm6W/+TXK76K+W7s2Wpj1r1Ud4meMOss/n/sY/Dfa5KUts8tYlYy8Pcldf7iP1HRk6vcb1j/4aeHakjU/jtdit+12OJx56skoXuoA/73Z3uVrzDN0vZfTSet6x0+C+2rL1Xvu3Pl70JYFPWi2yPzVW9+XusRtDK8me0/5nvm9Nmsb3iv4xPIZKXv+3dbOPn/dBwz+INeBP3e7Xdx0h/In6c+GL/5tRde4P0E/GAnvI9F1FnWftn6TyQj9fg9xXJT/i0URzWYNxRLvao5yuYJCGqG8KCCej/A//av/FqXkEnd3y7h72EGtDlQrFRQKRflQlXIB9VoJlzc3OLsaYzBvICnuIqrtI6108E9/559J/qIC/Tvq+KLHC6aeuUu+JFn8cKv+zOwJ5JPQ96KQm62lP0dfHIijSPdGn4bPWdow8ytK5RIW9Akmc6QpvbYy4gL96KJ8hUePHuO73/kO5vMpHrx6gM+++RI2NuvyFRb08AqxdB197Dn9FPqLxSISpBgNRri6usbl+Tk6nTYO9nax0Wlr/eVrRybXxShexkLcf+7LfIJSKcZwOMHRk2eoVmu4c3gHnXYb08kEiOgzzhEXzP9ClCCJ5ojLRflGXMhSzPuIkM5SFKKi4qEP33+Im+suPv/G5zEcDnFxdoGzo3OcHZ8hLgD1WowIMwwGl7g4fYSj4w8x6J2DocX+Xhu7u209h/5QXIpRKTdxdHKJk6MzXHX72Ops4P79F7C52cEinePm5hylQqS4ir7lZDzAdDo1vcPzX4xQjmMMB0NcXl7i/Pwc0+kMnU4HW9s7KJUrimO4XsPRSN/n8wSz2QTlShnNZgONelM/M3bho1wqoUJZnieYTsZIZ3NUyjFajQrKvMl0jt71Ba6vTjAedxFFM8ltpVxEKaYfyNfNMZ3ydTWgWAIKsWLO6XiKJJlrPVuNGurVuvbAzKPFgYwvCkXovihfjCMj+Y5UsAvQPVO4qN0vSObpI9NXlF6TanGtqSdSJhaI6PciQYnyzMVccF1mSJOZZKXVqKPRZBxYRrlhmj2l34oIcank5xuYTOd68IBEhTIQlXSP1zc9nF9c4vT0Ar1uX+cljgtoN6vY3Gyi02mi3ayhXKaOThDxGtO5ztE8mWMymWE6i4BSA6O0grixh+17n8Rrb/4aovouRkkF3dECp5cDfVavP8BkNsN0Ptc+U/9xr4txGdN54vFepPjXUQTz9VLKwFzxMR9acz4Ui/G7+elbnQ4O9vdx9/AQG50O5skCx6cX+MY3vonj41PFyDwT1KfdXlff+b5cPz6qtapkiXJeLJVQ4BknLjEb4f7hFn7jK2/g9VfuoFOa4ezxO7h4+i4Gl0+A6TUwHyBKJogWM4tiuR0uAjJ7KUXfdJK+R9C54BoyZmKsNBxOMRrOMBhN9PuNjU1sbHawsbmBdqeFFFOkC2IfUyTpxOQu3L/8RwWNWDDwcfPHNTYsJlLsJPGwsNbjrxxGE3CYILuZHcu7fPZi09E5DyUXZy8YT8kB4eWY9xliFrsW6i/zg4T7uDNFy8lzplhUvpEif9kNPoW2oxiXUK5WUYyL+jd3n5hKt9fHxcU1rq67kmXK1e7uDnZ2t7G5tYXORgeDfh+9bhf9fhej0QAz4js8yzymCXXMVPvfaDTQajTRbDSlV6h/JXuUUY8/ZP8ctzFcyP7G67RwuiCdIJxMB5yxq8Wk3IdFys+lPeDDAYIFdcMSAzE8xPfHMS6uC7eQa6Z10TLZevHB3yULfi/47wqo1VtotTfRzD1Goylubnrodvs6m/xO3Go+mxnOlsyRzGe6Gd6LPo97xXtIGDeb/6I10D6b7mk26mg169hsN7G3u4n93W3MJ0NMBjeYDG8wG3UxG92giBlKhRSlQoJqEaho2xnj83wnGc4mHCUfjzm+I9nJfMoFIgKXeUeUwJecToYPk9mKo8W/6blSwktQLwOH6OSuu98O9mk73REMzqI5eXy4a6bYjWBEIqMynk4xnU114MMN8Z6ojArFoivrqpRiiYqoXkOr0zbwslrVNfL1NOCj8VgGiYaPAGC9WkMlLuk8pfMEo8EAg24P0/HEFYGHcuGwBZDWlZGEZrHAZD7FaDzBeDoRwMpgvLPZwc7eLlodOn4NXTuFhIDjdGbPMbAxwoyCM6Vx0lFFrVrV9XEdeN8EMKVsq1XdV61W098mk6nek4eR7xXAS74n10ZOLmik53j08BHeeecdXF5c6f1MAiK88soreP0zr+Mrv/IVvPaJT6DX66I/6KHb7+pBA1atVeQYErg8OTnBaDQWwDqbpXK6xmNTxuVSHeVSDcPRDL3BBFe9EeaLEtq7h9i/9xK29u+iWGlgmhIWipEWyzISCaMiD/AMfOHxXfvKwBkPAgNo6ZIqwIl3K9E1x8JkchlgBPDR4o4lgBgcEf1Ojq8ZHAs67XqyLxkOB0JBgC/ACHZeMgUv5cIAZTUYM2B2GdAZGGMA3BK4pJFwUM9CH1P6DlRlAZRFxCHcyy6xKMPlIOFKJByCSAuyChbpApFB9eYkzPVzObY74/nkKggMjSIZ///0n76FSrmKX/uN35Aim80TGWKtlQIzvn9RZyoEdCaPy4BvCSjbTidSXrzNZbIjBIAZICcf0IOWEHDytVKsBlwKvJynAtWjAp0vU+YBvJwLJKW+MfCT/09QntZdak/GaI4onaMalxU4/Ns/+iPcv38PX/mVt7XaPK/8HBrTEIhS3hgUm8TkIaPl/q+LNP8dgI0A0nGLSw5u0Pzbc9wBFuBrDwNUzOFd+UR3mIIDEICp8Nn5AD0fLOYDfWEpIbJ87qID0GURaEhOrQf+IVjX++aAL4NRll8K9sM6+NmgOuAjrElwmFYAm0yuV8E2PyK3LfXH/i5vs24H+D7+LT8KuAx7HF4tUMF9TAK0Ybuyv5tyeH7VBa7YeV9qnKUeMzdouRY8T7cBlx99b+443nKbq+u+vDYmBYIuy4M/+XsN9x/UVx54DDKSXyMBeNx/R77yORtBAC5L4dwEsC6Ac3ngUio0A3JzMpfTvxnQmHOUlmvkwYi/1E3maoLFxbmQClNZlW0PAtaX1IArTxLnAMHl7S3f6B8ELl1WGDRLBnQfBE3MqY6iYgbU2XXQCTbJyNbGz3p+LcK5VbAoB3k1B2EJtpws0G66LbNPsa91HSOwMLNPwU6ZvVg55y4weXkNgOP6+wYUOXzW+p7m34PgVngf6h4CUJK5HLiY7RcjjpBCcn2kz3a5yj5H9m6ZjA4J9nA9q+9tdjl8rmx/akBYeB2T1fTrqrUWavW6fMXwXkqS5f4d7HyUFhEtAnBnkjRPZkrY056VyyX3jVJ0Wi1MZiP5mBED9ekCjXINpUWC4rSH//G/+2/QqfTx6gtt3D1oo7CYoFxtYFGIsYhitJj4b1Tw7PgY06SCrTufwbsPe3h4PMLv/hf/JQ7v3cd4MpXvSb+gGMeWIJVZMd8myE/YCwFx/hXuiX+jHIe1pY0txlznpexyPwXsMah1O2kwkdlIBvy2iQUsEga+FZQLBCULOD46xXe+8x2898tf4FOfehlf+tIb2DloIyoVMZ3x7BRQlA8R/NMUtUZNQTP36+j4SMSCcinGvTu7ppsZ3LoKpx+mYJbyNTe7SV+DD/ogN90r3dtkPFWAu7W5mflc1WpZQECxGIEJev6nZLwCY75VkFtPEEeMYyhXJQx7Q/zt3/0d7t+9h8uLC9xcE2RZICIAlM4wGl7j6OgDnJ09AdIh4nKC/V0GuhUBf8XYLAl9qOvrAZ4+O0ehUML25hZefOFFgVuT8Rjd7hXGo558xZiJaQXqc60775n+EGOiwWiE7s2N4geuD2MYJn0V56UE1qfmL7oPHM4E/cVGo2nxULmuPab8YM7P4L2kaNTKqJaLqJSKYE57POiie32Oy/NjAUr1eoxajb5n8Cv5mbT2JYF5UVzGaDAUsD8ZTRTvtBoNNGsVNGt1gYfRwmMpD9QZZAtoLEYoKe7inhN8mwmQJfmFwi6flwkFxjge086TqeTUEoyWGLHAnYk622/te/CLPKaIixDZhiAuiST8zEXM9XQQITVSEZNCi4hrWcB8wcRBATc3fVxf3+Di8lpA4kxJepPF3Z0t7OxuotOuoVqOUFRigNJGsHKWJfMZF8wm9HuBKK5hFpXRn5SwqGxi8/AT+OzbvwXUdpCWOpihiuPzLp4dHeGm18MsIXFnirhc1pkiCEKAkH47dUFGXAmxkPz5JAMujVBgfg+BIUW1qcUWBJsolw8ePMDW1rbW+/ziCn/2p3+Od37xC1xdXuHm5kbnhwkaglJlEnG4b6WiYuageykXBGfo1ySzCe7ubeGrX34Db37yHjarCa6evYvLo/fQv3yEaHYj4BLzERbUMQ6+cEspM5RnxpA819OJxffz6QzD4Qz9/gSD4USxcxxXsLm9lYGV5UqMZEGsg0QoYi8zt0Cp9J6RdDxBHwg9+p7zb6RzXGadyBH+bvbX4lfHEZEu6CsQGrMvS/4EK27gqDQQz15GEnIg34lCAgJ5PvgffQauQUagMrDRyF+BfMDX8xqMZCMQTsGw+S+8HRLBdK+OlfB7fzBEr9/H5dUNLq97aDRb2N7ewc7OtkBLJje63Rvc3FzrQTyD9oGJAJ5XA0oL0ikNEdiYFKnrvmeTiXQxgTzpMI8xDQj2ODWQ5wIRyX0qS6ItE2ci3uhYG3hsQCVtNO/NvHXKWgAjZQ91rwbOGkGONpP+8EIJ7jxYabiJJUNSgr3FMtqdLbQ7m2h2NgVaFuIyet0Bbnp99HoD3HT7GA5H0sNM0hEXCskBgc06j4FURJ+De8LrZFhs12rJkZLwN+oEYlnNelWPjU4Tezub2N/ZQjofYzrsYjbuYkrgcngjkJ/gJR/lwgLl4gLFHHCpa1iPfQLmYchK5rspjvjXf/iHCxkL/4Mx9riAShG4QQlBtDEIBFwKdV4yKs3hMKGzxzJ0EovLs+oBPAhUAD7LnLaQgVmya2SniIw785Kv5c9cODpE1UpVRrBaq+ugFJkhrFbl8JGlGDNzVIgwHtOADjEcUnHPJIjMItdrNTRqBNxKmE+m6Hd76He7GA9GEmAdLQe6DMPKMUwlqEWBLswo0UiPCE5Ox8oO1JsNbO/uSDGR1UWBJHDZ7RPpHmutlEWkY5eSJTZDOrcDQ6NCBibviQy30XAocIaZ13a7I+PP15OtSdCUAsh7yhQxL9bfh587HIxwcnyCDz58H48fPcFkzOxNhEq5gq2tLfz6V38dv/mbv4lWuyljJfCye4XZfGrKipnUyRjn5xcyzgQuyXIbCbi0TFyj0Uaj0cF4MpdyPj67wvlVH+Mkwu7dB3jpk69jY+cQxUpTv5vyENPQCjCMTaYEnJl2C7FkADaMcmVOecDrgt4UWJlxSQJwaYo4OMJSLiFgI7CZU/bFkA3KlPeSQZFJc5Zx4mstUxQy6vqMXOQq0MlBpjy4KPauM5mDobAkrSkic+RNuevyIj9f2s88I4b/zIE2gUUqbM8UtJT00p7ZugaGixsnGQh/jXQAGQVJipKzLPUJ7ohSpmu1Kr71rW/h4cOH+Mqv/Co26WwzUz1P0BsMUKnWTCl70McrEEs1MG78c2VAM3YEHbsQuLihDEY5Hxx7sBwMie0rfUQzigQs+bmzJJU8SodFsQykYD4aRa1hYL3w7wWdPT6jVCLYSodtrkxzHAGNRhVf/4uvYzwa4u23v4z9w4OMBc3zlWU35YyazAYjF8Qrz6zLbUcml/nfceN5Imz/V4M5MjBMnpeBWZAtyY2jBYGpZr8IMmL62L7WGMwrF+DOSx6sv+XvS9DJYdM1QN5AkyX7ZQVQdCZTFnT7udSVUQbFBPYklye2KB/8pCDbrgXcbcidi+cxv+zqPw5cvIWgumTP5RhZtyyFreiawf0oEIXPJXDJL4Gzkl9jwS2hdB57vxEHhwVABZDMdaC7sJYc8KcvgTpLhgTdtbLW+WxmdkMfDVyG+1u/x1vSS8t3W/sM7dsaYzIPROXBJluX1Y0Mel7VH2vMRi2nk1Vpq5W5d4ApXFA4SVqrtf1cB7rsjAUoNA/UroJ3eZkpLCIUc5cc1qqUYxLq/sMFRXY+AkAffp2/awGcOcZleM8AXGWgjxhcgS9rN276g4bFQaIMnGTS0P4mQNJ1agCU83Jijp5dZ2CGhuetA5fM+pAtlN3HLeD7ynvnGIp5oGrl3HjyMf+e4e8rsqj7tc/+qL3MwMucXlvRT0Fm8tetpN0StM0+OwAPQW/lmCw61+4j5uU7vJZ+a/h9dk3UCUUDbslIo49Ixki1ToDRfFX6dQGMzoBLXx+xI2YFxBH9RX6+sdVm84lpFg+yqrUy6o06KqWSMSKLBsrx9fEiQj1a4Okvf4w/+r/+V+y0x7izE2OzU0IhYdK8hdmiiFmyEAut1Wrgpj/ANK3gxdd+BUm8h0enI3zy85/HiCBFTAabVRtZIGv+nVVZrQLFAbBd378ga9mRiYByxYLIAPwQHBDY4wk+PtcAfLOTxciCs0VSQrXcAlBFrzvF3//wJ3j8+CH29jfx1luvo9EqIcVEQM9kynWkX+4VTAwgnWFTq9fw3nvvYTDsgz/T/2HAVinFAoh1zS7bCsldNuNibIBlmjoLqIcknWGz0xZgSeml7prPpvKx6HcHLo4BAG7Hyd6ir6yKFKo9A6vkhy4izGdznB6f4Hvf+57im8l4JLCmEhcx6l7h4Qfv4vHjX+L09BFarRgvv3wHB/tbKFcgxiL9+rhUxs1NF8+eHoMsnXq9icP9Q10rWX/z2UggXZow+GXF2gAJr5f+kliXBSV3h4MBrrvXGI6HWhcyLPle3D+SLSgb8rzShT5Tnx2XHMBgFRRBx6b5cVyNxKrvygTxCCw2qqhVipiMuuhfX4phOZsNEKVTlOMFquUYhTgiZq19jaISUgF7MXrdHm6uCXDcoF4pYWdrE9sbGwJBGR+SsUkZK8e8JlbvWUKe/jGT2QQb6Q8ziOeDSfpAQBF7UHrEWeRercg1Sxi8K550J18+jYHR5iPTN5sL9CLwK1YgH9WKQFUxMcWGWGBRTgTU0d7N5zxulNmqQMvrbg9XZFeen2PQHwtoJoGHjOud7W2RavhdMdNipuREsTAXAGdsMsa+xgUT21L7TRGLDRAtNNCbFpHEG9i6+xq+8NV/hnncQRp3kBQbOL3q4snTZ7ju3oiZNhgOtcdizNGGUz9w74VDcz2DvxcYXmS72TpzLcVYJIgvVmoiV7hUjFGvVnF4cIhPfOKTkqujoyO8/8EH+Pd/8u9xfd2V7qlUjAjEODsj+ChZRZaXkTXMU2JwUEQalZBMRjjYbuOrb72OL376Rey3C7g5+gVOH/8cvctHKBeGmE9uMB1dIy6QtEAdzrNJ2TewcjqZCuwdEKj0R78/RbvdxNbWJja2NqTno0KKhEClsyrJuFVFFb87iYc6WmC2u3SSr5AotEDR/UfqPUtqGLvVqjqdpufJnVBpYH5AwF5Mz4YYxuIkf0YWl1pZiVWs6TyEWIJsPPoAPKsU8KyyweIu028GqAqwDElvsRGXlYZ8T5FQ0kQPkmIIJrKqlTJEEHxjk0DvFtqbm9jb3Rch7fr6Sg+ClpTVSpkJIjsvxEyYXOI5om4lUEngkrqSWAYZ28RRiL2ItKMzTXawkb54DcH22lI7ASdHGzJbHuKdwLyg3nJ2Jc+MAEDHzZysRJmTb6VshslfiAnEQWbsTGINCUICKy3Zw/C63uig3d5ES0DlFlqdLQGTTE6QjUpGJcFK6SUmVWZk9ZJhOdUeKaHmoLcxR+0eLG7m2QyAq4PMUQElJh9gZ5ZrwvVt1CuoVZn0qjpwuamk0Xzcw2zcx2R4jcngGovZEIV0KgCTzMtygVpZfFF/uKUPvncO03g+BgnAZRYsk7Vm5cbaDFLgSVUVVdyy+FSWBAMD65ICxtcIFHHOkRYkCx6odJZl5AH45AIYYGOsLh5GKhITFmMgSsnpQDiYVyo58srNs88oxSUBl3QOWEpK9mW5UhGFn8YlVrbZANX+oC9QjiXRUojMADrqXqbRZOn2aIxBr6fy8YSMUwKGITsvUpZlhKQQJHOWfWBWjdc9GI9krOfpHO1OB9s7O+hsUbhaMjJkUQ6GI2XVeU0EWvngQaJBV+l4kqBMY85r9wNERUijSOPDsm6Cl3RiTVj7Vp5BBadMnwHPJa1DxUrSx1NliT/88AMcHx2j2+25oxVhb3cPb775Jn7lK1/Bpz/9KWxtdtDtXuPp0ydaryTldY1wfX0tgJUOBssqxiOyYcmOTdFstNFsdDCbLzCeJLi6GVqJyWUXxWoLd19+DXcfvIbN3buYIsaIickoRioKNstXTFEsxIp1tqSOkhnQJY/DA1M5BwGcC0G6h6geyAWG2hLMWwalXsSn05IBlyGQU8BmpazKoImOt3Q2qGxlTLwUSPpMQLaz6JwJF4xBCFmNpbxWFu3VJYbnBOBSLkNmWIzNuAzOQtZ2CQj6odcyONs0Kyu1INzKGUK5trV+CFRz+1yjttOgU+XGzhbgyWGGV+VYxaKcoe9+93u4uLzE7//+74vKTyeUmXVm/Gk4qey1p7kSQQFuTvK0dTJZlfF0ByU4KvngLgtUMiAuLwtmSIzOzmtfqAxoROdzYXqD1yNGrwytBWo890ZOMuCS1pOOIUt+CFyq2iiZiQL/7s/fwY9//Pd4+eWX8OUvfxmD4cBaZlAfBvatOhDkmb6OMq1si9cO5YCTfKCttQp7tgIcBlQqwC/L7/kA3tjB7nyIkexglFiPy+sREOE1LQHMXAel6Bx+3Fd4fhak3wKKroIgeUdrmTTIwIMAfFJSJZd+FpSVpHPF70tepNbNuj5YUjYkKFYQyFXwa/0e8/f3ccDlsjxklWW28vpbgJqPAlMC49JKPsxuZKCzkHgPfleAMLvP4CDlECLTXzmAWuCJw9S3XYNhNKtro/PhSccgKXkJDvucgQtebRB0cn5tw3oFYCzIdQAu10tqg1OSB3IC43Lpkjvp3EHaZTMMA4ADAKjPWGPE2Xosv0IyJw/WLcGR/F0HeoBrcWcd6r78aWEVab2yRJL/MgRc2RnP76cnISTrWUImb5HsM5mhD1/5vVwH8IKNtN/nXkPgMgekySHN2Mx5e7IE/7K10DvZjYZScf6s0vGcvId9Xl/DkLzIrj9X6bBqF1Z1ZfZ8wg3OZJRvSH/Lv1bAv9sOrz9vRQcpB2el1Jkcu97Ig4z5+8jLZP452fvaG2XvF56zvj9BxpXodj86lIXzvZicZhkjA2smkuUDe4DPNWDQwfdUdYDezM+D7E8RSCxA45oPR32xLZlIJZjGoJ0ASImIj+x6LBtI2eNn04eJ2aJkMcf//r/9z/j59/8DvvD6AT7xoIMiRojJeizVkaQxZilQlf/ZQBSXME6quPPyW9i+9zlcDgtI2BVGDEvIByiWyhYcuRzxHkg+tMA7JFf8ljzRYqK1PCzG0LWkVblGZmEuLKkSAAAgAElEQVSOdR7iPeXpPUFKK+/gJv35GBUUoxpurib4+x//HN///o/Q7tTx5hdfx8uv3kWxRF9+gihmnFLFfF5WgE23noEy/SLuC0kPtEG9QR8bGx2RHlRmGtOnnwjoFDCjig4V/GVxA9mXZGfSd+r3+9jZ2kKzwdcXUBEoxX1doFohKGmxBYErMsOMlUfwxgJYla0XyXohSl2QvzMZTnB1eYH33/9AJAe+BxMJ3P/hoI+nj97H0ZP3cX76BLNZH81GEQ9evoMHL91Ho15Fu91C9+Ya52cXOD45FVi1v7ePg/09bG9tW4krK7+SKeIoxWw2FktxNh2LcUkggExeAgdnp6diujF2abbZxquJRrMh2ZwwVmDFikCpBRqNlpFQWEEXypP8TBYLBNgNktFaqDSbIARQLZHtGKHfvUC/e45R7xppMlKZeMmZaYwH42oDhXob41mq8nkCsv1eF81aFVvtFrY22gLrYsqOEvdz6QiCRALfHfC03fS4w5MBlEneI/1G3hMr9Ri/MW41IH3Z1khsIiYSWPJNgIt/YtAh4MBbFAEq2yaATMYtwUqeNSYaVE2n1gH0FeyRyE/yhABKis/J4iPD8uTkCheXPcxnAzQaNezt7WB/bw+bW5vaW8ZzStCrSi3FYj7EIh2jUiFzleAxY4HQ9skMKJmSs4SM/RJQauKqv8C00EJn/xV86dd/D4vKlhiXSdzEZXeI47MTDAYGnDBWIHBJ7IBlrSHpzxh+NiVwaLZPTLUA6vDz5Yca25Ciz/0vphFiFEQ4Gg+HAgj5PqPREBsbGwJevv/9H+Dy8krrVWWpf4kArwFHIVFiLDeLG6lzLI6nJ1XGdNzHwXYLv/H2Z/HW6w/QjEc4/uCHuDl7H4vpJcqFEZLpjdatELHtwFSA92Q8U+u0fm+Kfn+MfneCZLbAxkYbm5ttfScOwGZpZFSmIKOS928tBASKhzY5Dkea5IWWSIHVYiCTtbbyn1dsnjMZpQOC7+1lzBlpxIkCoRWer4WWwbEcfURWSUjMx1q4WHhi8YUqF0SFdSCaGE7ChBXBXGPn2fm25EpGzAklyIrbjNBDXTYYDDEYjdEfjlXd2Ww1sbO3jd39PZXSE9s4v7jAxdWlned+T/qT4FmtVhFAGUBL6meeoXqt6glrZ/MKa2GM6PT47HRbeTrPveFQBmoHUNLijlBXZ1G1e2r+PbBIFUFbqb4DjdQLIidpTXOl3vJfnRDobZ5SbQIVmTGo+Tra0mbLy79bmwItRUobUheTNT4UYMl2G9TXLIMnHiUsTXsSQHqeeds3+YouP1buH2yL6T7eN+34cDQWQY4xNs8nz1On3VLrimqlJMZ7vVbB3s4G9nc2UaR8TweYTweY9K/0SCZ9YyjPRw5cEnexMnFqFcN+DUuzk+lee+YK5GvIgOh/+IM/cHqblxB5/xiivel0Yj0HnL7NIEvOpGdrrb6eJZrWo4ILaSXKQSaWvCGCP8yq0bGxM+fPCjTcBQ0i6afWY0RUVhoCP1ikmlOZE+SrVmrqCRN63AXhoZPDkvGQYTGfltkA9kogM2yG0XiI4Wig8nGVYJfLqFVrAjBZPh6xb99wpNJx9b7sDyWeZE8wy6NS3AX7iBC9dsF2QeDnsfdlt99Db9ATYl5r1LG1w94Lu2i0WxIaZtIpCOzBYYIQjFNBh5XXRieVICW/835mdB7cOPIAkcUpJqf38uz1CDBaD0sCt1QWzHSThRqYdgRFz87O8OGHH+Lx48dypgjE8nOYPX799dfxlbffxhe/8AVlJx49eoiry3Nl7wn2Ukkwo8HPnM0SKWn2AprNU1SrDdRrTfUR4iNZFHF5PcCHj09w0RsjqrZw8MKruPfSa6i1d4BSHSkz8VQSAQjkYSLzlgzSpTnL2IJhn3OEJIcuvVQ8KN8VkM/Buiyn4BnPnHOs0nBnTqkM10u4LAAxmadjyrUVY8d4onL6V4N2ywyKMRSCWzEs7cDLcc9AITM4wVAzw2HP8WrR0C+Ez3c5DnRpBRzKvjujMevB43Roh3mtA4Y5f+ZM5YFLVxLqk2HAJRWc9U8K/UMLRrUvFpS14ufRqf7JT36Kb/zVXwm47HQ2VBrG8xV6kNDRo7INIEVgSIT1zIBX6RIDoULmL79WAhfIpFbW3ehpecZlkAfpJ9cT/M7zxf5V0knKQC7BS5OdUHJufbII8qkvFbPizOrHBcwmY9SqZTEk/vo/flPG8dd+7dd0HnlN1B3SLpKd4Hot1ziLsnPBdvY7B97y8JGCLQGr9n6W/QyGkcbGnh3A3QDH5OVPcpn1A7L7NAEwI5TvY5gF1w7IByeOTy/kWMH598/fUz5IXw3qlSs2EDbHutRr3TE1RmGOAW03ZnetHofhXpeO7LK80MACtXUQTuOgkWehV9245RXn+xWu703oh3jbveYDqvx9KjjNet6sAYE5FmYe/ODnkt3EZ+dLxfPYSyAbksEX1IjApnzqJmOI2Z2I7RcAlFBeklvDDCB2HbB6/wacLiXYRSbPmlS7lGXVBd+P1Q+rwI69Lpz59TUWkKVzZzKutXSW3nPrnqeK594oMDd1P65iFZDkSnkl7mtyt3JG1kC39edm9+R2IAMpwx54Kx2JrF+bCoH8iXmyaCjhD7rX9MUSRs1ftwDA9f1ZNpdcpgZyfT/D0qy0KXGw08Ah63UY5DariMmVeq/LZ37fArs1D1yG65Ru9nXOr294v+f31HSRQqo8G/tWBrBQ25X3X7K8Q4LP9eP/D+Bype3Lx4CWkiFP3of9zNYwyFfwPHK9VNf1w3N6xu19kFE+n0EGQcvgz+k+meDmeXEmZgA5eV6CfpNNZeDPyqDYGCJkazL41fmcT52pZeXJ1vcSiGVLSREy2yiADQtUkOJ7f/1n+Ml3/hzJ+Ak+96kD1EozlEXYqSAq1dXzkdfCfoYp+zwWWth54fPo7H8Kg3kVca0ivUwfgfclppoqaqx/uMIRlp2F/p/O2sm0myf/2CM5BNBZf/0IiCvmf9F+MNDlWlh/cusHGFhrvMa4UEKndoju1Rg/+tGP8YPv/0CxxZtvfQ6vvvYiag32sxsrQFLMoiQCIREjOvCLwNR4PJTPTN+IvdCs33zVzFnCPoKML0Opc6r4QSXhBM7Ibp0nODl6hvGI/kQVOzs7aLfqmE3Yw74rsEWl1gTCxNycWYk64YyE3jFBabI1qVvZ27FmSVkUxBx89vQpfvneezg7ORXZYWuL71fA6fEzPH3yGM+ePsL52SMs5uz1OEGlWsDObgef/swnVWJJdJC9zwiqstd3p93B/v6u2JO8drI2leokq3A6RjIniE5GonkXBErJruzd3Eg22Mqq3W6rRRaZPbTlBIDJQqNfxr1nvKGquGpDcQpBd8qsfMDEgljeN0EMrnWzWRUbkqXug/4Vhr1LPSolgsOsUmGVkIGPVJRWkVdmVzWc91heOlT7n1qZLOImquUSYlYzsezf7ZFQUsqfWGPODCuQcVk1YEbVf3MlBXiNYgCqPRDbBzFOJWPRvBrpgeBTCxSTR4wSS7HBVkSpxQhqExEZe7MUo1bhDAaCAWUHs4OVCTZ6YbaO/dqZSGB1EUuQB1McH1/h/OwaF+dd7Oxs4O49As9tNJlkUPLaetKRccUqweCfFcR8mqBcUqRvIKXHKPY6a6XG+IQx3ZS9dItNXA8jTKMG2nsv44tf/R0UGrtYVDaQllroDifoD63Xaa/fU4WWlQ8TaGVsYDE533M+M+JT3q7wXGk9vZ8sq6FUoroArs4u0GUJ+NWVesyyL+H+/gEO7xzi4PCOzuh3vvNdPH16hPOLcys9Du24ctUIy4oUJ5tIdrh3BRSSCQ626vjsq3dwd6eCOLnC8PIDFOZXaJSmqJfnmAy7GA97Ak8HgzH6vQl6vSl6XfauLWNzo5OBlUxQLNKZ+lUuwAd1PGXA6m2y1J3Lb7Ab5tlarClgNQsrl7FjAF4leR7bBPvibrXeLm+vQzm4Vf9Z3Bf0c1YJ5+Xk6lgph9UT4iIFGc5jrDw57cao90Q8lbfZLGvXZWXhLJu2s0IwjDKlVn5sh8dZJJw1MmJyJEFnc1M9Knf2drC3v6cKVbY7ODk5xenpuTCcmhIuTbSaDQGWtAFKcBA3iYmnFBXHGCnOSDkCxs21yDARAvLEQMIsDZ5QgqNcT4tDQmsTj8r8PsNWZRZZZ8XsndG8uechMjSiX0ApCFR6t1vv5m3EgSXrsihWMlmVdRLCWhtoNDdQa7QEVI5GE1XRcs2oI1lRTGyHCTSup5KjIgQZKciqmb3lnGJu7zsqxj5tKvfKWlvwZwLwJMT1+wP0hyO182Aip842Gq0WWq2mgEom1pSIKQCVUgH7u5s42N1CJWaf2CHSKfGzS4x7V+p1SeCS7O5SlLLDtB5cZekdb53lmjNznbJ0vkQtxLMZcOm/zLEV5PzMRktwReUJrtidYam6eypuNu4lgk1HQn0jaLSZYXEmpj+fVFOCanxkFGVLd1gz2ay/Jfs3jpWJVn9LD5J4GCSYFQ6NqflnkLVl9E45MlxMOmrqe2MIuTWLZT8+Ngq2jSU4ys/goSEYx7LzdqMp+jmdO/W9JILd64uFyQbQPH4EMAleGoXeKLPGRKWwWRNaOkj90UD0Zg7wqdSqaHba2Ds4UONdNgKm0WF5uUrEeX8EogjquiGksPB+SFtmxk0lQQRlxmMBjswoUpA0aIjvRzB0NNJ3/ptrzV58MsQOJqvB+HyuXpUELvlQD5AFe4AYePnqq6/irS+9hU996pMCcS4vzzGZjtSwluClGrjyGplhmrAxsfVDKBZZZmJNz+kAAiWMpgucXfXw6OgCj0+vsHXwIu6+9Br27r2C1tYBFsUSkkVBvUwFuvpgGPbLYbmuHnnvX/LmAIwTzEIcan0tQ7bTKe9ZkGHOQ5Yf8X6KJvV0eHNDQlyZh0x3AJAUdAsw9EFVXmYVjIIZBiXtMnqQOWNG+Q/OzJKtsjQ+gQ24BIPsSkMT4MAisuNkwGkop7eMVyihypMV3NoE6+W9uASQ+T0sAvAi1DYYMW+H4OxInoVQklUioyBd4OrqCj/60Y9AsPxLX3pLJeJi+aoUzpsF8zx62cJyrkyW0sjKqtW8WuAlz/8qyCtAUs6kleYvZuwD5D1k5OzaDobkhvXNMbBrQsMoh8sSKmb4fXCFzpsbVyWAqcAd0KbMkbnJnkzFSBnvv/mbv8Hl5QW++MUv4vDw0IzCWh/IUML9cUBA+Jv2MM8y9NyvsXid3SvZtX5RWaDPrHtwMkKfSwf8smMS+t3lzw0l35s5673cmcsSAPmedfxMZ3xm15gDe9aD89ueI1DOX8PrN+B6CVzarvlQIF8LPsMYBasMr6XTmetxkmMfZmvqGXs7VcvSmbAMwXFbLssSbMxjH7eBl+tgTHjOKnD3PHgZPiv/vI8qFQ/PDZqITrq37F0p1dXarYE9S7DNvCr3cbM9yMvdilj4Pwy4fI6HufLUdXDqOUad73eQVftMb+cQWsqsAZt52TFCtidMRIF//it/H3lQN+jg/Hp/1N6s34f0oUpjVoFZCwhyMsJ/u65wdyMnSguwz6X2xl+idQhgSg6sywOX6jeZW7c8e0/vxd5lORA8u8+1/VcpqwdAZGlm3GQ60gQDgr3wc59fr4/TV9mQnRw4p9euBULrNjr//tbC2p4hQGKNWXWbPPN3eWZs/gzn9Y8F1v+wrGSfcUsLjNvOuz7PfdeV66D/qwqunE7Llfzn5fl5faOr8HWw3ub045ikZlUOgwBbV2dl+CBMvg91ggLBsI4CE6xfO3u2sfcXfSjacPq4DJHoy3F9gr0MtlJjBakgBJZZD8aYgyWjBK14hq//8f+ND372Tbx8v4V6NUGrUEayqKBUawl0YH86lcciwjCp4uCVt7Bx8BkMkjIKJWOUZhUJnoRVHzkHG7V/XqJmzP8cdf6WZIsNRAy9Qb3/mtsXAy4NFDU/jhVYHLjB/vUtHD++wHe++21cXp/hlU88wBffekPg0yyZ6LwbAcPsrXVUsyQn74Gxx/HxkZgrLO1kIM21LJesx6BeQ/9aILOl6vh3EiEo4wQ0rjiM5uwMG+02dra30Go2zcdVP232u+uqv12JTEFSCj3ILmkgkLiGnpUhYFzSvTEYHvaHAiqfPTvC5eWZCA16RQEY9m7w9MkjPHv6Ic5Oj8QIi0sjlMtTdDbquHP3EC+8cE++/dnpGU6OjpHMZrh37x7u37mjPookD1j7CYINCcYkerAP5HiEmAAXCRqjCfqsTCMTNUlQq9UFWJJkwSBYQ0k5X2A6ViUbA3EN2qhUVC1WZZzFmEGsUpJWZkjYK90ZrhqYQpZliX41K+F6uLk618AHBryNaqx+4Orv69l+89FtAAbZnd3BCJO5sRw12Ib9+sV0TKwcW76wlS+rgk9nr4goriAu1xARMCbLSAxRZ4Z5z0VrZ2LVOuY7G0NR5b0O6lpLDvrnTAbz/kYockCFgFUbKkWCCIkzZIURvAwyECpM1PpE7Tq4H9Yvlp98dTPBo8fnePL4Aqcn13j11X28/PIhXnjxALVKSZVBiksJcpLlOpuLaSkt5BVtar0iwzUVG5TAj5WKets3r3jRLbIiLgHGU2IyNXQnRcwKDTS2X8CXvvq7KHUOgOqmgMuhD+kkuYfg4c9//o4lmBnvpeaDh56XTIDaGXZgTACTARk8TwRkBgNWQPY1gyLh8CTGxouFEgEcFPXyy6/gU5/6NPb29wVS/8mf/InIFZdXVzo3NkhwtY2HtY/yvbORKIqjGtUKiskY8WKAVmWCRnGIOL3CbruAnVYJ1eJMvfv619cY9ga4PGcP0bHYlNQRHFrFQV1iUi7IPOSCUa6pIwyMFVjpOi2Aw1qAIFIC3LwVVWY1zBIFPW42NvjUmYX0H5Yxg9mkwCp1Il9oFeZ/CyXfJrsmb/I8shb1Zmcp80YgsH9rLIfRLXyNI2EgFm859pKSke59Pmdk/qUiYRFLCIAldQbnghAb2drelE27vLoWUarXu1GlJwlp1kLPzgwTGsawrFriymFBUVx0kIm0+rSksCrSF+aXhgrH7Nw7rkB5IUhnA6jZxszK3VUd7PNdgp32IDbDJAxhsF6WBDENyPR2Zl4QbWQ/a5lizEu2zDPGqoGTbYGVjWZH7ffYho1YEMFKkt2GgzHGI8NiaKN4Pvj3pQT4aEP1a3Xb6tlO8TwKNhtGw6gkY0UbGOUDovTeLJ1nxbOX9VsVM/UUqzeM1Wrl9yVLuiFFOY5wsLuJw70tMeLJRkYyxvD6DL2rU52ZWLW2cxTZDoPAZcRBuDZoS/rVk5vZzYQqnZwPaVECEP2rf/EHC/WzXHEwzcEicGlAiTtUekXIjvjvCXCyD6WjvDZ9qSiwjuAiF0gZTM+MSvi85NsOhxl8Kwn08msPzgTGcSK3A5jqe5GBkwaAsocFAT8TQCv/ZuYy9NTkbYapZWS7keXIj6VhpIPB0g0CMAQvmfkjELjRaotizL6XLJEY3HRNaU4JXnKS4bLnRChTtXJeYwDxZ5aKs68my7jpVPJAb+7uqE/e1vY2qo26wF5mGfh3lU9IDxiwxHvndRG4JKjIfiu8Nz6PwqpeLOCUwLr6x3BNeQ8UOhoM31Dtl/p9qszIJJiALfspvfsue9481hoQIGa2jxngu3fv4rOf/Sy+/NaX5OBdsFfKsG/Ttti3yEv62XBYvTiVkaRcEGD1rFpC1mUJk7SAk8s+Pnh6hmJ9E82tfezeewU7hw+wKJaZU8PEqdthSiR9C7WmFXhp6kAKWCB0KGsMLDLX+AK4CPRYvyBT8hZFalscpFwaiFxJNcUzGA53Hu15/no/GxkjboXR4yCjB4eW8s1FsBmb0adl5eIsGxLjE8NCCZU+1n/vTMJALzIQKzSADr2PAlibB4PCtYfMbyjTXjIuDakL5cQG2oXMVNZkU6VkJuthXQno82wxi/q1r30Nv/3bv41Pf/oz6qujEnEvB7HS01DoYHsRjGjg/ql3k5hrpgMswHVmBoNxlbWEiWPyBeToMsizBMmycboALp/yxveh48yHTdgNGUtrihzKDsOQBGOueuNvpZjZjMRAVBrJd975uYZbvfTyS/j0Zz6j88czyvex9zAnaBW0eb734XoZrYlYDiBxUDGsg9i+oRxORij02DWURGVG/hWmVS65lWsBvZ+dJQhqp8ICySVYrc90JyBcX/YZfq350uFw/XkARJPBc195Ap2V5luyYOX3ftYE5qyckSUXNHxWmPKbBwcsyArn1Qu7ciWVq+c5vzbOZghA8tr3jwPA8kDaRwIga0Djx5WKm67yBJyASweuPKm3vh+3yVu2JjpbmVJblrrdxtj7RwCXt8nCbWuTyZff9+0ATqZafVtyAB7VpyYz2tcKGzUDwJ4Hq24DJPNym5fHPFh4GwgsnycHWuZfK3ZIKD93OdfZD7KXE31z55dBhPgTuWaYyrrnEyArrTUiTXteX/eVg+X/mFNXqveUsSxDwKFm8CrDsvXVicvrG3/9bfdr2sE/f2Va82qJrwG/uf3wnzMQLwd6KjmbAy7DvdwGnhJYWG9REHT8yus+Brh8bm8z3urzunlFPrxXana+s/UzVot6rnlgR8MR9nEF6M4B0sF3CatE+9Hr9ZXYZ8WC8Tp8entYvxyLOPgd0g+0yb4vBCPo6zEBzkQ1fTjaRwbPBlqECbMGzgWGpe4rDLrjYLkFUC2kaBSn+POv/R/44Gd/jfuHVbx4fweF0URDFuNyA9O5JbhVsh6X0BvH2HrxDezcfwPTqJaxtkMC0RSQaXlZ9Xz/T/+dleMuV58/L6992Y8t2ERjYtr+CXQlK5XgB4ooF2soLJo4fdbD337rB/jl0+/ik6/v4/NvvondvR2V3NM5Y5JVQaPOakjk2lrddG/EEiOozAnhHPqg4THs1TcYotNqm+33IQ5xuYKphjlwYjV97FSJ3SF997iktkvsw88yV+kJxSgEbxh89rG5sSHfh6X83E+V8Xv1cCFiYGhAbKlUQfe6h0cfPsLR0yNcX13rPVjmzLLzYa+L99/7OT745bs4evYhuEXNJicl0yeb4M7dLdy9e6h4gQN7SFggQ/NwbxcHB4cq9yNAR5DSBloUBDCQZUn2LpOoBLYuLs5xenKq0vJata7y41arI+DShqpaZRhjmzF75MdFVDU8tSrZIWBJVqbAAVat5KqbKNeM3UTUIDuxOMWwf4ph7xrDwQ2QkO0WoxoXUaLP5l69zmIaqVxS7LfBSDK6tUUgqSU2ECtoUgf1uS8sRacckJk5mbE3OmElqxRLUcKiUEKr3dFrJoOeTdh2gFI6W6SKAFxan7YlccJ7ngusY/9ZUtE4w2CMaoUxpjGWyFxeib39HGSDKryNlnmmBZwcX+PZ4wscPbvC+c0QLz7YwUsPdvHyqweSL8aMBDTY8shUhCVI1DLNyQ1ab0fIqIoZa3FyOe/P7K5PJ1YG2WxHAKsIXM6TCPOoisGshFmhifrWXXzhn/w2qlv3ENVYLt7ENLVEC8u3j09O8OOf/tQAk7hswz7U9qJsrZrEkDXyEc80ZYJsTYFW3a4SOzzfPOvc82KaolYu6RwSbN/b2xcGsLW1g1qtIbDl61//S4GlnKCuHvcitxrfLegiAtJWhu49NIkJ0IYmI/QunmDcO8FmA3jxoIUHhxvYbhXROzvGzfkJ+tdXWrcOmWeNloBKTig38MX6oCpY4Xc97ECHdoYhNje9l2tD5ozQrCLJe0EGvR/S8Z7+WqmmyGIrB50dN1yZqaDfeSIoI694uz69PlQ95XwWWzt/OHAXgEqvq/KScEtM0GUhYUuAmgBLksRCiTbJTsYKJGuPk9PZ9o6g5WA4xvVNV1PCya5kW4pOp4bORgN1ttWo2CBlfjFxxqHBBM8oF8bw51DlxPq926RbI/d48sB8FAdglzVt3oPTBuFw6I2qhtUuYVnmHQBLwx7sfbLv8lG97FrYWL4k3odNshhayZEAYirNhkqdbTQ2bD5Ii+zKDYGaWiOCiezvyRknI2M9ijw2GmM8tLkmWQuW4IsEf9n9F1UD+rBmYzWTrEN8hu38OLTa2JsEK8k8pU4OD5sFQRKe4Uy8ZyvJJwOe1bXsF0qSH/XETMz3/Z0N7Gw2rZVHNNcE8e7lMboXR2JcErSMNaCHbEvqHJsnwTOStS0zWCIDzvPxxNJLWCyBS0PIV93i+XxsUFfI+jhSLQApUF/9OxdcFGEKU5GTu6sCzIjWUnFSqEMjXJswbJnUkIk1hRJKzawRcsYBcZYYN05UYwEaBmSR2cnFDlmiwEALTCUqPQ6WkVKf2pRyOnmkvFLZaMDNaCQFGUqn2zxM7M1SraJcjFUu3rtihqWPmaaOJygXYpCBFpz2MHRFPUgkQOznk4rhyelqzIpHbGbabmHvYB/bu7uagk4wdTgeY8gy8KynAhuRcwqb9T+ynjfs1+AlKk6xZvNfPoeAIynyRMMp0OzDo+nljpgTPGbZS+g7yPcbjUc4PTsTcPns2TOBlwpCvK/U3Tt38Pbbb+Pevbv6PTPPXCNTbgtl8biWLGuh82gTFflzGYuUkxkJ3rIkqYpRWsRFf4JZVENU66C9fQetnbuYqFmtlQwIlKD6UDbUwJMMuAy9JwOIroErVv7r4zKNBaGspBmkJejoYEYWUC7Lac0guMy5STOWiae+AtSbK7EWMGSec3ZYbL/9n1nvFMsa6t2cSWhOyvKQBYBylXG5fGsZcoFxlrcJBszArED5trLxcHzFCDH0Kjfp1UBJOeneLFyKKWAbWXmyT/YKQbhwdOtPGxiJNDrMcjHb/qd/+qeSvc997g2xRqhUyxzQE5cwmfO6HXqRDfFMqoNito7uUPhExTDEy9jXbuzIkNDQHJYR2X0rOaFm20yCsETdgyOts/dhU68oOqTW30MJOAe3VB7gJXlkVbLk30qGzEVULzQPsuhIs/Hzt7/9tzJWv9d94EgAACAASURBVPu7v6NzQOeaxoR/58fzeqVz/FpuC8bzbCOTiyWLMMDry9cth0yZQ2xMuixj6wy1rBmHAxccFLICJAQpdeAyyJAJSFi3JXBE8I/nz+Tbe43kwBjJJNdzpZ1CPvAkO2DVjrjL4GfBmroGwEPOWABEXR7CWQqASjiNARjITwHPgLFc6XH+HvODa8K5Da8Jax0muGfvvzblNtxNBsYEUMIVyPpefxyIKcYl90Iy40W++cDdGV2WOTapyA9HCXLD77eVZRtIkqXmVzciJIDyeRXXXWGozfoL1oHHbA1U5hE2ehXou9XZ8HYc+ffPA4j587Ay6MbXJrynLd8S2Fyq3aWQrn/+x+2HSp4ykOcfBgpvO9fGgKe9WpP7rN+wncmQeArnw7L4y4F/YjrkHqH8PI+hroOMvLc5wyUmNbSv0mDuOhmoE/SM2GViDa4xPZ+TEhchHzwT+iGGPQpVA2EtKKsrZzb3fmEIVdizfyxwqXDOdUw4z3l9me3xRwCX67pW75Fj9OXP0XPnl8F8SOSrZYPpw9AmSK1lvNepYcsmNyrJUjma2RfaiAC+0kfi2nOKMfugqyS0VrMyrEp5yTF1/yAkZ0JvWKuwcOYhuVdxLJ9NPdHV4B4Z442+LkEiO7uBQWXJO9o6Ay5DX0gbCFfBHKXFAH/2b/9PnDz6IT71yjY22jGK07F8OBTYmqkg4IuGcsqKoUUNrYNP4eCVL2Cc1j3f6T6LJ/JUKeF2OZTPGlPN2G2uQn0N3eZoQrq7d9bLJfO5zKe1FaedIiBTiauIozquz6b48Y/ew4fvP8HGZgtv/cYDbOzWbICgynmN2GBMFGPEWFstS3SyhdT59bn6VxLoJMAlMNETq71uX5NoBeoHP45Je/Z8n04FBnavL3WtO1vbAj7ZZketq9QeiwwTm47OEvTxZIi9nT0lIOXzkIlGUC1in022peJAkxKG/TGePj3G0ZMnGPQ4qZVspb568RGwvDo7w8X5Mbo355hOByjFKZrtGJvbDWzvtdDZaMk3o8/W7/XFCj3Y38fe7o7iHA4jpXiWnB2YzAg+EgCz1gN8EEg6Pz1RDFetkCzRRrlCAJJVNlb+y5iD8kwGD8uRSTWM1XuubvFglQBERcA7fYghAUEfEsphQmTwMIgdDXvo989xefEItTjVBNpqqYBapaIerXJlU2joCSfmkoU0nc51Ta12A51OS6XPHCA0HQ1UDs/3V8KbfePISlcsUULCgSwF9l4kyQLq59ra3MX9lz6hnntP3v8Fbk4fiyVkcsw+/N6XjcAXB60JxAxMS+NSKVHAqffcf7b7KhXQqJdVDs5YWGXm0iGeqPVkAlsc6O9RjG53jMcPT/Dk8TmePbkU0Hl4uIO7d3fx0icaxlASM4y+MQEyKwelfrKe71bFFpIGVv1l12UfZ3qLe6rXy+ewCEq6VsAl1VbQa9TKJc4FxjipYF5sotw+wBe/+p+jvnMfhfoWFqWm+mDyTA1HQ5ycnuGnP/uZfBVVYfogVpaKh2pAxvQk09Cv7lKer64Ui6sPIYD93T0bhNVqokwG6WSsc8S5CkoKVCq4f/9FbO/sCZj54z/+E/z93/8Ep2cXWbwlzIFnzCvgLIFAHbiwCqMFSUrX6F+fYD64RLU4wVazhI16EeXFBPP+JTbqZRzsdLC92RF7dzYdqcJOeximb2cMsjkKLhf20W4zfBirxYEGFJvfsGwTlveLQpm42U95g25d6XNZCbAVEtjgHGPRW1WgWOFZ/Gh+ofzu3MwRvoyAne33sm2QeHQOtlk1K+NFb/3hQ8FIUgmMVvWmVH/KEcbqyRzst8ULZEqSac0BwGRmU29cXFxrQvjF5Q0urm7QalXQblfQarMMvI5mq+Zt/4wcIvyfbeQKVLkWl/KDrI0eExNzsG2ixnl5cjGz7VmbAC/n1hrRFjBRwcFzHLLM88zWegT3jOSy0JRvPs9eZ8zd0JzH7EgGXOaSYZof4axU+x4hLldRbwZGpZV/86xzuDNZqSTV8Rww8cN2hcR+xgQtmUCasDLXc9M2oD00dHdGtjNlKSc6W5xVwypIS0QYa9OBSpWWM6FhmJDF0WwpUxbTUnFzpsunwncYZ9MusmqAPa4JXDL5wnkQoQ3GRpukvyoa1SIqxYWmh3cvj/TgZPHigqAlGZccCDZFgcAlfRf5Cl7imQGXFsMEcqMJvcOb1GH//T//FwsFQF6eFZxDKbSUGUoPkBwNCcIcMjE6M8yc6ECUROm1UmWjl/JnHRT2xJlb41aVV/uwBXNm7OATdAuZEQopM5FiTgZATcCAgWT8TG6Gem0JbDMnSNlwAS0iwkqoyVxk9ocAJRmJ7JNJWnKj2bTssQNzFBhS7OmsEJBgw2mWeah0lH+76aF/c4PpcCzWJYFLGnt+l5LwCY5aG/5b4CVBwrGmLhNQHCczdDY2sXd4gJ29PbQ3OkLZ2ZB2OB7J+HM9OFSIzmcoAefUKxpdOkFhQmEAcvl8NqKlEuffach4AKxJrvfK4WRDgsjen5Sv4XvT2WLPy6fPnjnzlK9J9T737tzFgwcPlJHtbLRl+ENpPF9LhieNHjWi9VFib54SCgseALJg2dElRtzYUI/LaVRGEjeQxg0U6xsYzRYYz5k5t1JeBTV0eDwDSMVvpRjBMIRGtp4VlEIx/oHkxdtEsMwlyyB5n4uMRWgRSwbMyAF2YM4KIpZME2MpeGmYZyyXAZN9hhdu57gcgc1hYGPgiy0DOzcyzn6V7IeEQP7SQuCWgVvWGDkcYOV41P/R2IKBzWJBVT64XzIdw/lQABumN0v/Gd07A5BywI3YHmFIkfouEUS3knGC3n/5l1/Hm59/E298/g0pX5WD8NypCsz5f27E6PDZvliJhhw3HwjEn5k1VrZdA7kM1OTnqYxIrzWklUaUDqEBncuBVOYMmAK0AN+m1DEoUc9cz8TRiAgIVWDHPp7UKZYlD8xbliCZA8F7nuO73/uenLDf/b3fs4Da6op83c2JkAzm1n+FSrLGvMtAuQxEsCycnBkHZqz9AffWssKmuC1I5fWZJIVMsv07z85xYbFvOeDSf7ECXNqxCCC/l+RJj9n5tmSABf/WE8bWJzDGVsChW0p98+BlYFzKieLneikxEz3KCXheIDgdyzSCXXm+B2a4R50jL93L33eGoXoDdq2ir3kGhoXP9RfmWXC3AlU5VmYeJMuu9xZWW7imrMelX5h2L8euCqWoNkvVXNV8j8EMOMwBGflr1L2tJSBt+58H5fJ7FgDBFZnxf4R7zANH5iTnkzBLhzo425lM3QKkBhc8uO95+bsNuAz3sH6dQa7y95Lfk/z7hvdYCQyc2ZcHgT8O6LxdHoydvWw44icsx261FhCeTMpVOOf3P5wH018OhmbZZHv3bCKnAg0zY0mUGOMyQHNebhwpKbgKXEY8Izl2/23344olG3pF4DLfz/U54NIGmLuaCWG7ExyklJZykiX+cjJ5m2wG4DLsH5+TH9CztMO3CLv7rHlZ5p6Gy8ifodvkXWQjv77QjzUkKkOfa35+SLqrR6IndPh72qVgt+jD0aaprGswVKUMgUommjUV2HWoGvK7ns50mt18xi7ke8vPQqSehFpagmplIwrQTrF3YKjMMVkJJeEGWMYFS7RpiC6Ddi4fWz11r1CPp/iPf/5HGF29jxfvtlAtz9Gp0q9vYpbS5luwSNs7W0QYLaroHH5SwOUgYVLdBgQF2xD8BmtvYl/Ls0WFbCXR6m8l82X+ku2t26JQLiZQhT0obVgPAyYOM4kLVSxmRbz/3lP84Hs/QqmywJfe/gReeKmDWRJjNmcyn+XrxrS0a7P9JQNsOiXThwH0pXz+Oy8coFJhqWCCMssG9RqCHAVcXV1jV0Cj9UfkvtKv5yCJ/nAo29VuWvumJlmFmt7KQS/kgxqgxUQp35Ml1iyBfPDiA/np8vmZQC2ydJr99Kvodwd4+OFjvPfeL9Hv3ogRFhdTjIZd9LtdHD99iiePHmLc76HZoG9PwHCIuobv3MXWdgvTZITLi2sOysZWZ1OtbljWShGYjkfodW/QrNdQZRxEX4tgJYkhZCeSVDG8wU33SiQFsm0IuNt05rIAD7KImAhmCaiGT7LEkLvKM0FCA9lRPtmZgKnOMcuW53OxOsniqWidOMCG4NUFprMbIB2iWkgQMT4g24ds1kUB/e4Y5+c3uDjva4gNAeqNjZb63ZHllqZkD3E2A4fuxKgWK6jETAwYkDBPI8zp/0UxEg48KlYx5YkqVFFubmD34D6qrQ46m/sqU33y3k9w9vCnKC34nrwz8jKpQAlMMfBOBaCLkcnJ8l6GTgYth2LxYeXgbJ1mukFr46wosT4JVnIqeDHG8dElnjw6xaMPTtC9HmJ3b0uT3w8Od7CxUUepTOCbACXbaxmgKFvs5AD5yaR3uWFUSxe3G6FvrM6hg55Bb1mPv2VrEbEHrUbcSzn5qiIWTAKkJUxRxbzQRKm5iy989XfQ3H0BxcYmFqWG2KpsacDhrefnF/jpz36ufS+Vq9bnksSXhKSeBCOVgg+lz1jazbNIVu7h4R3s7exie3srSwBRiDl3I/Uhmpub29jaJiO6gIODO9jobEvH/MXX/1J9bU9OjuVccd3NxtgZZJwowKWwwKDHZMMFBt0LjAdXaJbJQB8jTscoRzO8dGcHL93dwYuHm9jbbCFKCZIPdAbH40HW59Rr2zzJ5W3OxKLI9XqXr2GEQLNaDl6762SxUVCU9gzThWb3zd2yT+L/CCgHwNNiVYtngr+u+JTAVa6yQ/FtKOf2xLOB0xY6WdQa4qwQX/sQFydCsdcugS8DK63PIhMH6g0pMprNPGk0bA4Hv3MAGHEQ9tO9vLwWWEn8ptWqorNRQ5uPTk1tw1iKXKmyrSCrTFnRa/GbWh14hZ7wKtlczkKxUnTSGqlDZSXC/fhwTzd4DkASj2IlsOkwztjQtG71nyfQb0NxCFry+1yDdTjtXB9h+yJA0/p3hv7wtn1WT6jnRUXUm9anslZv6+dyte76klPTbUiQlYAToxoIpyIIOyUQq00RQmGQBXtmZp8Rpn0bOGkDme1nApZkvAsIJairyl6+H7EO0918WCWB4UPmhxhhUMAsdbkmqtPOGUGIYGWLfS7FuKzowXkQLPkuRik6zVoGXFaLC1SKaca4ZIuP2AFLAy5niNKZYm6+1nH8FYKWpD0XY2jd/f+if+nApTmmDr5lzbNtqrgBm9a8jyCbjJXfHB0A9r3hg30rCFZymjWzK/yuHiIOpAg8INiVUdBtkpQBE2x07VkeGtC5lU9bX4NYWUJNV3MHhN/VL0D0XhoELx31mwv5CYJ7N1c3Ko/g1LvuTVegXGdzAxubNu272WzpUNA4E7xkU1IbkBOj2Whge3MTzXpdfS9ZMs7HdDhic0/CdAIvQxlIAB3IpJhR0RJq4M/JHN1BXw+uYalaFevy8N5dtDodA2KV9WUm1nrwhAnhFCJOXwulJOoPw0wnfy9kfKJDXClXlNWk80rwh+VIHBakvj4EY9VjhixYAxkp7MwUn56e4vHjJ/jww4cqIZfzTaewyLKjTbz00kt48cUXcXBw4CX4CzleYQJ6yOzpQBSrmsyGRQ2LRQnzRYxKexOt3QPMogqGSUGPebGGJOLAJCpyMyzMnsspcOCSVGI6T6FHpEF3dDosy5EG4NIZg2Jq6rF0/TMA00sFjMW0Clyqh1LWF8/ho8xgeJYq10sygE5mNJY0m+cDogAiBPZaiE1cIXmAKZc9M145xmUOZBFzRmUIAfjzoUEqvwsl5Db9OzRfztYhZxC1tz7MJ/TZMKa53YvA96x02Jh+/CItvxRbqwJeC2WJz/t3X/uahgCw/yP/1mi2ENGpVU8Up02E4FsMfo72s3sIwGAICmMlK5b3YNUqdKLpENNwhYnUoeQ9lJI5K9TZwmZYjP3IZeUZUZ8VXTvvMVxCCJKs7D6DDl1GTJlbgMLg4Wc/fwevf+6zagJugevSUJmTsUDJJ6CytCowQ8zdWH7lgZWlzNh7aYSJK2u1TPAgTj2ntBUOhodgMBv2YcClDZpaBvMZMLEGXNr1LKmRedmlgVQ2vuAJAx0XBn/OAAx9iHK9CwOopXvNMS6zz/eWD8EZI5CTsaKCoQxTC1dX67nBMVlP8ByAqAA/HKLs+Fs5oa5Jn+856+B8OOufNinskM62JxB41sRYWCuvXgEPvUxjfU9v0wu8jgBcqgWOG+ZgH3WhuaniAbg0N/B58HEdgMs+My94Oblb/3EduFz/e/6ewj5m4NFHAJfheXlALPO/dBvPy2ZeRnirloqye14/NxnjMjg0+VYifgP56w57H+5tqbtDUGBs0fx1fxxwedtyBkb9+uAZeoLhfbO/BT3v4OU6cBmAa+oPTh4NEaiYFGINLPs0hZaNnMKeqo1ESKPZVWqKuPtaxthjYHo743L9nhXghL1yhka49/Wp4mJw5tbe5Nr2Lty/ZNw2Y2Wt83KSX9t14FJHY6Wv8FJPeojnL7dryRhxeaZvDlwNAJuux4HHvIz4Ai4HSfl1rwPcK3ozDK/kJHAv2+b9EbQkg4iJFZY4cmCjfCcNKqlYMjgA2y7XobxfWtp9D37nIJ9Rf4B6o+6bDA0qIAOF4CXLvqgWrQrJwXLZFAMuTQ6t3C4uFzEY9hS814sFHGxW8e/+33+DaHqC+wd17O80MOqdI01Z1kmf00rDaAsY8A3TCpoHr+Lea19Gb8ryWmOY0maHhOcq89WrapSdUubVmSM2/Tb0CbRW7/y3+f/luIJklqK4YG98AmUJauUaklkJD9+/wF//1d9ingzx2c+/gM994S4qdU75JvCyBSxazrhktdZMfi8rrhi8c+hOt3ctP58l4bVGDbOUvre1gFmw9Y0YTJZGoj9NthDXkT549/oaR6dn8jVYwdVpk2EZO4jl5a3yo1kuTNCSP5ttnUzm+OX7H+D11z9r/mrKUrwqMWRMRjMcPz3Fww8f4ubqAumMYEkfi3SKbu8SVxcXGspDpiX9olaDw1zokyU4uLONF144VHn3xeUFbvo9TQa/f3igWIZDd0IStKjBNuyXOhOAORoO5D8Pul1cXpzpd9V6SaAgiR5GpLB2W/MZdY55TDLDXCfGFGSMajColV+GoY0eXipIrldKaNVZzcZk40QDHLo3xxgMz1XeXqmVUEgXqBUrSMcRJiOWsLOHv5VIcv05jb3RYOk5wV5nQjqQQ/Eie6hcrKKQshLMADf6pEyoT1kRlhT0vVhtYefwLu7cexkbe3fw6MkJjs4usLV3gK1OC8/e/SGO3vk7VBbsT8m9m+vayNAjWGmVYQZmaj1jApaxgTYNK3MVUyydK6FPmbcyda5TSZPAuddHT8/x7OkJyuU6drY2sbu7qSE7lWqESnkhQL5QIPGHcTEJRZwnsAzkjVlvDyXUtTfmY5s9NOArRCKBFGDDsugT26wC+XFeaZPrxOdJMbLQIkzm7G9ZQ1JsoljfxRf+yT9Fe/9FxM0toFwXg40x4Hg4x/nZpfxmG5BrQBEBLPYwvLy+Vnnw0fEx9g84XOdAJJnt7W3rTy8w3IhOhgGmSGcTJFOrBN0VsLmrv/N7u8Npyx18/S/+Ej/4/vfx+PEj6U7FLrRhtJFpgu7NJfrdK33nsKdCysFJKaolYKMZY2+jhrt7HbxwsIXNZgnlAgeKjNWjL0qnSGZjtVCgnghJQIsrl+SPQHoRKcSQR1tfAZdSfsvErzu0S+Ays6bSg0ZecGvs7aLM9Q2kheBTBWKLkx+8bZ16YOcG+xgxxAax2FVbLMP/4/P4syW4wnRpO+PERXr9AQZ9gpVjYTthYjixBOpVAo60RwTrGVNdXfc0/Zu68/rmRoO22u0amq0qmi22+iNuw8pZDhWOpZ9otgyUt2GxYZp5Blq5X2gyPBcuo0ox/ReJaMbWrcbWc3DRGZTGjeZpJYBeFFhp7SFoH2PXEwW1jpixNYInZwwUJBvTAcvQJ1OYWRY9oN5sqX1AudZEpWaAZcDLQoLH+luzCpetEHoYDVk5McyGBMmG+ghyJjS4VwZahmF3NnxMPZqZHFKidKGewuMpK4s5CG1J6pNuFmDJ/sysfCYoSUIPh3VZJUKotDVyCmEXIw1xD5R4KxbFWucwJDIuGyoVJ4udmI0Bl2RbinFZKaJaTMW67F6doHtxrMnixrg01qV6XfrraHMYZ4d5IB5Sueubq0Jyf1Jn6l/+V/98ocEyXuIYGHViGvGgegaZBoiynWXZsv57zPhWNK69XK2iUqupXFRsKE0Qz4p3BVqKVaky8Cx3YBk+d3hIWRdIIfo6EV8Da8KUbdLCQ3moroUcvzhMTmRjVG+R6oxLUm0vzy9weXYuCjoZhgRuyE6ks9HutGWUWTZeiDlZmFlHNo8dG4CYpurDsLO9LfCUUjro9dC9utH3AlF+DqdRCzrrdRVo4SyXYCl44N3NUmaYxuhxEt94gkqjponjLB3f3NlGqVpRfwii4+p9OR7rujTMiKj/zEBefpFhSUeCX3SCmXXg4aWQqZEqwUs2CZ9aCToFkeUyPMx8HZ1cU6gFAZuXl1d4+MgG9nCd+F4EOOlYt5ot3H/hPl555WUBmdwLApe8vgA+Wa9LlmKUEXFGZcL+lRUkKKPS2kJtcw+ziJm6IgZJhD4HrVRYdlQ2CjQnSSp7yR5OpO9zZw24DCCXQHPrJiNHn8AlvwewWFltDhdZCY8dXMyXzDkwJWzGJ906vLFku4X+gm7wrUm8NbMPDIt8WL0C3OTBzByIalkt0s8NJFN4HrSxgyU6rV4GbCckMMTM6NrnLPu1hN6Tdk7Zm4iKjFkQK7cSeyc3jCgoBQYyyqwFw+pszhDQ0XDkM4B02ugAqPm+U/HJwH327Cm+/e1vY39/H7/6q7+qSWfcgdQVvQEFVkqtamb3toLB1+891cd7WU5KD6xJY2cbW9s+O/TFUiDmvTvywEO2V86Spf4gcDlWvyYb2KP3MMRI0mJl4g6YOCNXpRhebkPj+/3v/0DX8J/91m/Z0DAlTnhPIftmzhVlhIqcjmyQRTmRgR3ujkw+ULcG0KYrrdzDS/n0b5u8tsy4KjXmrQgs0xpABq1JLku1BA6CxNmnhsxdHsgx2TLHytY2lDO7IyWGDgeUWf8rBnYZWBiYwTR62VSPJXARAKRQMmsB4RJ8MJCYWc3QU2W5OvKpltCIO4HhPhzgkhJZ/Z3tssf3mde+TDYEYz1TaUt+ivvyswOQGdhs2XreUm4bALO8LgjvFACO5VRxU1IBuMrkN7RKpqPu9xOmT6+DPLcBbPqdKhOWAGFeztavJ/w7uLzrz/2o9gYfxbgMz18FLu2mngPH/OzlgXZevpzPWy7agiqTqeDaazDZCpNrde+C3IXfrq9h0OUfCQKvXUf+ecu1XDIugwzoGjUhN+NW6OlZ38iPAS6l4aKFmJQBlLNiLQKRZjRkQazcRdNJ8wOxtDZeEqgklLfV0aUIMbf+kVLFOWB/9VZVI+1B79J5DPef32frT758vxCoBTZICIZlhzxJGOyOqcLllHmdQy8BW9+zdXa3PXdZYZCX7bw9yP+cf05I0OV1YH5N1s9zHrQMchWAlPC3PNuQrydgKT+OvaFYZuwMXwE7ZHvM5vKV14FL+mSZffNyTlYO8Xf03+jzMQFPgISJtSS1qoRyyfw6C0asX6DJiUkS/YJKuaQhPte9K3lTZAnWigW0yin+n3/zv2C7maBeGmFvu4konaiQPIqMUUngrcTAEgv0ZkU09l7Cg8/8Km4mDPosyRPk3IbquY7XwTVIxE639QmTOGuAlAX9HCZjto69HskesynUYj4KtCqgVdvF2ckY3/6bH+Hhw2d4+aV7+OLbD7BzUEG6GGNBJicrfhZlMCdlk9dtMjF9CbK6jk6eiQ20ubmhfmuagK0hOzb0g+trbXeMIWcBHnte15XoPzo+0ut3dnfFnmW/SCbeKfMsPTWw2Zhd9J3IDhU71s8mmX7f+ta31Y5Je5YW0b0Z4snDEzx8/5GeNxl3kc45cLOH3vU5Ts+O8c6772A4ZFsnA1s4WbtRj9FqVlCrxgIMaFUqtYrYavfu3wOnGs/GY1VMceU5YLRSjpEmM/RurjAZjdDv3QgkHfa78sH4Pp12C0WWZJKxxjVIOGWcLaKsHz+H19CP1DBWDhFVWzCrsLNY0foZBuCdfkO9WkIjLmh4w6h7junoCkkyEihHkJSEF7IhoyTGvD9H9/ISw8FQcsWBHNUqARWub4JSyYca2WQ36TaCMQLY2bJKwxi5iSwHL6v34pjErEIFzY0dbO/fQXNjDzMUcHE9wM/e+1BDfUqVGj75mdexv93B+fs/xLOf/DWqYO9PyjPbCFnfQiapeRa4z6WYYGpJ7cWqDSuhN7abyRTXKi41WIuOq4s+zs+ucHx0ju51V+eRMeZGp4mdHfYLLYBdwcplJmMZC5NdyaGyZCgZixcgIOr+ajCWTgawSc6uU92vyQOWAbQ0RpW1dDKmmVdfSVF7olxVb3amaUbYlnQyKyIp1pHGTRQbO/jc27+OzcMXUW7voVBtK8kxnxYwGdvE+p+/867mPTw7OsHxySnOLi4Vo965dw+7u/uKf1kFSfmyfog+yTrrW+86haSKAFxGKfZ293F4cEf6lX1Wd3Z2xez7q298Ez/8/vdwfPRM5a0E5q+vLnB9dSoZ56CnxXyKlMzcxRz7O5u4f2cPdw42sd2poF5JUY2nKIFg5RicT0/QBXMO6R15GbKFDqyEzGIYNy46Gx5brfRC9H6RinWVULPUdIihg/8d2oIZWz7sRYhOluBkNqc6S3p57BAYvSKZWVs9Sxz6wB+vWNXwmKw1gPkXpu9s0jR7LHa7BlYSeCSrkgkBIyjZbAtrAWEP6gy2oLvpdnHhrErq1K3NhtpWcDgYGZY2qMh6wmoaOCvtSmwlYJVvIqsQyFIfUrt/m2fgla0+pyAw+oNi8gAAIABJREFUBXlnGiJLOSa7Xux1I17xLeYE6RJjTBKw1NAtMq7V4qKIGSeAa0BOCfOUmMlcSY6IoKGYmbHpEAc/QzKY54H3rSHJTfY7Zc9KVtBGmNDusB+srhXyAziMrT/oYdDvCrikzbZKNnuY7+AtXQQcG/ueSQVjZLNnMfVrWbjNdJYIpGSV7mgyVcl5Np3cB/AGRqh6b5J4yMSfFsLjcrW2sbaNaovvKKwlErn+jGMNTxBw2Wqg1awLtGRv5UqZ09uZwEnQbpTRaVRQ91Lxagz0r08xuDrFdHBtPS4jAy6RTID5FAsOrlLFgfcIDi16QtVoGOioKlHqNSvbt+E8OTDGBmLY4ZhjYsClSgOsoTUPAamzCtrdyWTjZYKXAi7Zx6RatfJtb7pLxmEYN2/lBI6mZyXAXpLrJakBsFTvgimzG+zXyInhPCj2OSxBn/hQIDauZjkCAUyFNHTamO2LON1vhOsLy1JeX13h6pKG0iYyUuha7bayqO2NtkBMgqLG0LKeAOyPSePLTeMQHLIzaSeYjSR4yeE9nIbHMtcyjRWDfqEZxmwQAKyMBzOUVjbFPhDdXh8jgh8FoNVpY//gAFu7O+BQI64x+14yM0VhptPFQ0iaL3vV8Nr4RUeEACYNmXpO+pAfGk2uEQ8U14m9kKxXpu8D83XsKVOtC4RU6fliIYPy6NEjvP/++2r+HQgOVBpbW1tiXLLnJZ01KpyQCaOMGNPPJvotUk4v5+TJCtKoikprG/XNfc2UGi8KmBXKmERkY/L8cLKjj+LmvbLUwp0/IvKCKmU83XBSLqlADOZ09qXBCiEDahMRzXhkIEJWcm5OTgAq5VSSZq1Yz8sq3AAZmGUAkp2R/4+2N/uxLT+vw9aZ56HGO0/skT2JTVIUSVkDrQmW6cAGDNmyyLwZcPKSIEDy4gcnSOL/IA8BnDwokWLLgSMYFpxIsiSGbDVFNntkz8PtO1TdmuvM8xCs9X2/vXedW7dJGUgRh7dv3apz9v7t3/B961vfWq6d8ZCOYVKrME7Q9dmJDFzbsGfcMTU6Ss90UdYh5Ven33dgxpmWgX0ajFlU8/bPUEVYa8i0dcRgDaVuv+k4cWfi66MUXOYcXAjFCyYNAlrFdiHzMKMgnW0+DHoCQPj/fuc7Yup+85vf1IbKjZ/gpSrworDbc2BRQoyfiFXowKyzYcVrUMBvY20xvoGHTDikVRnamfkeql77YZxg1iiJ9Hu3JNoo8LM52clTsQZ0FZqvwWjB0ylNDyZMVlxJtie++eZbciv8nW99Wzpl/H0eiNpt1DoQgGDT/TBAUbCmzy9u8C6QnQTtdJ8GXJqTW5AnCCqCsXYrZ304UAQeabpYK3kY15Bwh+TaEAqTV4gSd//M5M/E7CEHW1aAy9CFwkCd7V4CZoR0uqERDxW2AWlaBTD1LASl88TvXc9JFxC3b68Cl2ENJVlegaFoS8Lb9uOyZ3SPNjQJ8EVJsuv+JBhUZKckv5Lg1vnAjgFnJjUQ31/yv88DFQUcGDItoCkU9c4Y0JwDXAaNyzMXmQDrksBLAPfOQ/5WAZpoLmifOR/oXAUuw+8EQFgr2PcN/vcquKOEJ8GbPG9cVsdN9iPRHh1zNJM/F41FklGXGKBVgDF570lAKgLNwr6yAqY/aszPft/OeXukMRifZFwG/ctV4JLjHqQC9LtRl98CS7cqt/tOIU1ttoB0B9Tbi19J4DKs6dV7sw3VHVz/I4DL1TUSjaOzIc8HdRPnV0KXNTzL8B4Ry98/5Lx1lWRcRvMoaCIl97YVVmc0ZxPndiiUxHtegMJjMDc5T/hzYS0k57A6EPzfks9eGn6Dgc4PAlxqsU3TwXOsc4yxbATgae45O9JdyglSBPM5xnWM4eTA7GeSNDKL5qgq8JT63loLrjcuZ1djfqq9nEVlumJTs33UR6fXBfMiJiIlGu6QFTY4xf/1+/8CF9ez2Kyn0ayxMM6OBzL6qigXy2Y2sSCbY47T4QyljZt4/Gf+BlojygLFIHJUoArGeDzT/ZxUXEZn6vlEoDvnNmMWFv5n0znm0yVKhaqS4+V8gnSGLdJmDkD5g1dfeRdvvP4OrlzdxFe++nlsXSxhMOxgShBhQfCygNSSrXDMB6i3PtEO1O11cHh4oDjgEo1q2FafjV3L+TNkGpFRSKdnAyWWMpMhkYDJKYv6J60TscIYQzPOEKDKZNmlexR/qaXeinxccdLS4zPxc6NQquGll19Wi+vm+iWc7HfwwbufoHvaFshYKabR6x7pdXTwADv3bqNPIDPLbrQBmo0ibl6/iCuXtzEbj3F8eCg9NLbxbW5RX5Ma/kxwyYbJoFwooVrmmGYwFdHB2hPZgk6jnXbrFJNRX/OBGv+5vIGcAj48f+O8nU0JAJgjO4FKAhfZXMFZrJTdMgCM8SLbgYnqMXcq53Oo0DSVrNHjB0poZ5O+gMxqrSLzHibk1LxjK+nJ8SlyBD2odUeWVq3sOcdE720yB8aE5dqhvj4/m/NDf9IdfpnGjK2evOdlBiOq3mSLuHLjFpqbl5HOFdHuTbBzcIB2eyDZKis9A888+yxuXb2Evfd/iLtv/AeU0RNHS8SI5VwMWjrp5vNkImXFrJSxkFinltPIU4CddJMZ2t0xTk/6ODmmOzvzurlIBvV6BesbVTSabMMkqMI5zHukpt3UGepe5FX8YoCDgBV1T3mhOqE5niyChL1Kz9BZVAIHSagJ8ZOV2y0G0Do1sEhgQqD1K0bjWGcxmZM3RY3LMor1C3jqxa9j4/LnUF67jGxpA8hQ7zaDT29/itdeew1/8qd/hp0HD/DYY0/g2s2buHT5Cra2L5ouKokEkW6gF85DjuT5s+I47vNsC56MMB8PFVVcvnQJly5e0h7L3Jz6u8xN3nz9Nbzx+mvYuXdH5KL26Qn63RZGgy7m0yEopXphcwMX1Ya/ga2NdTRqeVSKXK/M5+lnsYcF52d2iWqRDOAZ3YoV8yqeD7qWCefqpNRTRAiJJEUsxpeOpORavCQZnVsG1lr8ZoCd5rYAZOuWiHM57yDykE3nvHJd20sN8LRnGbrCxI42BkCk1cg1o05VsaTtjDjl+jvtoNvpqvuTc5iFFXXQ0iA4w7+zszY4emdw2qLzd0eMShI8pFHZYHt4CWtrFe1D8p8QJ8fzee2HS4GVItuw3c4SAd3HlGZWrj3OQgg/m/cvcoNarG1/4fVJ09MCcu0GlBrSPivWJDEPjgXXJYFIdg9QVxJ6TSkdIeAyh1Sm6ICmgZgk3xhbMrzImjfciPrUAbDk+Wrt+DSv4pxeojeYotenRGAPnV4P/X5HLF3Lp4OTdtxNap0oJB1xD6FECbVuKa1hRmIEUMUOnbMQR9a7ySwQGNX6CR2Opnlmr9DGHnUYGihqzGrLhcRz8ADJ2NqxzJ6uSUQcI9KowFLlfkytyzLqtYq0e9khS4MeAZfVAqqlHEr5NMr5tIpTBC5H3RNgMUZqNhLLfjkbCbjMUiJaXQja3ERujPLokMdLLjKN/miCNv1m+iOk/vt/9C2DStSWac7eAbhUqxKrhDLXMVFrY1waSqsEMpMRw1ItyAQPi0UdYoEiba3lpn9in2MBmrEqrYeem6gqla7VF9pMpLNBJ3DZs9tDlqswWZd0/aZOo0TQcyjkGcRlDHAQbdiCBwpPt46P0T5tSZi6224LCOX7Ebxk8FEqk7pcFXjJYIY6nRwQDiJbxxn48NDmhGXwQoFSHlAMFAiGtlttBV15skx5mCiPMZMPXov+lxgHCsHScas7HKDFCmcui7X1dWxtb2Pr0gU01tbEECMrk5sH75+/z8/kQSj2me7BqtEMDIK71sivlwuMmw2Zl9SKYAAbAmlj2NJ9nQGp6V7y2fOaOt0udnZ3cPv2pzg8OPLqFzUvSfGuy3GcLwKZrFRbvmdBmWQBqCMzT2Ey5WFowGWpvoUKgctUDqNlVsCl2Jc6gDnU3sYkltEcGbbJE5YUkCiI3IECY1sKuGRQ4geuzSyCnqY549v4GSZOnBh5gulsEzJlzVzIl6+z7XRPzpAJBLkAXiZBzDiZSxicuNCybVIxS4hrwf92BmTy1C5O7w3TiNo2LCEJX4mWEOMtRGLgxgY18I/V4QBkRtVTw5MilmXcsmA6mSHhFcPRtao0f9VCzvYpuqA2MB1PNJ/4/WqlLJbu66+/rrn4i7/0y9pghzSO0pxwnVoFwXYYGdZhSU4EUEqLx65ZbO0AXPp1kJERtFrsuv3wdjMeqxI6+9YLMUqGvL/ZWJt+4IkxwM8hYM8xCe0c4eyM2a2Bgcprun37Nl5++WV841d+VWZEPEC0v4lJZOxy3ZlMolx7SO15XkhxcXBr5bEDITxb4X8ugB0xLl0CIXjRRdW5YEBFVqdXZUPSvPpnPGsMX4yT8aQ8QQy8qyVHSa9rj0nryPVcCUa6Dq0AXQYWWnr23xxHzhGmiQTcBQkLFI97xwNbN7pO2z5izUxxqq1mHb4kGRBpva4UA5xJrRUSAr8EffAM41LXajqtfK7xWMQabElwxs6r8wE92/dC+cNv4hE/G81VBVUOVHnblpHmYnObAFyRbRkRV38CezJ5zYHdFsMwq3eU2LHOMMP/44DLR46RLYW49eyct38U0CWBdB/SUOnhr6tIEU0Nb/tPvO+jwOJwjcl/fwgsXQEsk0BncgTPtiuH+eHtXCuDnlBMiIx7HsW4DJ8XA7YLLDPGPAugpwp8Wh42uLwfrjmtj6Dr7BebvNcz46Lk86/PuFx9zkmQTuDNiubto2ZdkqmZBC/D7+uekuDvZ65BA4yN3JLYLx5RUAg/c97YnDc3VoHL5O+H/xZb0ovx4Xv8O/UL+XcyqRhTSqMrwcC1eRQXm84Al8Z9EnNNhhWdjgqG2r4WC8WhjFuNLRzialsYIQ7jZ/Nn1X5Mt1XFBRmMh32MBgMx8qp1K1zzfCrwnJ718fKf/3t0Dj9GowzUK4whi7h29TF84QtfkYv00f4udu5+jNP2KQ67A+Sb1/D0F38B7REBDesKIKOPZAfTWzYdrcC01Tx35uU8zb2YEi5ji9mpOTg3fcfF3HSoGV/kskX0u1P8+I338eorryNfnOPnfv4ZPPbEFuaptsYqkyujkK/LPGQ0ok48v03GCufmHEcnhxiNh4pfSFBgPsO8g+cVARp2JbFbiC3o7VYH1UrVwK/5XE7j1LC8fPkSdh/s6nfJEmNMRFCzqHiFcbkDGwQunfXOOIzxABlAZo5ka7dQq+CNN9/C/Tt7aJ/0sRgTEOMDnmBCc5r2MY6PdtHrHqPdOsTR4Q4K1RRG6OLa9Yt4/NYt1MolkScmw4lAyQtbm2rrlhxPiq3jbIs3UC+rBJju2mN0Wqc4PjpE6+RY408ZrHze2jRLpYKCROU+DrIzvlH+IuDL4kfmfMVyWQxUtiCKZRnM9Xxc05QOyxdIS8Ns2MWoc4JR9xTp+UQutGvNhuYwGV10gKZZh1yGGw00amXUimm15jKhZTyoayDQpbXj7DAZhRCg5plhCS6zPybyUwL3ZFpmcqhtbOHKtVu4fO0W9o9PcXfnAAdHxzg4aiPDDrR8WbGctBcnU3z+85/H5x+/iaOPf4S7r/0xysuuddBQZzQNFAt0c6fmJwEcgirU9Well9fAdswUhqM5up0BTgkMsxV/ONA+sL3VwIULTWxu1VCt8feoy8nYmEQh7zpSXGd6MqaLSMCLD0KUHCxSY9PL9H0v3n+DmZ8BQWJVOkipfcqlQ2y/C3p8QZPPmRpyULeX4hBJeFkrLVIFDEfAkIzmTAX1zet45ku/jM2rTyFdXMOnD47wwSd38NGHH8rpeXt7Wwzda9dvoliuaI9QsV9MP8MTTOM/yI3YdfP6rGvMtAzVpUl21myC+WSgDscb16/JZIr3yN/avX8PH3/4Id7+8Vs42NvFsN9Bt9WSFAYBlu3NJi5d2MCVS9vYWKujVqXBSE5afekFzV06mI6P0G3tYDpqo5TNoEYtvwJ1hWN7bRYpAivQuh881nHAUB1PQd8/kGd4n+FFJCwyITGWtoFZ9l/xnu5gHnmC6miM9/tw/oe42I4TA94ZP0nrMG0MO4Fbip+ZX5FIQjaf+QmMRjP0ujRF6mnf6w/GIjRVyKYrFJHPER8wuT7rbM3LjZpMWjIrCVQyKGmuGaOSTuClMlvMg4QfcwIL5pjzGOGGhQ8bIuWoaldlbhFrwMqXwLsOzIyVTEMSoig3SNzI5q8VLrzgq1zOGsF5LMqEVQZDKYGW6WwBC5BpmRFoOaY275JPNg9kCnrx34MOrjQvxeA2NjnHg8Q8SqOJ7GSOtVqbxF2InXQ6PXR7Q4FrI+WHlrkGZ3mTb7D8UmZ+DhaqQ4IyJlnumTzfuRdXpQPNghynv7Q29SfZnL5XqSPZ9Tlt83Cmt++XAa/TszeQ1woXnq8pb7a4QlrUEXDpYqwynbVOIbb1s7DF4liN4CXnSI7FIupVzgRaslW8RhOyfFru4oP2oVrFB+0jYD5CdskWcTIvWfyhXwbXN7ucTcpFlDOBr2kMxhP0qKE6GKJDEHgwRG84ViyU+u/+4W8vg+C4BEg9wOIOmiu4KyInlRiXBJqYqLt1MUE6OqaVyhIdJZiodoEc0WFLP8U2FNvJBisAXWFzCq3hkeNZaJFU4GXApjRzfBOzCl9eYB+XAIto0q3JmfDzYjLVRqakegnpAXVOW9KlnI4mGPUHmBGIlK6mbSB8mPliQVWzRrMpgI46RAy++EDZMk6zG24qvDcOHNuneWDxfbrdDlonp2JfCvH3VlpjI4WJagm32qrc7ZiiqUTN2c7NogA/c/PCtrQvOaYEGFn9JXhJoIjjGFrmqesQwEtuQqyCqPo+nYmpyVYggjmk4NPNi23fpBQzEOZ7hY2LwZk2RRch53NiNZ16lx9/9IlayMnW5BhTQ5NBH/WAyL7c2toSA5WAVbzFUsyWwCWfPasWJZTqm6itm8blGAQuCwIxJ9xU9ZtuPECwkkHPgpOboAwPrxjC0EHnwKX9mTYtRU9yJZbtG2OyimAbReJAUGJjqRXnlYBLz5T1bQE8btQT2GGh6ud/51g7mc8OoQQDKmkekkyIYuDSAPyIeRi9kefrodIYbswuyFuAPVnzwz0JXFqbtYGQart2AC+0FGird1DUDj4fexlrxeBJAOsEgviLIKDtKWZmw32CX2xVIyD4wx/+EG+88QZ+829/E+ubW5hozdthHSWinlyLoeKHfKzKZgLjAbgUSO8MVOluBsEF6mFof40DgSQwwc+Sc6pMe2w8FNzpACN7xISeTdTcuJDh8NMNhZbWhKlFALmYjL766qt6dn/zV39V7ROs+NGBVpVN/5xgqmOsQ3vPwEBRgKKquQG11j7mB6CvBZ7qgbpvQvAcG3EZra3AmvEV7EQamOE+PdE/Ayx4RdbIfg62hSqcP98IOBA7hOxuTiJjJ4aX3ZcdNPyemCSqeDlDlVIVnBtkDWgdhTljAHakuZYAmK3QFliQc2con21cjnw6w3wMgFhiflquHwPaAfgSsBOxdGOQNABQNh5nPy8JuqwCIvG/eQX7HKAoGuMVsE7gm+9XZNoLiAg4lL+Pdwbpef8k4PJRQF0ojzwKPNKjSYCW9qj+esBlYLKGz3gUwKt7VEB9tjyTxPgeAp1YBFgZD+3VYf8Kc9yLp+eZEa3eXzLBS15zBBj6vv5IwO8zADQbuqBwH496UqcxgI/BpMfMGc5KBRgQ6UVPsqk5AXxPMfkHJvLB2eenBy7PPO9zgMvz51HcKh721+SfZ/472lMSms8J3cvkeCeBydXnHs4aPetQSUtM4lVA0/7J248/A7g8bx2E6wj/9tMAl8lx5LUEBkjEDEmnZQDJlm4Ci8E91TpTompkogtEo+hrMT6rFMcu52h3Ozqr+D6M2/jF89Z0A8M+bntuACLs/Ldioc1tGvoQPGTbZgezyQTrzbpAS27gvHaBavMZ1it5fO9P/wh33n8Vn7u2jqcfv4rrt57BzRtPoLF+QQSAd954FQf798Va3Dk+Rb5+Cc986RcxTdUEUPBsKJcq0thirKprcJ02Cz48HlZxKyOdLXUpMd1cEPxj67y1SJYLNUyHabz940/ww796Q23KX/36i3jhCzeRL9MFti9glckcwar5zHITaSyyG2JMvfqWHLg5Xs21Bmq1uhmEujkgWZxsgWQyzPZiTFMoFyq6F4790fExhqOBXGcvX72MO/fvYjwdoVwtSx+/kMmgUTHWqtzDSRhQbGg7XD5numvqWEkxMaVO5wJ7hwf44L0PcbJ/ivmEcSvZZGMc7d3DbDzE/XufoN06wGTSQqGwwGDQQqlZwM0nr6LRaMolotvqoZgr4uqly1hjt1iWwCRj9bTlMOWytPFHg5HctelIfnpyjPF4KCYoXarJojFzSspxUQ6MCbEZO6jzjEY6jOOY+Ab3WZnOlJUTEpTnM7Y5Ptf7lvJsaaSUEzCZjtA+OcC430JmNkaBDFc1aMwxGVuXGIEs5imbm+so5gvKzyaDnhg7BIC1VgXImIuwtTbyWlN65gTUaLRBNqDp9RERyWCeK6CwcRENGu5Ua+j2Bri7s49ed6g8giy0fJ7PeqoC0HhKyawTsU+feuopfONvfBX9B+/hox/8W5TRVr5Xq+bV7loqkf3rXUsLdgmRjVzAYpZDfzCTlMDR8QHa3VPQ9+jCxaYYwtsXGgJtaSAUWsANeuF6tbnL2NjwjOBUmBF7zGJpW9+zZTfR3RDkmJxk4NkY81s+P5ml6JD0Dic/roSTMy7WGc2LMGDJ4kquKI/ZFtRtZS6cxWSSRjpbQSrfQKa0gf40i3zzIo4Hc9zdb+HSjZu4evMWHn/8cVy+dEXs2bffeRcjOc2nsDB2kjPIoPUf+uOcUxF1uTFGpsM9CwIco3q15AYgZA+XMBkPsbe7i48/+hB3bt/G/u4uDvYeCJjnfG/WSTIqY61Zw0azhs21OjY3Gthcb8jhne2q0+kAs/EAs0kHy0VXWpaLaRfzyVDEJ85lPnflP4xTIwk7M2KKKCVR+BSKUQnjHe9KUoydzEMD4qmdImZcxsZkgYVvZAL9lOeGxn71Ij4ZgyI+JIBLbxU2Rl5c0OJabrf71gJOwLLT0z7AAhGLEHyZga93eZL1vlzi9LTjrMqu/lzfoMxGGevrFTTXWABLm6SXj495DBAsY5e1ZpprsBoBjbcjaTOysAUCeiea3yeLJsQwmAcaPmE6j8KQQs7m7faKDJ35ykIRGZzc90hQI2hJkhOZljSNIig5mVHrlvgBUQZqM/PfClimKFNhbEuCnJkcZQnJJicxjyBu3gpyaTN9brdb6HSNncpxJCtfPXaUsQPXaORI4FRXwyA4h9hJrL2PxS4RX9KoVmgy1kCt2kC11kCxVMFwxD2Sa4QFOJLClhiNZyIGkWjGPUu6pG64a+w/O3MNrA4EFdtlgqGjybJYV7IBl5Ybm1Zu8NFwMyvJ0JnEDDUuCWoTtOR6LBZyJp3hjMt6pYBaKYdiPiXgkkzLfusQo94pctK2ZPFhhOmoj9mEWBxJiSRBER+EwF6Ck12+BpRMJFBJIJ16wf4qlZH6Z7/1D5eskIbgJ2rlplN1saAB4MZOzQEZ9PBA4gAIhnVBVratqO0iJ61LHRoSerU2aYFhNIgRUh7YLW7E4+K70jEMjoTcEMROsofMQQ2sN2kqlMo66FjRI9fUYkKj05NxydbtOdHb2UJAZbdFPcoeFtO5gE2BpQRo6UblAAwXBxcSNTpN93INlXpVFUMuyMlsKgCPfxI0ZSuJ2Iw87BcL9Hs9tE9OMewPFIgJgFGlyg+MMCESCRAnHtmc1CcgeDmcjPXeG9vbuHjlCqoUAndtmdFoqNZ1TioCbQKb6QzoepxyHM+b4zi/+MxkRsLjXI7jZF7SYXEqHU1WFSMncBewZWWFX2SX9voD7O8f4O7de9jb25MDGCe9aVmU1Cpz8eKFSEyZ3+NCsUoA6cwEuQlcFlBubKK6cRGzVAET5DFLFzGlM9k8JXfKKIER23KOrIBLVvsWyDIQVXzPQEgysCayzRfdq9mU6yxJ/i5/x5WTbKMP2pYqSYVF6axLrXF7TsbYck8wBwyVnAQg3fUtDWM0hqmxAle5TQ4bRDqVMUig6kvEBkmwLRQ0JMYhJGTRnIkT/3BNVriXKEXEuDSmogXNmn/+nsHn1ZIb28wManXQLqFnqJ8I6zAJxs5n1jKfJm3ftLMsYbMq2e7uLl579VWZ8zz9zLOoNZqaR0EbSkCtV6icJONXEAxgnGWi1n3S5U0QOFQZGXwFt7q4g8QqbaEYYt+3ikkALM210Z6vHayum+s0+QCw2VOMA4WosOLPgHsLE5n3P/gAP/jBD/Ctb31LyQwZJZw1E+ljheqrsYAMtPQ55cBz9HmJaSNQ0xmoeiZRq7u/n4BLr1Y6gJnWpmcmCGJ4upxBgPlDYh0BDAlzHmPjuKh0ssVIQYE55tnY29wNjCLTIeGasACZ8JIS5cXcgGwXeRbRJWJpumaLkjlfZ2KjMFC3Ji8DRo3VawB6MG4yWMEaZwKI7sGAj19Y30EzNQkuCCB3togj0s5gCAzSkPzHjMvPAuCSAEhYQ+cBXavvYaCFr7YA8jhgmWwV9umiaxZMFaS7zscUI/DxYRDyPKjm7PfOXLdNknN/6VGt4iaDcpbp9qixCwyrM88m8XFhKYTdNEg4aIcy/ExfAsodY9ZZryXrsUji6sO9nQfIJcGx5BoJ97L6u6uAVvIeYyDN9q5wneFSgtxEeK66B2cfPwq4DOZMKnCEieAMS4GXYtx4ocytvPXpKxqiyfWXHHdzzjrLuDwXuIzMwM5Oi/PmgyWcZ+fPo0D1UATSo1sBJ8M1J0HF88fbrsn+7ScDl+Fa4qJNPHcDcP3TApeh4BGcwwkosnDLF3WsGI8RNFL7WEIHV8/AQZhIZoGgAQEztYB7IcSZUDKNyTNJSut9S9TRokxhJHAWAAAgAElEQVQL42cHLcP84x6q3UXnuBe9vPOC32PcSk1yAmtM5imoPyfzgW16OepBLsHIr5wF/t2//j1kZm0Bl41qDvSgZCtds7klkGg07CKNKWaLCfaOWjjpL/DUF76OKapoNte0WDkW7CCq1koCXFXkVaxlhjsyW5gvpAOWQhGZlBkUMe6gHmOe+p/LFO59uoc3Xn8bw2EXX3jxSXz++cdUvGNybKkwOyY4djmZ2hjLKa1OpePjI3Q7R2jUWWyvSn+NMlBirvFH3dHdYgbrTmL+Vc5UMOqPZRpCUPMvvvsXuL+7g2vXr+KLP/sidvcfIEcXDxlKkKlFPdAcGrWGnhHZKGyl470QxJUNRCqNQi6vFvjjo1Pc/fQeTo+PMO71MO4PMaOT92yCYb+Hw/1dvP/um8jnZ9jYKmNdoEAGd+7cFQO73Cxic2sTzXpTLuF1mjTNLObVcqKpDVmghSImk6Varo8O9tFtPcB41BN422zUxRriCBJQNTJZOHuXSqYJXAb9QzKO1JklINpaijmWzJnMsHGqOSWn2UIeC5E52jhpPUC3u6fvVbhG0ilMRmO5TYfzk91gNNqhYy0TY4koLuYo8llNSc4wXVPprIkd60Vixg1k0xI8ZFsnXe8T2ur1tS2sXb6JbGMbgxlw78EDGcLQFMmMNtjWzvfN4uDoCN12Rw7YJqk1x4svvoi/95/8JmatO3jvpT/AemEoNiod50V04BikCsimKQFRwsF+F/fu7eH+vV0cHu3j5ue2cfU6zVc3UG8UsVyMgAXf24xUbb164VeT2XRBBRZKbouxrZlqGKvLNFZN85DSY2Rnxpx+i9M4Ngbs8O9qqfWiie19QRs6xFj289Ikz/J9TZLNciHKnjG3zWp9ZlIlpNMEqQs4OGph57CFu/sn6E6BL3ztF/H4C1/EE89/AVuXriGdr2C5oPHXWCDZu++9J/koauDqbHeNRWut5X4WiSlZQZ7xIE18p1O5sTfqVWyuN9GoljHqt3F8sIvDfY71Xdz+6CPs7dyXVMJkNECpUNDPrq81UCdo2aBpVgV1smNpGkImWJ6dkQT0SWgikG8u9lUaUdXIEJ5I95ULQx2ZJeoGkzhMMIzamCaTJHOeQNkJQUyQeklq+zqBSXtPyEejkCvEoIE5H8uShaKWnqkTPslstj3ezgwjQoVnb+3G0p8kwJbJiG3ZanXR6Q4EVLY7ff0+2+qr1CqUYReN3twt0s3ISH4iGEfAku3jHAsClWvrBCvLNqcFiDswLs19nXKWEjvRLGh08meJIQkTccCS+5ryDBXqTA7M8jSX6JIEnZl92T4daDoOwumjrDgnSQOxdMlqJyDOc4LjRnYyZSM4FtYePp4ZaDmXe3he8zWdpcdJERm2xeeJZ9WRL7D7tghKERI4ZVGj1WKHLY2dWpJvMdBd0Yz9t7dn0wRsKm1RO2+mLMZMxpiMR4YjTWiwtRR7nwzXUqkipjm1WqmVSdAyTwM6b3OfTqw9nAWAvgN6BC1VWHK9aHU5u/GumSPGRqNh/Ezb0uahcgx5sHoXGg9RT66VX3r3qnWeWwGUupYsGrBNnOuyXMxjOWenwUQt4s16CY1KHhUaLRUzKli1Dh/geH8HU8q5jHqYjXqYTwdYzkeYz1ggo/P5BIPRTK9yrYZSrYYKNUN5pqojICe9X4kE8s9/9lv/YEnQkmCBKNkJgG3i7XRcHGrn5uHB1pI82Y5mjJMvFXVgE7gM7uJEnKmDQsBSv+sAppiG06lr1Rm9Wxuua16aBl5MpQ1W9/x+MO0g+MYXJ1S+VFJruh6Ea9XJYZmfxwc6mYppSeCSzMvpiI5krHxatYIbEYEVIc0E+Ai4cvFkMqg3G1jf3MDaxrqAUn7CcDw09iM31fkCxXJJgKBcvrn5skXo+AT9NvUMaJYTjDp8c/J7CwmTDhe2jZN1SU1LsisnIzFXL16+rJec2SW+vlAwwYo+DyReKx0M+aUxFcuUgs55PWxpdIp5OZNoKzdgtmHwT36uzH/oRq6WWdNDItjMAIWbhTbEJfDgwZ7Yl7u7D3ByfOKCvAWZG3GhkXl5+fIVrK2vCUw2AVu2ALDSkcM8nUdZjMsLAiwFXGaKmLlYNn9OgrKO8ks/hi59ohTzv5fWeq9FKA6mNh1O4cmSbam+6SlssUBRm2VCryEs1OC6FyUyzhhLGjwoIfeWbk8HnLns5jwRQGQVC3s93Kpmm1lof7BTLQCXZ5O62CAnJFYG0htwbz97lhEWNDwNnPPP4Ti5vqXARNe/UXITxsR1UPwW7W2d/WaaNnadEePSMl5jWs8men+1lp3RCjP5Bo4DtVG/+73v4cUvfhk3b31OQUowbhCI5KxAvaNXgxR6uRuiaoMOJEvT1Vv44wTVRQHc/ZyPOLR5hyRO7D2JOsfgpYH8FuRZ20yCBS1tSW/p94MxPLuQ8IfWdY4Lgfw//MM/xN//rb+P7a1to/G7DIRCxtg+11kXDlwGLSINKSuEEfXVQGuD8CKGprSGEizKwLS0cTOWCuhw6cBl0GG1mDjhxBYCqITGpQW5LvmRSK6jeekt/oFhGQGX7mSezbJARCOtGLhU4qlWQfYKxizHADBEQLLfkzEHTJPNEijuG2Y49DBw6UyBwA6Vnow9YwMHbB48BFjF5UZ/pB5UBUDex0otEitfug+riEX/8hBAmHSD9J9Kgi7Jt4zBkwRMR9AtJBS+9jRvf0rgMtx/+JwIKLHs4zO/kvdi2+tfD7hM6jeGZ/zID7SNNHpe2mO0J/m5uPKLYQztX12DVnwaA77D+Oj+GfQme7ITz2F1fOL5EgNXyb0s+e/nAW/Jczvcc7Q3qUVpBbyLirQx+BrATU4ds22w6DEC8dxVXswKuu56OcTKXM7M+WsClwGc05oJTqJJjcvz2JGaEgkGpY8r98LkfLNHFO83q2O8+gxWgcvoWSdYm8mW6lXg8uy4+5UEJnji2VvBy55zWBeSEkquMz/HkjFv8v2T12bFnvgcZgzGxIXnIYEifh7/zi/GhKvzh7/PWI9FZF4HwUjOl0q5ophORjoeg3c6bSt8ZY3JJl13GjR60TOsHe2pEs6389ecgwP8b/fe63UVL66vNyWJpNiXCSe1JaWBNkOeGlqzGZqlIv7o3/wfqOanqJdpUpNCMVvCdK5mcp112TTbz1OYTPpiRrz90X186x//l8jk19DpD62rYT6TCebzzz+D6Yzuy8FYztrjaFrJttfFnOxDAnqUbUqr8I5lDgc7Lfzo1TfR7Zzi8Sev4pnnbqBcS2O66JoGIJNOJp8LArtlzOc8S0x/7ejkFKetlsxnmk2yZOxMUmzhLrg8f8nyM4BoqQRVgGd3iGlnjsO9Q3UdDYZ9fO/ll7B5YQ3PvvAMHn/qCbz+9lvIFLJIU4apUNGZRzIEQTd2bBEMIHBJ0KSQzaJaKqOYLUh2aefeDo4PrTNrMepg2D7AdDhyl/B7ONjfQaezj+s3t3Dl6gauXr2gtsGT4w7ef+9DlJtlXL52UaY7+WwOSzKSUimxPQnYcBscDIYY9sfotPt4sHug6yuWUyiXZlhvViQbZW2KM+/gIYA8FZjAL5qHErhUx50YRzQHLRshRUw5mmkwieRznqJaKiInw6a0zH5G1HRr0fCnh1JhinJxiV6rh25rgF6nj0IxjY2NNRFDqo0qJtOxfAQYu+c5lwlCsHOD+5TaOEm8MAYx2WIE4phjpNLs6jODTv6JTB7l6jqamxdx+eotkSZ2j7v4aOcArX4fKdfgp24c42oysmiCenR0hJNW28g1lBBaQv4AX/7yl/HNv/XrqCxaeP1PfxeNzBA5EkMyZkxCEHrn/h527u3j7p095WPXb2zgxk0DLFNp7u5kU/lLepWCGKzDx5AF/5N/J+OYOSg7By2+UQeSKGsEiKZaqwYWcQdg7mexD+ew5RbWpWiFKcvZw54RAyxOpEiLh2edTJkZkDatXp6yXIPpZRkZlJBOFQU0t0/aOD5t4fDoGFl2PZJl3FxD8+JVPPUzP4eLt57G2oXrKDUuYJkh0xcYjRc4bXfx43feETvMgJUMUiI9ECwxc5ZgzGvmnJxLKRTI5qVzcakgA6TpmPPnFB+99zY+ev8dHO0/UGv4ZDxGo1bDxlpTbuxFrvt6Xaxygvo0cZI+5XwiM6tchnHrFMP+iYBLYIx8IYVSmQASTavyyqfVZeg+GAQujSE8Ao0cCayHTtFwLmvsnPUXutq8p85l49xfwhxaE94HHuXoD+8fj84sj4/0h6xzhMFIv5/sYuVBBKEEQXm3XQaDISXf+mi3ezhts5g2Q7VupiqUwOD5pI4zL4gq958v0KN+YLenlme2grP9u9k0ZiVZlRnGI9EcdASI8gkiH1mVOcxHD62ddRn/e+gGyGTNlMfyNpPzsLODGJGfkyTIUOvRgUtJ6QuctzPOVMcSBT9nEfK0sqPafDCIClB3cjy1YtkcOenbEqhMZUugUVqx0tT+UaoSx6giWyjhtGUmQ/RF4XlGwDL2lggxbSgjG5PYPjMlPUa2OnMv5XwaT8iwtvUbFz85BlnhS3yR9MMOVgKX1SoZl9WIaUnQkv4MZGASuOTLOnanFkurOBjYloHcEfImmz+KheQDREKg7UXqyhT/ya9LJrqxYZCBlybpVsjRBM7mUQRc0gyOexsZl+U8mrWS2sQXU2pYjtA6eoCD3Xv6M82WculbDmXONp9abCIXesqOVGooVeoosYuXOJXW7cwkAKmtbRCtxRNqFacDE0GGwLTy4G5EF+rInYhYpyUKbBFIkWlIp+FSCRXq+FSrbj5jjEy1nfNQ9yTFa0w6ENXbr0nKDcD+DBVK+zvBxKmqG6zmGQBo6DD1M3n4ZqVzaQCmuVDqsZiQaCTZnBLjskfGZacr8JKalwySKFIegMvI2IYMKnfEy+SzAiYJXm5d2EalXlcSwUk4GA+FEAe3c7JAWbWgOQ/BUX4OK3iDXt9YadLncuf2wETyyRBMbgheEmgcEJEfj5XUsGq9cWFbmpdE4HmLdO3ii0AlN0gClTzUeV3TsVXluBhIaU4aLam105mXbB0nCNrr9fUnN12J9LJNwVm0CvK5APtDHJ+cCLykxl9gfVKDgbqi3ASpY3L5yhVsbG2qegBqB6ptI4tFKmfA5cYlTJFXi/gsXcKM7eKia9umq8fHqq9YlwQu2TJuDEr5X+vnmHhwI/IKiojH/DvnmZrHjW0ZTEsSSYsWq1caPGLQQg506QCia2X74WLVo9Dq7CBNVEkKQvSWLSmp9crEozADNTzr+RuzLSRUUZLjBit2frlgrW03IVf0a3btXW36hjmEnw9/V+XJTXcMWE1iE7bZU3w+MDV0EEStt7GuoX0w5z3lBQy4TCaAQVOT49vt9fDHf/wnuHTpMp588mnR64OhQAAHLYmI2/aDqYyNhaXyXMMGwoYWY7ayx9dvwFtwYbOdRXqRroEXRIfVMh6xTi25DkBwGHubE+ZWH1XzE8kt75drixs4g1OK8//FX/wFti9s4atf+ZppInnhQ5ilwC47xE2PzwKV6DoMqfCipAevkdaZ6cAIovBnGv3eGWCZa99as9Syq3gmMHbPAuHh99U+IGFmbyeS3tH5LcNkzqvNI5g1sXqpiMEAPrIrLLA291T+yb2USZIAA8l9eouXAxLhOkIro0YhMo8yeEpbQAi4PegOjCqxLv3azSwgBi61/hJLJLA5BJYnjH+S7eSa1f6cw7WG90+CJWcWXuIvyc8I3z4P7Dr7+zYXwpc+N7lZCCw1FrHG5ycwLpPXGYGWXi45u2M8fBer15qUEUj+9KMYl8G5LVzDZ47ZOcBl8r5Xr1WAke+perYO2pm1hT1rBcBq9wtt7md33dX5kXzWyfuL1od/86E92b8fr0NPJhJzxzBuSzTPvHdiH4n+Lejzqk3chNV5cETj6NuHgEvmkB4fR3NCCb3P3Yi9ETS1VmZb4hptbfETDXhcnfurM8TG/9HA5RkA0MHMAO4lAb7wWUkQMTnmyX0huTetPiM99wS4Hu9rPvbn/VviPh+1jsO4rL5/aAMP858BNgFE3huLwmwHZ+zD70Vjm3jeyffTHumyBgQv+R56L7IOhyNrMaYpzGis9y0VWaxO68xlDKruBkkiGfAarR17SMjCTGikByfQw2JqgpZsA2SBWTpiWleC65DKui6rmGMEjIBKLo0/+aN/g0J6hFppLrfqjGTa8xiM5xgOx9KEy+dY4GYBeYlX3voAv/7N38aF60/LjblSrcjg8fBwH8+/8KzHv362Bw19tr3O+L2CWt9Cd8X9ew/w8nd/gAcPDvDsc0/iC198BvVGBaViQzFxKtfGdDnAYkYH2or09hYzMriyimV39/Z1/2vNpgxf8kq0mTAuLLaVRhrHP4VsnmaebEteSBOTbCRWQEanffz5n/6ZQONsfolrNy/hqWceQ229ie5kjI/v3EOxUsdktkCt0sB0OFZLOrUPCZbSbVWuq2TnsbVwCRwfUKeyi+V0idl4hpODPUw6D3Bw/2OcHh1h98FdjEanuHFzEzdubaKxVlFcyms6OemiVK5jOOzj5mO3sLl5wRxo5zNQoKlE4xB2OlEPrDvA8eExhn0zgTD9fkpBMeHjNRIsIlmDuQuBXFtTaotnIst4y4FJJs05+gbQ8TxH3Us7iS3umqJA0458GpvSPB8KrOy3WzL8mY1HMkGZ9tuY9geoVaiPX0WtXka+RDA0C2TZsjlSxxmxuXIujzRZhjN6BGRMEoNbXZYmZYxNzQSR7cYTAZjs6KQbPL0ValjbvIJq84Kc5A9Oejhu9TDh79D9Qd4MbmS4XIp5eXB4guMTzic38FimpOd36eJFbG5u4LnnnsNv/Movozzv4Pv/9ndRS89wenKInZ072Lm/g4ODY2xvU/N/HVevbuDC1ppyVXkxMEOR3IF2BgMTXWfWK1ViU4r97kYZxj8wII+O8QsBnjOwlqHzRbp9BjjY/mqdgOpUcRk2RY7as6Xy52MW73wqgqlDigQk/2yw8E4HZx48eaSXJbW8s52+JbYdgfYB8sUsCqUccoUMCpUK0kW2i1eRLa/h1rNfkcZlY+sGivWLSGW4NmmAMhco/Nrrb2A0mZjEBV3oc7YOlfdLh9Nawdn5SUBkrVFFlesnk8LRwR7ef+fHeP+dt/Dh+++gc3qMUiGrwoCMaQFsbaxhc30dm8yT8zkUsmnl4sVCGtNhHxOyxBdT5NPcB8gqpfnRAEhN9MpkKQFn+ysLezLwnC+k6cu9mMx3kqBYhCETlHGw4RNjMfz47CR1Z6iaxScm7GKcN5dCCkxbxSzRY3HgKxLvtk4kyyXc6Ernis8X1yo2HXCLG8giPm2x9ZtgJfUq+3JX5x5oLbYlY5u7Rq0xNJfK5dl92Sdg2euDhASa6RCkXFuvSBLBfAmsS1XsbOYn3k1mbEqLzzQKHvNzv1U+mjHPAp3bNsG1v8h/g6Ak9RE97mdHbnCVNzyC5jQsyBm7VCCtA282zG7KabCax4uexClnNyCR+wX3igmXICPGDJnjNJCuo1BZQ6G8hkKpof8ejBY4PO7i4LglwJL7hHQ2JeEjloyTgJKFWnt+LOqxi5Uu3wTph5wv7g9hRCFjlBoOYTr+khXJZlEqV4ShUcaEMiAELcuVOgrFsnI0hoxiW47oezKR5EWbeNaY5LSxwGx2ThC8tPzJ/CDCoFgM451tZKFKsiBuA1dZT14zxnZXG7lAYMdH3C+DjEu1bZeLKhasrzW1DllUaLeOsJyNVYBi5ytmY7Eu55M+ht0Wxv22tGnnoy6K+SWqpZQ0tAlalstktVJ7lMQidmO4xi5lAyUrF8ou1sWg5/E//M631HwkcxffTEJV3MS2DajkJGK1a8oboyEPWy8KeQGXBC3JunQPaE3AKScinYelx+PAlH9O0GkIa5cLytiWAdC0A2AyGopSS0ZkoNVLmJyBHVF4MgV5bQ66UffRRHx98+B6pws6W7EHAwMuB0NV9JgUUu/HjHpMOF3MRQ6c8gCjNBepe7m+Ju1J6l+yfZ6OjH0xL52+r2pxHiU6eZNanM5I90At6mwHGY01h7iZEsC0AN2Sb9M5tJEIgtgDgZMjgcRsV9/Y3MLm9rbGebYkZZhGO0NpxEgnIp+3NnluRtSzocu5XN7joNqcuLhpp1xUu6QFx8/hi5NbFX/fgPieYVwZXFKUnGyznZ0d6V4awGnGPuVSCZubW8YSvXgZhXJNmhIELfkq1TdQp8YlgUu29ZBxmSpiLODSNhjtzd7qTbYlUXaClynKBHirrG3e3MQIZZL1S9UEczImKJhKkTlLgVen8IeBDWBNgl0W2qe17TlgqOTqzMuYeSEltqKYtcrGoNpZZ2H7kZiNGWmgWLoYcTB1ZK+06QZ2Y1gXptGYYOP4P1jHdXA5PavX6UUXA8qcCm7MuNg9M4h+08HTjlgDVALzJLquBBbA6npULXNDAuXcbO32tnEmdGSdfOc73xUL9/Off9Y1QUI7sFd1/blweyVr2PTbYmDKChAxsGWf6yLO/nPBYCUkySGR5fqyKNtb8YPerPR6wg3F7mnWoqBuOW/HCAeiDTaBSxkRLeaiqzNgef21V/Huu+/i7/7dvyexZgZlSgklIG/tPDHpLYBVQRrA5lAIa2xWuLh0ZOrjUM0K4Bzn5iERtOq7Dhr9rFXckmBSdM8rjEuTBIlbprXPuzgq26iMtWtgB9nragX3VnHTTDPgUu/viTIrdQSQA3B5HqiVBICiz3RQQj8vMwXTWtZ89DHgKJKpo+txl/kkWGdttA/DEyQW2ZKOW3lXQbtwncn3C/NxFZCLAZizAFb4+fMAkvg9bN9/FMgXAjyFu7rocEvhxs7sROe+j9auM4g/C6xJjkE0Q1fAnwDInDufVlypw2ede29ajmcfzmcxLr2P8AyYp301ClGt5Vqj4VWZ1WcoQ5DgpLkC1IU5eB6Yucq+CwBUct4m54l9rhcnfgrgUs0AfgowgdGzSjD2XUzB3jEdg1ReC3GGslXN9cmu+WTV/rNf5wHzxlY4C/KeP2ftjPlJYL72jEhL2TtoEl07yXWhNZiYY6tzxp6XfeYq6zI5/uGZWHHVgLrV5/RZcz/5bw8/S/tXzgMWhYPmO+NOFpd5XWRIsnsltIObYcBM5yCv08xwYqO4sM+J2aZ4NSNJIca9FXbzLJfotLr6Pb7vhO2qy5kMI6Wzzj0+dCsEdqwnhNor1Azl2nczamLRzHFh2uauMxn+3VIYoqBM4i0mEHC5ACr5NF768/8Hk/4BKkWatmRQzJBNWsSV67ewvX0BrdNjnJ48wGI5xu7+Hj7dOcZTL3wdX/76r2E4nuPOvXuKwa5evSp36smYjEtj9wRXXeVHSsjIeEzj6PAIP3rlVbz37jt4+plb+OrXfwYXLq0p/u11qdlIRiSjupFafLOZAkYjxs+URJoLJCVDam1zDfVaXQAUE975gm25Ez1P00Q0sIYsQn72ZDzDZLjAwT7bynvY3NjCyy9/F93uCX7t134BTz91FZnsAr1BF9NUFr3pAvf2TpHJlzGdLnBh6xIW0xn2HtxVMU/O5+qEspiS/zbo9qjoglFvgH6XevsdnOzt4GTnNvbu3MYSI1TrS3zusW0898ItjKZDPHiwj8FgjPF0js/duoV0NofdnR2sb2zi6pXLKOYo7aWEQRJYraNjHB8cySCCwA9b9GmQYQwp5jdT5DNm0MkX5yM177lu2FY/Gk9EAiFzmGAlyQc5siypLZfNY54mW9j0tcmEo64Zk9P5ZISTo0PpCVKXczYaSHeQLBlG6LVcGs1yQXlRqVJCpkhD1ale3Nt4rzIYJUixyCBNYyZWa9h4wTgmv8AsO1MHB5l640lKbZ6LVAGlygZqzcvY3LqO2vpl9Edz7B4c4fi0g85obHssO0O4F83mMnigNt/hyQl6A+pqErxnHplHrdHA5uYmbly/rnZ3Js6XL27j6z/3s2jtfIT/+3f/JxzfeQ9YDlCpprC5WcHFi3VUy5SIyIpxuqDWpmAYL7bb7uxtmWQYOzNdUh1xp5TvNnJroAwCn5kBYQQuCS4znjMSiXUTmUmSDHoUdyWACgIzKhIGjTvr2DLChBFaSPrhNXM/ITGIbLzFnAYbRQwHM/R71iI8Gg2AJeXEyCAnm7Uo8FKkv1wRo3kWwzlNVit44oWv48qtF7B+8XFUmpexSJVUJCdWQFflv3z5+zrPqBHIayN4zr2U+xRznMsXL+LShS2sN+oqyL/5xqt478dv4uMP3sXO3U/F5mIuSECSreOUHqjXqppXnI/Ud23UqqjQVJcFfZKdKBU3pZZeV3tAPksN1zkyWb44/yZIpQnEcdwNQOXZOJu5/AD4WWQbk2FLNrG5YTPGFYgnkJodT34Gi4VJdMx17Z0FYaBL0CD189G1re3Zk3Dhc0ZGKd6lxn1+7numiA8E+aywwH200xmi1e6h1SZYSRmQPGr1qgBLmuby7yxI0H2b8yUYyIiRPaDhyUBnXKNRNlOdZlnsSmK3Gg8yK0UeYD7tRVmRMlyb33ECi/8t37KQ1YgURtaIdbLD+SOwjrqWxEJ0fhvoS8xIeqzqOGGuZz9jXQT2c0b2cWKrs40VpUSMTwOKGUNZl/BS7eHzRVprvVRbR7W+Kb3mcm0Tg3EK9/fbOG4NcdweYu+AJmzjiOVjRWMDzrQCQz5G0yNeL6X+/DV2nWSBbzKeckkLvw5jP3u+Rl5zltJ+lMkwD5IK52+FjMu6/qSRFdvHKYfB+5tMqVc7x3A0EfP5pNXRZxMk1aNwwp0+R501phlqoZ672Xvh0tjyBNq9QzXEUOoaMm+MoH0ZGR2zjuS6yNR8LRboLp/FfEZ2/wk6pyeoloto8vwpFWVqVSvlzT18OpIhWy7Nc2iGcn6JYo64Th9L7nMROG6gqdVjDdKWzr8bEBpGZLFE6p9/+z+1rVQabibQaZUQftPKPQrC6BY7t7ZjMomArXYAACAASURBVC3L3DiqFQGX1IWkmQznr8BLUvG9RVmAWJZBg+kWiN2kgbUonwdXYFgEcIUbAEE8UbPHQ12TseBI4y9YazZ3VLYneHIiZ0tu4hSUHpv5DuFqtWpIv2Yu0HLU76vKzaAi/Cw3IGuTnwuEIK3XkVJVITNsA6lWxH5k6zivYbZcCLwkiMjFRdozWaslsi8ZjLIyPxqh1+7IdZxVWQUM3gLLhyP9P3ea5L9ZGxYrIdaSzrYNBgzFSlmGPXzV6IiYy6lCIq1KVk8ZZGfz1uKtwHosgJRCu1GSv6BWqf0snwmBZmox8XO5mREsVbu5PyeJ0ebZEl5GuVxFq9PB3v4+Pv74E9z59K7YdXxvHkb8OX5Wo7GGK9euY32DIGsT+XINyBZRrjPI2BZwOWX7uFrFCxjPKWAr9V4HF0yrR27iDl5KeCiqBKhOYboVCo0Cq9OTRwWpBp+H5NASCKdJn9Gc8uTNqylRcu7oRwR0hN/R4jHqtRa3g4qWUCUTMk9iBXAa61Gi4gYN2lzn4R21J581QEkmzkngMpm4BfZx+OyQtAWQ1e7Z1ottvA6mOouRDAfeyNwZl3aAnmUxKqGzN/Cvs+3XcUJrm3BgqDAw/v73/0oMiC996ctie+h+F8baDEWRwGRJsirjxDVUt4ypbGvDQNxo33DGZTA+COMTwFWzvLGLj2BC62ewjdEZuGb8YwGFDhxnIVpxJTBZ3b7HAemd+/fwe7//e/j2t7+tYga1RgIjRnsa5y5/V8s5SBeEApgDqHILDvPC9uPkQR8n+GeZvTGUZe584dlZAOWBUAKXiLB710HRkw7gQIJxGT0HudLlkGJSy3jETcCkraboW2SJaG45eqLEXYYyLFKxfcQT7fMYe+E5r4IYphtr2qkBmBb44oUkgZnBAU+aOW56ofNrtVHXrzHhQB+ATTsAw7yOtfY+C7hcBTtDfSOMZ3i3R4GiNpdsnT0KwAnzLfme2jOiizVw1ksS0Q2E8YxW6v9PwGXy+s7pzo4HdIUdp714Bbh8iGma+G2BckmmbuJZeZE/NvdyTZ9V4HL1OYQZG7fTnrnc6C/J/ffMNXgcFObIw+//MOMyOUbh9s9rFQ9mbr56PdZkgm7Affgyh1eT9GEcFa9lL1qs3NJ5wCVlXLzT6sz8WR2NUBx7FHAZ5rD23QRIlyx+PWpNnDfySTBZyfbKHEjOveRebyvqrCZu+PfwOavvvfr5yWcZnnmIk/iz3Bv5d8ZlPN94pvHM437E/c0Y+Q62nMM0D/8W9GxZ3KOxImMrPoxBr4cKk5TFUoU/JuJkpgV32SC3ZJIixkonAKpWOy888hoJBPT7A32fAGjodjgbO/jJSHOErMUxlGDgUdUo5fDDl/4MD+6+g0tbZdSqWWw2tvHY40/jaz//S+gNh3jlr/4SH330NkajFu7eu4fWcIGv/Pxv4OaTX8L7H3+KtY2mACC2/2ov57GhLI4GIyzQcY8nGFCQhvo777yLDz/8UF07v/Q3v45anYXCvsz9+GtkCy7SbEFnglPHfFbEbGaFupPWCTq9U9RqJTFAcrmimDr8TLYbUgKfCbjpuTOeLZrJyCyD9im17weolhr43ndfwl++9Jd44ulbeOaLj+GJJ67ixpV1pGZ9sQKZzZ8OZhgscjjpTYA0AW0yLqsol/Lod1uYTUZiG1LfUZxmFt8IIE9mGHa7GHS6Msd5cP8+du/cxvD0GPn0BE8/cwPbF6vIF1MybOj2jcm7fWEb9bWmCnmtU3ZwjXDlyhbqdRrWLNHrdHG0d4Bht6c2bTJhS0WCAVwNzCusk4pkFMX1cgKzThp1vRFeJtED3hLuTrb5AtlZzCWKmtMzOoIvOZZZlAo5056cTXB6dIDTo30VLclom42G0jkjoEq2aTmfQ56sz1QazbU6CmWCXDOMqGtGRmGKem0jFLIEn0oopAuYjedYTNkmTu25pUz+5jnqh9M4J4VccQ31tcvY2LyOUnUDo2kKp50B9k9amptTsg3JOLYuas272YiyBR3s7x/L6TeVzWEwnqFYZltiFZcuXxVoWSN44IYvreNDDPp9XNzaQHbSwvF730Et3cLGWsH0/WoFmU+Ytpu57xYyRQNvCJKE4lDo9lCO63u50A/TJ+eLZIugvc/nRUMYQUdBg12gjLUsqJPInZItpmYM5OCod7AEpqWKHe5QzgnJOJp6emopZYP0bIbxkBJlM0zHKYx6cwz6A4xHA8zmE1RqRTTrBMHJiMphjrnmgkx2kMNkWcB4UcQ808CTz/08Lt14HpuXnkS1eQUTddrRsXmO/rCHV175kVi+ZHRR47TRqGN7awsXLmzj+tXLuHfnDt5641W88eorAi0HXWpO0siDxAZgvVEVqClwkg7ggMA5GsrQ8ZtMTQFL8ykmg4Ewg+Wc7C8+nxFSqSmy2RnSWfp0zJAmjVyAJeN2dukZUEY2HnEgOjkz0jXTKmOCWieeF+u95V8k9sAQc5k7Fcq9cKdWf++QCEw4MZuFpxihi+d5BMy58LUf7a7qbUSEXo9O3mRTDgRWchkHoJIgLv+bILSANMdeeB6wlZ7POZxd9Tr1Ke1F0JKmOgIpvQ1XOQXnpphufraKNeqgkRMEyIgOXDj+t3WJOeNf78duXceOdJ8s2JlOLc8njrcZArMz10hjBOEs18taV69L2MmYyM8+AzpDZ1aIjK0AF3INyx9MOoGFCRZhCFg2Ny9pD5kui9g96OLVtz7C7n4L2SK7hXMYT0iK4O+kba1ExB+uO+6jpscYwEqx9x2YtDZ25pAiV0feLmF9Kr8iA9W9G8gwFOs0S9Yh26TZKl5Ho95Erd5Q2zhxF5kLySFdcJZYlmxhJxuUuA29SExiKy5WhLUfEZJCLiuCjEtISBSa+42BlHrA7vEROpYFPjsuxiLHdDaWAZwKnqCWcl7sSxbsqHVcLhRQzOZQI5GtWcPWWgMlFp1mYzEtZ+M2pqO2zK/Syz5Si74cyWXRrDXlxtahx8rBcMW7vp97MojUP//Wt6MavLUBWNKogI2C0kHMmlW35VLgJSdUmcKcNR64RelMkqFHENFYBM4k8Mq5AaVGR2WwN2IAyI1MtHdL6InC88EGtNUCNFY2zJzHWsnhFSO6O5kALQEg0mX5XtJqFJPSNCrYts0DqVlrCEUm3dvMeloKFu1wM2qqgEu5sBG4nKhapHZ3jgkd94oF6V42SEvf3lb7ODcItXaTHen6Crx56s+oGsQ2U7Zw9Kj70tZhyIOO5ibSp/TAIoDFrI4rICZAPJ1KB6nb76tiRpZpY62pzyVYwmCK7eqsaBHkpBZENptXe0oum1MAy2oL/ztKMgjuOpuJGwR1SQkCiwFAMd5uR4vPFhkXlTklshLLsaAD+v17O/j4k9sy7Gl3OoLxclnT1eRiW1vbRK2xgUqNQcYWKvU1bRjUnhnNMwZcpgoy6hkvCFyaeK5BbPx/Erq5YGbuVmWOVWojjgxFzDlQ4uxOmbeHyUVgNOwoaVHF0vX0AtPPF4IlgM58jVqKPcX1YoUYMlELdUA8gnRBoIyHIk3IMg2cVBu6A5eWEHn7RgAtLaOJmJdh/YXkzyo8LuKdSA4lexPczr0dXAmcWFBxa3tg/UUaU+F3VD3hWvHKb6QZ4hXawJjxag0XZTBqeTjpTLJP7f4/vX1HjMRcLo9f/sY3NOcCWyVKph1EVbIeuaGHVuYA1pjYssbSNSJ1GLr8RDRewSotGpPwO7EhjHYWrzgJSHah7PBJei/pXXpRx/csaZjKSZ2Op2wtYdLQxr/8V/8SX/vq13Dz5i1zZVTwY4CxKl4MQrnJS77VATYCD0GLTO2DBiCHuc/gwZjDibZvZ2QniUoG5jkb2MEw/Q7vcU6tXbKg7Gdifpc7R/oDDAFA2BvCM5AWlIBLcxpl4kMNrwBcqg0mAYrb84zb9o3Nc/aZJkGl8wCmGBwhayU2tQjPNzDSws+pwJtoeXclF3twK1+RM7dX8pIghf238SQ+C8zQ2lp5b3PpjL//8PuGfSRmwIZAIvlZq6BjEszVPbII43IDtsYDYy6eI7ZHxe8a87ofXq3hO2eu13fM5GfHRYSzLDmbZz8NZ2/lej4DuNRTODvB9csRcBiVIOxCozYsa8OI9/oEY+/8Ow9J4MrnnfPDdp7b2gzXojEJLddn5oMXq1amH2OO8HVuq7gzLrUH+fuF7he9ozRQz16ccQ+80BGKSy638qg5nHyW2uPOYT2u/m44kX9a4DL5++F3zptrj5qRD837BDvzzNzwN7AzIS4IJtfiKuAc9lPty+d8he8nf4/nI+M6si7574zh+CdBjmDwxliN51qycPdZRQkeoiz4chJTa4wgaKfVQrOxppiYn0lzFxbArbAZ9pew4qzFj9fEc5DdQnq2aWtfZ/LHa5FskbewR/MvnI1I6f0ZcjEBybAlmuXi6RTr9TLefOV7uP3Bq3j85qbMecq5GpYCkrLoj0YYDzpYLocCLpkYv/vJLp7/4i/hc0//LC5euSZASjACk8Z0FrMJS8x5zGc8T/IolWrod0d4480f451330SpnMcLP/Msrl2/jAmdlmdsoy8rBmefeiZPcGGEORl5y3WkUiV0Oqc4OtpFvpjBhYsbirPZPSLiAo1q3EiALbd8TwJJ+RxNbDLoHo0x6S5w5/aeWJZzTPH+h2/jxS9+Hr/wjZ9FvVlWy/yod4SPP3gP9/fu42u//A2M00V8sHOAeaqomFPn1HyGC5tN9Mg4aZ2g3++KbZiibn2/j0Gvg0mvh267hZ27d7C3cxfz6QilHHBxu4wb19ZRbdbQap2gdXqCUrWIRrOK7e1NMSJnc45kGbNJBsMB3VXplN5F6/AErZNT1MtFbG2QYUWNfSbWQzEsaaTJ8ZDnQJq2S9YJ0WfbLFsYKcdFPfxCEdR8LJWpe8f29Kxaw8Xy9bZ+to9S+4+AJB1g2Q5+fLCHTptu6AO0j090DVvrDWkKZsgSZ1sujU4pQ8DEOJ/CPDXDTK+F8kjKvRCUpWZkepFBLs2uMTNZIiDC3GqMLCYoYJmpobF2GduXr6NcXcNklsbhaQfHnbYAS9pTaA/VeWAdB3RSrxRrKOTK+M53X8KAhkBpyn9VsLF1EVdv3MKFS5fUZcY8ieano+EAp8eHepH48sUXfwZfefY6Oh9/B/XUMQoZgufsvplIM5G7j0B/ricCOXPGlXwFqZ/gpMwcdoIFGbCMyfTyNmKvogY2cOiGsm4L0720OCDW51Ycq7ZQ6z5RAdfll0SsUCs480GuQwKmlkPwowhW837ZDn162kPrdIBBbyRPgQ36OqzVUW9SJoCsMkoKeKuwxthAvWW6iOE0g8G0gEVmDReuPocbT34JV249h8bGNcxTWYznExl4dfsdvPXGGzL2aDbYXrqGWqWMvb1dvPf2j/HG66/i008+Rq/TwmjYk8wAAXJqVG6vsQWcJlTWOk5WM+NpyUhFWphZxeYEzekOToOeBUHLFNmrLCyxDX2CBcjCJXtw6iLicfWahJ9sroRcriw2Kd2gR5ORabY78YCdVnQ4J9OS4H0+a8ZmkkiSGzP3H0omeSuut0+77aYbtxiFwlqYQ8zGB0NgjmPrOQH9GyZTtFoGUvJFBnazWUeD2p00G6rXBM4RrOS+b6DlRMWA0XSkIgiLR2TBSY+wUZHsRrHItU2z5ZBTE0g1coVlENa/KNKNMS8s5qG0R6SiRp1xJwS5Pn+UldEAFdRdXFjuS0wnkd9Jk1nkCPPV4Nw242a7fpm/cu6q9dnl9TRmcbzNY5y4VEwuMVmxUKgLpAKCfuYmXlCho7FxFctsFf1RGnd2jvHmO5/g8HSALDWOqZkr34CMye8Rh5lyH028WKhwvMD2R8O5KBdG5rOB0wZgknFsXbuxV0O0jr0jjzgQC0JsE6/WamhQM7a5hnqjgWKBBtQlyT6k6HquPdFIaTQROzw8tjb/wVB6zCYFFsyIYzNrLlmLLwMwKWRN81XQczCNdd8HSzWW6kbm/BHwzT8n7HwgWE4JARY1OadofMU9NqszmN3G1UIJjXJZzMt6uSDQks7io84JJqMWpqMWFrMuMssB0hia7iVI9KH2LAuojkt4h4bGMtr6jH1Lolvqf/zWt5YEhIJLqG6UlQU3fgkbo1iSRMh5o7ms2pbZxpzhQ+aLLopOBQtgJxcWgz+xcUL1x01x5KZNynK3J10ftmHm2YIQdO1E9zEQQO0sjlQXiyUP3IxiTbSebED2/JPpSMCQy48Tji3aHFC6EhWph5nOYMIHf3iAzumpNDJ46HDzEUJP5J/0ebWMz7WYxtSy4GlKPU+2PVQraG6sW+t2pWLmQFgK/VYF3lNhfh4DSLVwz+bodDoSeWXrOP/OA7OYZ+XZqg7cfALThNfPycaFTBMdTlCyQGnUs3VhC5tbW2isW9v6aDpBb9BXm4gYkPmCRM557zy8Wa2gw2AANoJZCjWDeH+s7laqVY07NxABvmIQBCaFiXETmOZGwgD+4OAQ9+7tYPfBA3Q6XV0nQSpSmyvVJirVBiqVJja2L8tl7uLVm7hw+QZ64wUGY7ZwlDCnUc8iGwGXZFKq+U3t4lxUpC0TEnLGpdOsTdydU0NTXW5hRi52sNM9iC3ltOQ+AmWC3kYAp/zQj5zuI3dnByQd7DiTlKky4f2nDhKavmBg1J1NdK371liXAfwzRklMGzc3MjvIkmY2yaQx5JpaRxGYeRY4DTRrAxptTPgVwJvADA16iAH8NEw1uI3F7YFR0iM3cftbBDxGhgwGAiTBXYJdr7/2Ot577z188+/8HRkQMBHhi2wVzpfAaAmgRahE8b2SrB27RsMnrH2ZCZB9Q5/JZ8hnwoPE+jCtKOMM5hgEDMMRRNHtni0etAAwHHjmPGpja+tzrjGXWDBriZMJXn75JbROTvBL3/gVpPN5c7YXyGpAnoSPpfFiB0GcenqAkLK2wgBC6NmLKWxBrbUTnZ1LyfF3VU4HVezZiE02z1rwLGqeBSTG2jOINmgZ2mEQG9pEa0TyG9Yqzt8Vo3ViLHw6qNo8D+BJ0Jk0YDa8mAyHdSeAPNG+vgrw2VowwNzIlWdBRH3fwZvwu0ngMgZJztIow/fD3Lf94OwctsHn41lBh84BNz4LuIyuy1liAbxI3rc9yxWqZ+JzzgM89L4pNXrFxRi1jvi6lrNkuKcEeOkAmj+l87CaM0BsuKqfFrjUnnLuu57/zaSreJjD52lcxkBl/D7R90QU8vUQhBa8CBBjiAE5fBjA9hVyxok1vF+S3Rftb1EX+sNzIwBdjnv7W9veE19h3O6iueeXFP7UijwHuAyMUgWi3DxWPj7o/Wi+hP1Ye/ejn0jYny3Qty6V5Nfq3A7PV0ppvq5XwcPkHPdl5HtQ/N6ra/0nTZlwnbaXPfw+q9cQsbldizO5hs4DL1cB1Xjt2MNZnf8s2jLeYXzK/15fX5dLNmMmxnpksQhE9P0teW5Z94x9Ka6k4cN4jHKlrASL7qRMjAmEnp609P50eibbxJJFSwztTIoLQ0Hnku2WoTWd8R8nAwvMfCkZdE3OsN7CNbIVMcvkgLpuAi+NbcloqpxL4e3Xvo/dO2/j8nYZ9WoWmHmLdZpnHM9ZGjrSBbunmP/DO/v48td+A0899/OK1iZTAwoJQo3Gc5TzNcE7KeQxHs7x9nsf4UevvCZGy/MvPInrNy8iawbPyJWKSpQEPtG5fEaNP9ImC2oTJuOIbuHpzALb22sywtGMZhsl0xOxpLxASeO63AKj+QCXLl7Fp+/t4HR/hEp+XS7Q/9vv/+9Ypsb48lefxrPPX8ONaxuynJ11Zti/t4MP33sL93fuoD+d4p/8V/81ltU1/IeXXsH6pasol2uK3XvtUxTSSxwd7gr0IgNvQbOZPt3CuwJRaExw/9OPcXSwg3Ihi5s3ruDCNl2P8xiOeuiPOIeyuHB5U2YYvW5X4Gu5VEelvC526OnJMe5++om+XynV0GSSy9bdHDutCEIOBfgwdiYoSdBjsTAtOcbs/UFfYCaTccbpJH3I4CZFY4iKTHi4m5CAEMBytTEWcjJiyqWmOD7cxeHeA+k8Mg6olvLSrtxcawj0kgv0bCTiASWx2NLLjmSxlNgezihNXaUW5/PMFbOKcRBVWvNFMO3o9ofSo0sXKqg2rmNz+wlsXbqFXLGGB/uHeLB/gKP2KaYun2CBocXYzOE6rQ7Go4l0+5599gXUm+v47ksvC1BorK3jxmNPygQineP8nKDV7kr+6sHujpyCb924gRvXLuPmjev49V/7VVxdS+MH/+5/xuTwA2SpiyhnW1PWl7GFGMXMXoyIEp0BKhoTwCHzdSywlq7ay8hw0YUMCU5GBVRvu/ViPhMGFUnEmA0uwNwX55h7ZwrbT6UP6Np0zEeD74HMt6i9R9btdI7BYISjY+ahfZye9mV+s7nRxMWtNVzYaKjtk89rvphgvpxgmWI8arqGgq9UKKI7cx7DaQ6jWQnzVANbV57Fzae+hGufew719cuYcv3n+FyomzfG/u4uxsM+ppQWOD7Gnduf4O0fv4m7d25rbo8GfTTrVQGba/U61qiHWi5go1GXK3i9WsKw05JZV7/XVS5VdId36sqqmLdkcZ3SEGOk0zOZiKUz9qzo6C59SoJ1ZLkK/MxpjyIQSzZ2Nkst4ZL2IDJFh6OBgZbqRCMrdaSiBBnGFteTsJMxGpxYg2b0y3Em/kFcIcfPcCd1y+3MWIZsbWmKBnVIronFEp0OGZVDtX4TrCQZiMxSAkTNZkO5PYFJrmWCz9YqPMKYoLu+P0KhmEWtUQKZlY06jcKKLinAZ8F9wXJr7rEBqzCCQ6QUqf82Q1Nel4GEgQ8U4E3tuZ63Wh7FkSKARqCcc4VdVx6b+s/pDCKY6XIpkhB0BiDPM+IRPNN1pir2cRZniDa9cBzyZP5pTE6TMjTTsOCQzRlLE98sJvMcKvUtrG1fAzI1dIcQcPnG2x9i/7AtsJrmXqrm8XlxF5NsIh3TCfLFpjqmJ2smQpJpcMCSey0JH2LQikVrJBiLjQw4FDPSW+k5B7XH5nOo1glG11Gr11CvEz+pgTiXiknpvEhaMg+TjuYMxyenOCHLXMBlX3iVth4FhN6t6EV3Xr88Y4LUG+es4gnek5lH85dZgNW8Ii5EbxkVRdnxwLElBsT/TqFaM/O5tWYdG/Rgka5sXsXQXCqNfIryMlmtX75SsxGG7RMMO8cCLQleLqddZFJDZFM0ZSNm5sAl4xJ1ZhhBQ9IyysO5wXNcuX8S5E9T4/J3lhIUloC1JZn80rqSC6+1fTNoYaDCg5DGOGxfLlbLcsDW99kOTjAhnVKAFhaXWb9b20JwDePDItpMEIKVLQaDDFi4aRLQNC1GZ4XJedZ09BiUycW7VIpt52dsBeiK/VdU8FcUUMf3lw7BiAf6QuBltVzRjXVOW2i3Wgr886xu67C39nJuCGxT5/3yMDDAZYwpk+s0kOVEI219rSkQs1qvaaIRWbdDhm0aBoKSVclglCAmNzWClmwb7zM4mU7172y15iaoYFOfT/c5O4iNjWdMR4KXBFAJIDbFvLyAtY01gcnT+VRt62ReMjlR9YHmQ3MDP7kpmkszx9w0NgXKSpuPC8gcxwmEcvOjaK9E5NXjY+OfK+Slacn5QZD04JCi4nvY3dnF6WnLwU5W+vgz/NkKti5cxY3PPYEnnn4eTzz1HIYzoD9eRKxLatVwY5kShFyyCsVxMO0F04mUzVP0EpDtBjc6BBzeDNpJoS8pACshWD8DXnLzDBuKM4Ll9uVaJFb1sq+gN5ZMalwiWBukuXXbz0aflfheADQFCgkEi1vWzwCXCfaOgBwHcZKGJEngQ666+lxvo3VGYgA0TRfHgRK1wofELGaGCkjjGK9ocUUAlFc6Avir4pt/aS17FY2Jjw4fUekN4CoVSgoGf/jDH+rwffHFF1GpVLXZs5Jm+orUmrE1ExLOCDxbYU6F1nhzSjctrwj084OBz9QALatyc7ORW7x0H89eOzfF4Kpn72OuowIsdTAFEM32IG7eDMy1fxlagE8++RD/+l/9Af7xf/ZPkCuWJdYvZqA/f7ISBVp7G2NkkBSBGBY2qPLuKM5MLRYBuIwEVWwNngc2eMChleBgZ5p9Ugng0hi4PNScfen6ugZWZSJQMALZVA31NhauCu4DkhAhk8bZoH5PoZUxtDqp5VVzI2ZcJtegDvMV1lM039zpXOduArDVLF8Bb0K7ePJ3teZXnnM8Ye25hPbaVWamsRgfZlWeWfePYFyG3zsPFFkFT1aBy88CZwLoExiX0VgngEu2RcbX7e6KHrvEM/7s3A97xhlQ6a/JuNS4nMNuXZ2j0X6x0iqusUroOiZhRosT4gf50Hu6dmUoBgX+56MAtuQ42NvGxYDkfrb632FXiNaFz48kuHbm/iLZhhUAbIUtmgmt2j6vTQvJGTVRpOsjkgv8Sj9jfKcKoxMD8Qxxfkrgkuf/OXvJKnhprNafDriM4OLIyO7RwOh5IOkqaB/Ol1Xgc3UuRM9mxUQo+czCM3rU3Fxd9/GahYBJxkMqyFYqXqDNRS3iTKAD6M29RcYDklxiDMliLnUEF4pv+Se1rJhgEgxdX1vXv+/v7wsQDaxNXo+xDELSdnYl8/p4ZvJ3+TlyJ2ebVoVtf8ZW51cANcPfoxiIZgdLJllkbTFP4ymQEqOpc7SPD9/+Eca9PZTyEzTreVTydRkOUOtQUPlihHxujvHoVMW6yaKIn/uFb6K+eUttjNz7yUacTgieQiAhQbS7d3fx0vf+Crt7B/jq176KZ59/BsWis/EWRnAgM49im4N+B4UyDWGKWC4KYobR7Xa+HGB9o4p6rRE5M4vRxLiCMSovz4vu+VKeza047bTw/FNfwsvffR3f/d4rODptY0ww8+oavvDC43jhmRtolrOYdXu4//5t3HvvY3z8wds4OTnCnC1wjQb+8//mn6J68Tr+/XdeRrm5k7Fn8gAAIABJREFUgWqpikGnjemgozbp+XQsNtZo2MWw20bn9Agnh7s4PtzDZNhBrZzDtasXcGlrA9PZECfHBzhptZSwXrm6jeZ6DfkcQSrmCNSpXEe5WFWH1u7uPZyeHmE6GeLC1kXpyderJCekxCxLLchYMfCMLtmjEZmFDnhJGtW6qcjeoZwXcwBuM5kMgclS5Nob9jUSSNgyzTicjNFuax8nB3cw6rUxm47Ertlar2m+MJyVWFOGOqnmTEtgT7r71K8j45X6dYrbCWQZiypUwZngkxFaKFWlW3DaGWGRKaLS3EJz+wYq1asYDNM4OGrj4OjYYkb2DmczroFtQAevna6/NCb69NO7Gofr12/ib/3m30YmX8AHH36Man0NtWZTxkoffnIHn969h3s7O+oqu3btOq5fv4bP3bwh8JexHrU6n3riCTx7cx23X/5DTPbeQXYxMlNEH/dint0tzNfIFuKqMzkdi+FCsZgZC8Essr8KYi5rZxXYE9CG+FySDARzBXYgUidyZnmpiuYCnebq5BmnCm6AO1URgKSWIrVdfQ9gmMVW1r29IxwetnF42EGvN8bGRkOvrc11lEj9XU40h9IER6UpbmDlkq3U/G8H+phTiEpCDUiUMJrlMZ4XDbi8/DRuPvlFXH/sBWxevoVMsYxB/xTdzj4G/RMB3h9+8BHefutdvPXjt3HvzkeoVXICKunYTTfwrY2mHMGp30qtylIug2IurWubE5Qb9OTorTyN7cZ56nWS9cgiCYkkbE1mzr1ELkssgyDRFLMpvSAGeibWLk9yFEFLFpwKSC3zSKdphlawIklmieliJIaseR9YQ3TQtSQhSlxYPiNvJ1Y+o7zfNEhNjoZsWea1tp8Hl2v1FJK9OAf6vaG0KrsEKzsDXRuZlAQqqQ9cLBXVPi2WNFmyI7YpG/uNL+ISlIYgSCkWHCUzGiVJVUn3mXJKBN+YQ0tuybzJjczgILuOCyca0DiJhQT5BKSdPWq5UCjwh8Ks7tFzSB04+ksgSVhbTGDKKTbzn+E8MjCMZ5AZERn4bkQxfkNsy8i4MrShm1yhfa7nTiF/csMiSboQ4JtOBRDzZJsvc5iigHJtG+tbxrgkcHn7/iHeevsj7B21Jf2hzs0Ud7NYDzKAqtQINvDPDIT4GcRTCFLq5aClzRQnEJhRSqRraVhKyFGM1GKFobxMlBgbyJyHjEu2ileoeVmVkZxe3jZNxvTR8Sn29g+157FLVjrSLskogpGHgtY9bdfN/VzxCfU5F1Z0DSQ1mVOPJ8KwJP2Xc3xORko8QwjEs4PQGJdk/JJxudZooFmvm3QeO29T9iqkMzofqHNJbUuCluPuqbWKj9tYzrrIYohseoQMC4zaWahFnMJ0TKBYQrpIsVtAUnEGKDN26ovI13fgcmat2Em9Oeq2KajjNuZAA53EubiybIMuF9VqTIMeMi4ZsYiqmuYhQgZkR+3K0mscDIy9JAHrjBDaSskARgp8imFIxF0gZh/DIducqR1pC8JEpalTkxONls5L/Gy5BNKZcTRGjy3VvAfqN3rlmcAoD/9hn9WlsnRwiHIvKHLa76s9R62QCjS5yVnVRAAkD7Bl3Dou0x4CQjQmKubVOs6FxAOD4GW1VpfOI4FFzk+1f0szkg+c+jDcJFO6nk67jW7HJhyF0dnebbqD1Ogk7TzWQuTBLEF46Rf1pXvJhcJx2NzaFPuzUC5p0QddTP53gSLG5bJPULbS20bFiqu1jxOUngtpJxBJMJiLh5V/AblT0skDGEXQmi5gbD+wKhLBaeoY7u3tS6uIbFIGlxQUz2TYblJGPl9Bc30bNz/3JJ569gU0Ny6iUGmoVXwstiW1UBhg5jF1h3FVUyI2IkXug9OymZ54/cJbQ4x/og1SoJOLuyaS6lXgRIFO4Gj6Z8l4xHffCBBThdPd0qKdOaBOxvSzjXsVaDFAU/u0swT5nqG9IU6gAsvM7ynoOCR0OAXMrgAE+jx3PbcDwTZEbkgMFi2Qsw837NId0cIdOlhp1HE330pQ+ZMJvN5f9PmzQFT4mdjJ2sZflP/pNALqb3/yiRy42S7+xJNP6vDWXsBrlLuhFQ1C4huPjS98F2AWCOig4SpwaeMcnOuCqYmQf2M7O25p2j92PwwaCaKaqPPDSXZw3VPSt1xibY2tfKS2c4O150vW9v/6v/wL/Pbv/A7qm9tykBMol7IqFq/Zgh57zg8Dl7xyN3Dw+NX2nCQAF7e22n1yj00AVEEA2+eaApAFq1Z+ckUtxsa+VGCh+SWleOfZRMh7mLAqhlhLPmU0Ftovg5CzWE6udWkgsc1BvkvQ6mOIGyXKCWA8gAQRKOdzOwYgvWC4Clx5O3B4VucxLuX6lywAnAN4hs8P+qZR+24CDExe4ypotQIhRB+XvJ9VECbMT/szhujOm3fJn42uwxOgwJ5OgqwMwGNwJwauzoDDCdT3PHDVNioLLLVeEiDmeWBgBOycA1yeHZ/E3xLmPNFYPQK4jFO4h99NY+tDGGmoqhBnXSJR/JycP8nLWAHEw3ivAmTR+0T7eMxMPg88M872w23IZ+aC7+tpyTg4fOrXE8bcyNlx2/jCK1SB2eAhvJ+BCZxe9/+TgUtbq6FVPN73zgMT+a+yvvkpGJfhjAr3e56u7eqaTz7d84DL+By2Bx7AzNVZoQQnMfbJotZ5P3vOrHKmd1y4oLHByemRFeFKJbEfuPea6Y430fvj1h7hDCmefYxjzXggpdiLMRuL6ZUqk/mBwATGWfzinGVMK13gM3I01lESZGSSz8fi6KzOUcZufG+ClozP+BW6R5LjEPYxK6AyxWBiSADAwEuCTvl0Cvc++QDtw3tYjE9QyI6wVi8qIWFRmcCSNLSXTOjppN2RtnOutIEvfOXXkS1ewJwalnxW9O+kzFCxjp17u/j+X/0Q7U4PTz/zLD7/zOeRJki3mGI2H4ndxDERQ5U4EM1zMnkw/ej3x8o92u0Wms0K1pplvT9JTsxDWKwnWMPyzXI8RXZhLD6exeP5HAf3jjBvp/CFL34Zv/9//gE+uvMhnnzuCfzszz2HrWYF65Ui0sMh7hOsfPs93PvkQ7SPPjVdzQzQZ0fShcv4L/7pf4u1a4//f8S9WZNs6XUdtnKep8oa79zz3OgGG8TQIATCJhkkbPGBIgFIIVtWyGFHeAg7/OAHv1i0/M4H2xHWL3A4FFKIFilCBMkGSJDEQDR6Hu9ct8ac5zkda+3vO3kyb10Y1IsvWLx9qyozzznftPfaa6+Fb3/3r/DgtIZCJotRp4lsbIl+uyFJKoJ6ZCPWzo7Q7dQwGbaRScdw9dIODvZoGpRWzECWJZk0u3sHaqdlQqg4M2LO8HQfbxFcHQ0FTqaTUezubMnBezxlrN5DnO3YKvj67gfrHOkPCGbQaCfpYgsSJ6hZSUCLiTmZMyQVJBX7mCO1gRvpdBJFEjGyKYF2d29/gpOje+i3z1HKxVB2moeFfBoROe3OQWNqk8IxF1rpoblCNKPseZRcmoQVSBXzeRaxxTAkh7B9O5UvqQMrld/G3rWnsUyW0RtFUK/3UK+1VDzgwBMQlU4iXdyjUeVvzEHOazXlnCRWcN0wl9nd28Ov/fqvS8vyp2+/J0OL23cPcXhyhnJ1G5evXse1G4+jUtnStTCsYS5q+oi8vwWee+5ZvHitins/+AN0b72JxLyPWJQAVZ/NvMikGU/SeNWeR+B0TJBBKJGhCJJQI3AZ5bMgoBXuKtLu5pgINo4Cdgj8itll5kpshZaMlshHEYwjOeWilBQgU5aybtSUZSvp/fsnOD6u4fS0IeIM27MrFbaBF9jHJzkBskDZ0q99nkC2Dzud/qgVTJ1fgOJT0z5fzCiMm8FsQfAyg+kih+qlZ3D98c9g++BxJHJVsRVPjm/hg/d/hI8/fBtv/uRdNOotORBTV3G7WkKRzK1sGrlsSqzKTDKO5XQMEDAkSEuDnbk5eHNecZ2IWBWPSnaAZEltGVo/HtAlCYf7I/MhA9Epb8AiksxkEynEmZvG2JWZApYsxiQEYKoF3hmALTHGgoCui5IFSruc1OIMF2s4fWfm48p/ptzLjPjAfNszK2WCiahAyD41Kht9dOr0p5hrXMimZAs4tT9plkXiEMdRnZ8ElairSPCWxKTFDGWnT0lGJYFKBkUmN0eSkulVmj4n1xyJhIzITWrPywrZFRmrUqxQAnGyaXamMkorV11t1hK4IkHqfFYM58BKmZyaMYzX8Axkt3xh1hEa6CYuDUkX1/N11tnrTGV8XKT3555h4KA36xFRyRF87GzzZBbrbiCGY2y9OObEFyIZ5IoELq8CiQIG0zjuHzfx1nsf4+ikgcmcbdhmqsOzxceTzGdNFobGtE6fUq3uRgLzCKHP9HwH2wqwtb3RSHiObaowjQZGNIsi2zchp24C1gQsiW0R26G+JYFLMTjJHJWMIfGaCY5PznByciYyG2MMgqm+8Mkc0sBKy+81OgQq2e7NboAJzdhG6uQ1Y2V2Kee0dwrbcXqXyl3Fml1KC5trjKxmGrOl0wnpy25vbWGrXBZhV7IZkQhSZPHHEyjR1JrdJZhh1KmrXXw6bmE2agNznmEjJCIELkmKGauLcT7jgKdUSCBwyfPM2uF7wveIb/HMz2RSiPzTb3zDNZF7e3YLpLiALBNwuk5MS8UdtepOMmumPDTn4b/5M7ZV07SGPfhn5+dotdqmu0DXaibzUrM1ijIZkQQSyyVuYlZ54SdZsNfDcDDQAHCQTfPRmdDwAbP9W9Tasg5j/ozBDzV/FMylUqqQExDkITfo9YUks42c7dtkhHEzrNdq6LbbrjTAzcaAF5v4pkfISSEtTq5aIdAxsS4ZCFhrvAm5MnBkMMUqJqubRK25IRggygFPSQNARkWzmVrH280WxsOhNhNRbalJwykiEyNrD3LHmsA8bmhsW1KlJR7TM2DbeGW7inSWlZalTHbYOjTmZk2dGY4NK+Nj6n6OtVAIXhoAacLypj9oYAMRf7YvEdXmuLFaK+0Jf+8hNzC+huA0x5lO4/xiFanXZxs6NxQeDHEUylvYv3QNTz7zIq4//oxcvRbRNAZTCjjzBMqyjoiJqoTUv+GCYdrE+yfIYi5nxixz4KGS4VWLtXJMLVZL6NYTJWurs1Zeb7Ri09vr6G0mNB608u/lxYftfdzu7sCINYaHr6wEoKZrGXR6lysgdQVuck2oHcy3zdptYHGhqZAxYQK2jZ6N/Zvgd+Ae7sEeJ7Drk3RH5A3arMOsyzDj2ieLm2BHGJASiLzJFqW0g5ZKTHP1+9//vmjwL7z4ojZk6S+R3e2CsxXI4uHeFXThx0CaK7w/sSjZ+m/36a8xDE77cQzGxDG2FZQ4rVxi+GJcOtD74bFfVd38/ODeQTCSlW8yVMhG+ON/90coV7bwyhe+QEFgrXXTk+I1anZZhZ6Bl8DMoDAZ+kjORyv6CLgMYNzgTi5sb7WDebUW+J+qpjLJ1JcH2X2bsQnXB+Opx+d5VT5EcxI81EbStYaBS7IKGEDyMxgG2ZzV+znmp2dtePfxTTavv6Nwkh5ep6tK6vqIeOxNgIhb95vzjolceAb5uRF8poN7uMZs+S5dAYDB3AXt6QFLeTXP1q9qBSCHP8uDMP76wkBXGLjcnHObgFjwnq5NKwBn1kDW8HUb+BGMweYH+D3R68WEaI6BKZRY7LYu/Lmv5HgTSHaAvt9TLviotW+pdchtWMF4+w1so3CwWv0Pv+smwGYJv1XgbT17fV9LDB8CGV2RQ0Ud/99uOw/PTf/fYtyHrs8+37GxnSGbD+AZfF94hrhv+muPMoG9AEDdnEP6t4p29qCUDIQ+YO1Z6Oy7GLjUaHpyjy9zuZguoEGs4OrgE4J3c2yJ9fKOD8jtXvy1+GcuECr0/YvuLfysfh7g8mfNNQsDfPFqBf6aPMuqy4HtqtLccsxvmYnJJM1eo8J9JCIJnGwuhQSNHxLU3jMGiq0FY3tYAcx1Hrj3U+FcBgQ0yjFmJRkVjMGGo75iVLIF+T3GeLwOSfRQIy0EEOuMVVHCa1atOiM8y5LzkPrtBKHYGeS1wVat5CvjsrUzmy26ZJeYgwySKSasC9RPT5BJRHFy72OMOkdIxSco5ZPIpJKYzZdyYeazS5DJtGDBfyBjgHR2H7/4+tcRSe1iPFyqPTKTzqDbHeDHb/4U9+7dw5VrV/HCSy8gV8oL1KAG2pyOxUkSDxhn26qfzaOIJ6jpGMHRg2OBNKl0TBqLTNJH/QXqZ30MZxPcePIJAXlqGyWYPJ2rhbrWaKDV7SNfquD225+ie1bDY09fw60Hn+DGk1fw2NUDVHIZzFl0v3UHt9/9CA9u3UXt7AyLBTW3GoglKWcUx5DtkPkSfvs/+y+Q37uGtz64iXq9LZA3Oh1i3m+LUdJptnH33m2cnT7AYjZALhvHpYMq9vbKiEXnaNZP0e22sLd/gEuXDmTG0Go3dX6WS2UkEhk06100ag2cnpygUmLSmhJYS8CKU5gttwKTHAHBWg8tR2FcS9CEcTgTvEyWeVVV2pV0WKe56GyxVNcU/80/ZPJx/ovllo5LU77XaeL+3Zs4Pb4ns58q9Ta3csgmF4hQ25FA0nImMyCFX+pUG4sIwfZwa7EkY4ZriV14lISiM67vDDA1cMf3wpRdtrEUIskiopkKLt14BsXda/jxu5/g9r1jZNJZpptq0yXphetGxquzqYAwmoU2W03FlDTZuXr9uhikk9lUQObTzz6Hw6Mz3D86wfbuvlrFt3YPkM4VkEpnJYmjzimXRyjRJ0jBgkIsgiefeByfeXwfZ2/+CZof/xXi8zbi8REWyz6i0aEMekz33MZluWDOQkCD7tvGFPKwGvNILjoDi434oDXPwRAoYiCGpMuYd8q1eqr40ZtXmHGKOY0nsrtiQTOvJdP57LSOw8MT1Opt5dTb29WAVbmUaSn1HQlWGjFGeZUk4hR9ag8QCEXgUlY8ppsp8oWMVKj1G8d4RJQ3i9kii/EsjcEkiXT+APmtyzJcbXR6uH3nY3z0wd+oNZRyAQV6H5SKcmynhECpmNMXwcrJiCYd1I2MibVMQyuO92wyFBArHcB4XPkzWZbcuubRqYouYoaq5ZXM2znIgKU+JkF+sjDFklSxiXsyAUp+cT9nLJ/GYhnHmMzwKYlTEbmmR2IELampS3atmT6yJZzAk5d0892IZpCWFKhrLcSmsUvAkuvRSxF02j10xa4cYLu6jXK+jEI2r3ZbzgViLf5L/h80JaYjOnWLJ2Nr+y6QaZ0RaEl2Nu+bre/SqxRO4nIL5witM98X76WVbewI6yI0jpwAvwCeVcDhwEpfBF4RIHzea+GIgbdO/TLocpPRKTdz5mfUllQGYaqZOuMFXDqjVXV2+c452xF87qM1oliLYJ8DVbWe3Fke3K1jt7rISHsiAVziN8qpElhEU1hGDbis7l1DLF2RqdTJeRdvv/8p7j04R3cwQ39EgNjAQYF+3ldBuIed6X6bsJhslYUrowi8EYwYEz5zpelJxrJrObfuKcr6JUQwo641i5nMkwVcFosiwtFhnHsI59SE+hmKqVjQaaldnESxVqslkqC6HeVcbk/RuhoNNxuOh/rifE2yc5bkNcUlaaSSGXOyd/uSiE5Ks/guFBxeuX5T2zebTcmQjoZQZFwW8wVpzKbokh5PIhtPIh1PCrgs5lKILafStxx362JczsfsUqhjPu1gOeuo4KeOBa7VRRLTeVR6xIwtuiQ+joeShMnlWaClUVhaMhGR//kb31h6tsrqYbP92OkeMJhzruAyrGFrAGnp2SxS/iuTkbZKl2zJ8QjntbpYeB22RFOomro13NLd4LOPnpOLGhsMvirlMiqVsh4Gr4FAnwmCslpiFYfpbGp27DkKj6eR4ENPZ1W142FNUI70XU0gHjw0yCFQ6OjD/Dz+MJumK1xBCTiBw2aj4YRKV1pEon074FBVD2ovsLrFTZGt6KxwU7xVYJMDdKUDyCoCAUxjJzJgtWuyigg3CQKqbFsf0wyHVN92G8NeX0EAr9kczIwp50XgrapvGyefiUfaOZHpdr61vY2t7SryhbyA1NF0jHqzgcFkaI5VmYw2KxOhJg3eKv2s1nPC8v54+Js4bgSZLLU1+IximkBEurVYHWjEdarE3zHdeJ3U+Gw222g22qIyn503MRyyvTaBeDItAdzLVx7D5WuP4+DK46jsXEIiU0Q0mUckkcNkHpO2DZt+uIHwPlRtMdNxBW+kwJMtFrhmuYTYM1HIRDQIxrEw9RjN1GetPTSUuG4Cc54hZy+xLN9XTfw4kDkbfE/ECEuELUFzrcr2ryCZ1uEpEM0R21wy6rUE+X5+ztnGba3wfgvxjCuxK0MFWg+G8HOtVdxvmq4i9hBw6X9n9Uw8a9QzKMNArH8+Xr9r9f6rpJCgesB4ciZY1u4Z0cb64x//GAcHB/jMq6868y9zfeMa8YCDASWb6bEfA2eG5HTnVi3lvuZgzznM9PF7mb9ePV+uVwYYrnRolbt1lpMxCt1zd2PC9cGgme/BQgjHkTWYjz98H29897v4h//4H4t1zn1KGq3S4VTJxc27hapRwcG33tWs4FFsdVeZDDsw2yEZAhYd4PKQLqNP3tWjsYIFfEhgoE74Xh0rwGuI6CXW6iAjRC13Czj4zKjLK8YpkxYHWBJo9cDl2pyRFuiKCRsGajy7yM/1dTDKB1UrYMTefwUsaJ6Epok+l2uFrIRNTVpfuQ2x2CxZ8ILPxuBjpXmNranPXJ+Lm6DZRSqPYRD2IRRrg3G5+fNNkM12D5UvAnMe249WGpdBxVdB3qMZd/6zHr6HYNMK6ZY6hlsIaLROettl/R642W4fvp/Ne3mUxqX/vdB0dbPQvdvGGHjQ2e+suiqyBC5gTvuXGv7si0SPBg1t73a/F6w4f79+b1+x/9bmt5Zc+GeuvSrEBPTvHQuB5BeOebgQ5IDLzf34ofF8BHD50Di4RGZTeiH8jIJxlInPOqtTgD8LUxtgrs4jJRmuvVl6bhew2R8qKK7vvf6ZXjSXPEB60Rz2IPQmczFcONG6VxvgTCxyOXoSJHBdGgIMFgsVs5k4JFKkGRibww+JDGfcv/15Zx0cdh9kUDAWYuGdcdo2XYnjcZydnWrdUHifm9cawLvxTDyI68E8K0ZaSzrjMxb2jaVB/SuyIcmIMDMffoY3KOAz9OzL8P7LODAepamhmTJQv2oyHODo3n289vKLePMHb2A+bGCrTCbXHAkyIpYRJXSMxeICLmmAQe167k55vPbFryOS3AXmGcQWMXz88cd46+235Y76mc++jJ39bYymPTZuii2m+C1mRgbstDG2IUGpJc5PG8oXsukUKpWiABaaS9y5dYQP37mPW58cCYJ59XO/gOc+85wcjwkktuo15RS1egs379xHbzjFgzvv4IuvPYH/4D/8JSTjdLgGYqMJWncPcfLpLXz45ls4PHqAKQ09Y0AyF8PedhJnZycobe8it7OHzNYOSvvXEc9VJXPUaXcx7Xcx63XQqx2jeXasJJJheyoVxf7+Fm7cOBAQWKsfyWmcrXWXL1+W5MB0xg4xmnlyHi4xnSxwflYDzT9KbBmkjn6OABafN3OngUBeAd3SSDHgnKVDGVpIXoqgCYv+NJEaytxod2cfpdIWYrGU5suEuoVkK07J8nTO35mE2Jv9bhO100MBrJiPUSmlUaKbNE15pOdIgxPH9hNobySR2XistSFw1CXYBGI4nmS3RWnsFKczrmdiGviqtaw5yDbOBMbLJGLZEi4/9jTK+9fx1ge38OmdY2u1nI2VKDNObDQaOD46Rq1WU6s7C+FXrl4VU4kECppHnRwd47RW1170la98FfuXb0g3s7K9g3yxrLb0MdtJpYLlnuVyIZCIhiuM7Ya9rlqQn7hxA5998hKa730H9Q/fQHzOcSYoQiLOGMlETGNg57IUVknJEXDJ+IFrmDki2zuZ/ym+cnJE4gCRqOJya2mOuv2TgLIZOrL92drQA5NKto9PFxjOE+i0+6jVaGpD4wwae+WxtVVGJkO9P27KxtLke5leI1lT3MOdDqwYdiyu89qm5ibtwl/FSAJKRBnAkt1xS5pgMcfNYTJLodYa4rzZw2AaQ2swwSIeRX9M4kwLseUEO6UCCukUqtWyGFoEyXPZJIq5tEBLtl33ex2BvzTNJTjIDkQ7ZyyOlpGtc1/mfsV9a8ExkCu40eMIUhLgTqfi2jc4LvyeiAQqSDEHJ/BEAJbkoTSW8wQmkwhGZMtQ9Zfge5IyVj0sqEk6Hzlg14qGlvM6GSnFyCQrkazANmdPOoEMv1qtDlrsOm1Tvi6LanUXW9s72NqqIhlPollvotVoYyRXdwMniXdQr5KgLYsG5WIGRYKVBT43k6oig9SAZwK161mB5TEGhvtTW2ahgTSD5VcGVbp8wlBzF9lZN4YF1waOB9176hojIGaFB5/XWtQTIjA4dX8+Z+IgBlqu4mgBYh64VPeq5ZDKudzc93hEoG3o1qgVF8K5kKOPuvf3zHGRvqgh6oBLGkkhljPG5d41pHI7KqacNQZ498NbuHt4inprgE5vhLH0YC2P5JlqBfzg0lxOY8/M5+U+NvB5mkmT2T1ZccJ/macFi38G3kbk6ULwMpvNiHVJzKUsLGxLwOV2dQfJZNo+z5khjUZT3Lp9B3fu3FW3a61eF+uc+BR/j3iYdI5nE5Hp2B3MwlUi7YqwztTLpNJ4rySwJayTidfrGcXCTbzZMfNY7hHE7JIqQBTyWWyVK9K4ZGEhGeM5HEMqFkcqahqXNI+LL6donR+hXTvCsHuOYa+G6bCpdnGa9JARzWIUiXWD0VwdFpl8RlqaWX7l0sjl0iqwBgUXzqrf/dY3l+HWUx/kcOBtsqgPRqPHN+VGTJYl7dvTZDVSczKb1aFxVq9Ju4UIMNl3DLLEnBMI51qgF3NdqFwUIxHpqQi9LZextcX+/oKYkaYIa4omAAAgAElEQVQ7yQU9xmDYF72Vl5NKp5HJZpDNF5HK5TSB5KTlnMW5KGWwQ3ZhPCldS7U/EwzV96jhYmY9dPym7iTbQBk4SN/OMyxde7y1qZO9GJP2AnUg2YrAvwXkMbAkAEPghCrjUR5m1mJNdDubpltZwsTZqeNDN+9UGrkMke6o9C4pWDwZ+gqPc4d2E8uSce9Qbckp34ctSKT7cjPN5HKoblcFYLJ1PJqIoTvoodXtKFAnus5KpFq8RyO1GfF9edgRvPTXx2etdqfl0uktlJ1Gk4n/EmySnimZmhI79g7kFvQP+hQW7uD8vKEKYK9H8JnBEoW5o9jbvyLmJVvGy9UD5IpV5Eo7KG0fiIHZH1IPJ4ZYkho7Eems0l2QwRbH3kR4OScZ9PJQ92xGN01da3c4sbL24JW4/UOAgQMXDQgy0rcH61Z/26sCZodOsRUwoz3X4QbGnPQHiAFq/EOgnC0gPgsS180fDs5BZAVekmXsWpv9IeOdnFlR89fiwTDrMRTA5IFMY6fZsWFw1DqQJBDVnSlriY1r4QxjBv66wkmjBwbDjBbTq1zIhdqYvQZMfu9739O8++xnP4vK1pZo6WJIs5gQqqL55H894XbMltABQsYj9yQ98hBC4cfLA7E+4Q8AEtdewEDa2q5XbQFBh7YzUvKOd16D09q6KVth7TVc2/XaGf75P/8/8U/+838ioy61ZLDCq3FxFWHnSqhpu8HuEmAWaKuaLEAYxBHQGLQXr5hDqzm8aiUPj2EwTm5O++CC72cC4S60CUxzfOXTMxqd66X7bAvMnaar1pMBslpXDlzT5zuwYinm6TpTz1+zT6xXIL1fK748HAp0PGvLGTFpPB3LPbyOFX6rrcg0eX2sFB73AFS8ADzxLTLh+b0JkPhx8X/7UsUjwfbQ5/hr/dsyLg1yY6GGSaxHEldgO9tI/JxfBzE3d7l14O2hPdAxCcPgXRjcchKgwcvEcXQAnGfPXPyJ7nMfwbh8JHAZlv4KvfHKRdLqwXoiThjens7q/4f3kNV/Pwxg+nveHHvtmyFTqbX7c0mC4DrNydDC3gDJ/ToIQFE3gYL1+jMeHPcTzyINv89D85RjoYL8Otj+8wOXm9CxXZQVzlZ/eEx50M3/hNdiXCvHvvQ/8B0RoddbPfZhlv7muRL+zAv3tc1n5iRPwuvdP6/wM1DrvSseqhDH89LpQRL0ot7k7s6O4iUZ0dix6s59B2A6KosvHK1yLjrBWncR2WGUF2k06uj2OvpvAo3SrnQuwV6WifHWRa31jLUYr3lX826Xbt5LFaEZzxpI6ySFpCe40n32jydcTFw9D2sNFJhBfct4RK3O9eNTVEt53PrwLaQwxPZWGrHIGIkYGWUJTCStQhBlhlhkglhkqnbu0SSN177wdcxjVbTOx/jz73wf9fopvvD6F/DsC89hEZ1jshzJDIjrhFrxM7bKyqncQIXRcCoAptPqOsH/sgz9Op0eokjj7bc+xDtvvY9eg+2SUxzXTvDEi4/h+Zefxv7BDvZ3ttFr8Xfj+MEPfoQPPvoYL7/6Cl75zBXs7yWxX62gTA3FW3dx9+130Dk6wunhPTke18d9JHfLuPT8U3js6euYnJ/hvbfewaVr17FMZjCaR5HIVwTCDccL5S2ts1M0j+9j3GkgGVliNB+LEXLp0i4ymRhOzx4IjNmqlrC/t6t7UeLJBDESw3QyQ+30GJ1mXYCW2mUrZFkmpc03o8kIGWOuVVi5CYEtiTcYiM3kdDplgsq8iuQSAs0Zxd7cE/f3LmOnumugDT1EZuzSWipJno77aDfPZSrUPDvRWBbzSexs5VEqpLCYMTebSUIgETVQiPGiiCdMXwmWjk0Ki239hENIDNSxT3BfrZTspMroumaLsRmjKFEmq41agkksKQnA7hVqqKaK2Lv+DK48+Rm8f/MIb753V4wigqazyUBJOo1AeT+ZnMsXt3cEHDIXun/4AMMxHb9twRaKRXzzm9/C408/j7v3j6TTytIrSRTUmSQDlV8CR9VeytyQ7ukRjIZ9AbqPXbuOzz1zCZ2P/hTnH76B6LQlTUGBfJjI5Zp5EM8BmgyJUbnkl7WcmvYhiTdsgbaCj2Km5UIxMAk4XLeU3SLQk8vnxKDkee9jLnW4LCLodftoNdml11MLZTpPJqu9J1lQxSKlvghSm/s72V0cFHYPqpAeFLRdxOI+I0KNOdcSbvGmU5yT+SkBE7a3UwszifFogfPzHhrNLlrdLhKZJMq7u0jm8ujPxjht1NHpk2WewHaxiC0yW2MRawvPkUQEgXTipbIbkHqcXh9y5opJMuFlfGHgpfQKCQySYUiwn909xIYNHxIxiO9FndVUiu7GBJ95QLN7kiQDa+1VP1KUOpZpzb/FPI7ZLILhmCQlAydZxKG4AZllk4nlu9wr2Z1ItJ8jz3Zvek3IzDMCsSpJ0KI5MPcrrk8CTuxa3K7uqoORP6NURrc3wLDvDIlbbbFLya7kNavtu5hFuZST6RUB+wWNkshGY/ekWnENWLd2Xs/atdxWe71Ygra/63whSCXujQUoWqfOkDTIZZ1zuJi8Qexspp4OzTIQ3RhhQYE2wBDtlHQtycwtjM1JeQjngmRGn07CTDlviMXIa+VZq9hOYYgl01ZvdlGei2usy8t3vIRwTGfwQ3lBzhWRiaW+m8AyQuAyi0xhG1t715HJ7yCaKqPRneKDT+7izuEZzhs9NNoDjKYzEfbs+a68EczUNvx5q0xuBViGAh/ukezeJW7k8n6S7pSSC7MwfinxAMYK7DYmga+6vY39/QPs7+9jZ4dzaFd7fLPeQrPZ0fziHkhj5Eazrf2x0+1rP7CcNm7SjWTW07yKOsTJmDCgmWPmmkSa3SO/iAvRqErmts7PwGv18m8VO7xJMoHLdBIZGu/ks9jZ2sLOVtW6hfUVRZxeJZRAJKM0usR83Ee3cYx+6wyTQROTQQPTYQvzKbWh+1q3+VxGZ6CAykJWwKW8MLRHrXSD1b7uMI3IP/v731pahWedTaCKFIePSC4FPemPNpsp8GCLMl2tM/m89FTYMt7sdHD38BDHp6cK3rr9XhBocTMmI4+6LQT0ZPYwnboNh0Yy1gbAqgydiqj5wADNV5o73Ta6va5zGYwhlU6hWK4gXy5rUzEHbgKT1tZsCC4Xe0RtK+zjZ8XKNkkDFmhIk02ntThajabc/Egt1+J0bUAELXgvBPRsYyPV1gyArMrtNOkcKzVfKoNfnOUEFTlx+TrS3L12JHWOCMgSUN2uVnWNw/4AzXpdupfUk1MXj3eedsxXLgsZhTgknxVPHthsC5ebOLU2SwVs7eygXK3IOGkeWaLRbkkXgLssnxUXGoNlfvH++Nx5P/5ZmyA975fPOa0qHsEGD3hy05YboHND5wL1lX4uHgLItfMGHhwea2ENhxMMR2P0h2Ok0jlUtnawe0AA87ocxys7l7G1dwXRZAFz0CUdGE05oqzaJNUOwfuTHIDGZ6lJzUOG4KX0MNWea+7Z3rRhlQw41picoh1IYhmUo8+b0UR4/m8Clz4RCEBkl9BFFUxa4urZilaZso3Yg5h8PYM+auj4RNkWYVj3wj7FQEIDLgnsWUezgbVKkhm+ehq7A4pkxhM6yIKExjuaGyfEbb6WYHLN+XbrcHLo71VVcafP4a8raA0OsW09OKhE1x2gjO1MD8zMCtjS8+6776qi9Prrr0uPh/fIuUZ6n553wDBzh5cSYTsULelybSsykXTs32Bg3HgGh50DtB/B+jHBbIMMVWQM1rwDPhxgsUqyTRPTt/XxPrluyCb9N//m9/HySy/gxmPXUSwVteZZIOH8NDt3CwKs9ug4tJ6hFEKH9Lx1Pf4a3M0FOpU2D7Q3rQEKm+DlquIaBgQM9HEHf7gKqs/zRSrnwBR1OjUh4FKBkXPF82Y8qoDpfV1brp+PrnUlvG78tRDM5r1uApc+IAmb8/hke40h5gBS/zOdUSokkJGyoTMo1uuqVcVfj5/PwUwLseB+FngZfr0Z2PPeTXc0ANA3wJl1UOZigCh8L+HPsNnPk9ckMrROmVC4NrNg3OykDvaPTdB18z3D46LP/hnAJT9zpUJrryRo6RuXg33TxW0a1zDox/cOAXubv79a4SvgTXlHCDMLQGPujQ6XDgBktl5vrCNdo7e0DC8jN+BWi10xVFdyFSvWpUjZgQmaL5CsWvEDINKDm451uRlHWYhrc1AVbnetm3tu+P38+FwEaG2OnZ/LYmNt/Nl8va1UYzD/PH8eBVx6QNfvj2TJML6yyeF0sUKat8E1b4D5m8/qonXwqOe0dv0OZLwYrPYTwDrhtFW4c0otrtzHGw1J91y5fNkSH4+Hu84K/w0DXmyvXLWD2dljpoZkQ8bE2Dw7OwO1Mim87016rDi2vk7FhmOcGHRKeL1LGMg0nQpQZYxGANR/vh93zSsV4dYLW5tg8PqzIYjG17HrwVzGowtg3G3h5gdvY7uYQDwyRC5LUKclFgoTUgtDxnKyZkut2mKjRexdehE/+JuPMGhNUcmVUN6u4LmXX0Q0ncKIrbcuhzXCOGPHlNyl+8Oe2Kl0WJcpRZ4dV2ytieHmp7fx8Ue38dovfAHvvPM2Dg/vYtTtoVmrYzgf4qu/9jVM5lN0ez1QN3Y2msqRmCDAc88/jedfeEbOyDyGW4dHuPfO2xgcHqFx/w4S0TnKu0X0IlPMMklcf+Ul5PZ20KrXMT07x6DbRq5QQrs3RDyRwXQZR7c3wXmtibt37mA5GSHNM3I2wmzcR4GA3xbb+gg6TrC7U1EOw8QxQQBvEcV8upTGKdmV02Ef2VQU+XzcgU0uqVWHA7tXVjuuueQyzjWgjQ7R4jy5VmSyZWJRSj+RsTpDvU63egi0rJRLei2TYwKik1EXrUYNvU5Drd85tuAXUkglgFR8iXh0hsmoJyCrmE1Kz4zAGwEBtTI7HTxrK7RFQqMRAnWYO4YSjZ+8tAIZ43I9p14+dx/Ka5EBlEaUTuaU0loCQ7J5kyUUdq/j6Ze/jFuHHbzz8X20Wg10Wyf45MP3pN3JpP7ylWvI5vOondclC3B6dq4znvlfNpdHNmd6tAQuv/Wtf4CDa9dx8+Zd9AZDxZ2U9FnQtGNBg1JWe6wAwPsUAEaCDtsqscC1q5fx+eeuoXfzL3Hy/neBcRMxLpQIiw3MgwgSWpeaFRFZQGV3nZO7YjGBQP2kb+e4xpAFg7jyZgK8vBYurFyubK2bKcqMpdDt9NFu9dDr9AVW9ElCGZOpS9Azhsp2AYUC8zMST9ilaG7ALODKEVrriGERr83FD4H0FtlTZL5a7kQNRjq7sw87Qn25CDVSmXdFcXbeQqPZQ6NBz4qRGJ2Xr1Zw+eou8pUSBpM5zlttnDXr6A6GAmSrpQqKzLnFEqesBHPzvsDAdIJ5fl45uQx6BSzGRFbi/OLzVG5Ks9y5yayZfqPpbarzMUMGFu87bXuL9n/q5LLFn0eQlxjzQJu174pdFjP9PBJgx5OFPBnIKmVBQe/NGNZ1O/p2YO6x7Dad0GB3NNSeQzyCHab9wRDVKkHKbQFN1eqO5mK/P0SPrbzdrn5H+oQiT40wGw2RYXGrlEGlkEG5yMIGTV+mWJIQJPdyx7RVnshuPRYHXLztCqcGNLp4X7G3zeUgvHcakVhybq46yTRfhQ/67jueJs6N2jVtB63gXp/SZWjGvnDdY4Z0u641y6mMZencuUU0cq7fLt/UOeR0+nkOW9u9BVq+mBdiHjiSpcUUXDtmOuSMhtRqbtxHvpcZJFmaMl9yjdNDgzKGWaQL2yhvX0G2uItEdhudEfDJ7Qe4++Ac5/Uu6u0+RpOZChxBOOzzbgsAAsLnqr/SRyEPB1QWK9g92VnN+3SmSWK0sohk0oU8K2jQt7OzLV1LFk4pk8A7Gw7GIoRxfuorGkej0Ua91kSvP5ILPf8mTsI9lexKFmgXLHypW2KO6WKiz+azN6k1K2RYemcdS9q3JK1gRjkGEHKP8GvJWJd0rafcA4HL3eo2tkolOZGTeEey4GI0wWI8EaO6kElK43LYOUe/dY5Rr4Y4uAfMUcpTKjKOfC6hM5AFFHF6uRcLPzGGrzfHMrzEcj11lv6v/+BbFsdutEyO5OwdMaHxODdYYEz222wqV23qKhbLZYkucwc/r9dx59493HvwQO0L1GFkUEiwgtVmMhu5kNUm4YxUWHFhew0TYLVjRyB9DraN84uvJeBHxiU3CgJ1rE6JEVguo1ipCFij+xYHmYEBf8ezJPk58Whc7Epei22MM0zHzuiH759ICLSkyzgFQg3hNfRfbe5e41FVg4jTLDKgT+KtzjWPrTrZQhGFUhlZtlknEgL7er2ugEATeed1GmOS6DaBU+p/5DJZuZ+fHp+odZxUQwsDrELndwYmDGLKOeCN4CzbuAmS8p55GGaLeZS3t7B9sIvS9hZ6Q9KgGSAOBCryOfi2V+8CzXthAE2A0trGzRXeDlQ6auZVReMmYxqbFGjnhkRqPd3AXDXVtTVRi7Nea6hKWq831G5O8JJgKCueleouDq5cx0uv/CIOrjyG4tYeJssE+qMlYqm8NpvBcK4K9zJCpisDM2vdCiouTJDcBJcLvVzj/JZnjDqjoa82Fd8S5wlASuQcPdoH+h4UsM/xTswu43Vj4ust/n18pcqSAwOILAlztSi3iWmuO/aag81c0BNiy4gVyLm3VHXPdIw8TceAWRNeNrq5p9rbbYY0DB1I68n6lhitUkhfqfSA6GbSuALtPAi4YnhYor/OXgonoam4rSl+HCtJnG9/9dd/jU8//RS/8fWv2zrQoUDDA9ciLedJf/0rANGuywGA5legjcswR3dDHoj28I1LAsOt8+FEj0xetncY/d7PqfCzs3s2d1cDOXy7uNgOU8pWxBTQ/82Pf4Sjo0P85m/+x4FmLNmknHfcu8TSnFFMns/fHbruZFSLq9t7LQbg4eRbLD3oKWTJzafVtdpIhlUdTYPFxsG3zYda4Z2uo38Oq+jG3scCCvf5zEcVUK704MxsTJQKtTvoc3wrhC8IOJZllGwef30bRYGw2+1mgYD79UPYY6g1XEC6oziF2VVWHKa26koTcA3Y8GCiW8Y2XdwzdcDnqh10/ZWPBAGdOVdQig1JHazModeLgf/ejMsLgEu7ylXb+Lp0QBgg/TlQqpCx0YXAYmgP1SNke6fkOFaf4/WJ+D3fturXVrDraPxsHwqbJm/CuY6AbgFfaInz35v4HI2oQp5HweA9GvRbgU/htW8f5qv8bnU97Lezds9+z7QCvV2o5rTbx8JsSf+z+AUgq//ZRQWkzXkcBqDCz98zYMO/H/5df3t/G+AyDIYpEPfH0Jo0ylLtfR649LIOfAacB+E/YQA6PCd+1jX/PM9ExeYLimnhM8wtF7EPODe4NzNmYrGYBy5btFjUpjY54xlqdKm4KYa6E532+5tAb0sUGeAzxuOZQPCNcRKBRhkdphm3WGHO9mZjvfh5F2ZEhseS5yWvkSxLvi/jYMa4MgR0Z9/a86NGldsLwntq+NmF90udRXG2Fk90fZlkBqlIAvlUAj/+y++iWiDY1kE+yyi0Ldkfng1sEaOreIJtqMqXU5gt0lgig8lojhTdWcmOiifx5IuvAOm8WnK5ZzOuZjtxIpXFeLpAo8V4viPWGgFatp3R9bh23sIH732Et956C0dH9/Df/Q//JT659R7Oz48QJal+ukB/OsVTLzwvIgWf9dHduzjY2sYvvvoZvPjs02q5Ho36OD/roJLZwQ//5M/QOr6HSbeBWv0QxZ08vvxrXwUKBcxTGUyQRLc3xozmF6NzxCNM0qAWvMlohrPzutyZyZwi4YEtr5H5BNlEBKVKHovoBNliGvsHuyiW8pKTIauSySBB4V67h3Gvr9a7nIxJk4gnaLlO9qqtTIFn7LLxRqgu4WUsoa6lyQxjAjlkQdIcNU2tu5S6yqTdByM1jAYjDAdDdXSxRX0yGmI47KB+eh+91jlSsSiqlYJaUbNsKWbCOKPO2FDGKMkEyR7UrIypFZyfK1NOgpbc6ChVopSE/019Vp71NHsiG9NkrqzNkzgY9eKGRhhZJmSUsaTmnJxVCCpEMJ4vkcjkMYtmMI3l8OoXfxXtcRyf3j/B2ekZBp0aPnj3bWNaZnNiHkmybE4QdybGEDvgCDjkCwWtDwJ9la0y/t7vfAM3bjwuJ3syk2Quw5hTxqSMAV3bupMEYm5FbcuFGJJzXLm0jy++9AQGd36Ew7ffwGLYEAAc5VeUbFMDS8imshZstoWbtBgB62SchqyUJxpjOidTj6xP7ovUU2ReVUQqmdPziEbTSCazwCKOVqODw/v3cHJyjF63JdOV3e0SKmU6+rKllMawjMeo90lTC3JJI4gTFJaZhxU8CTTw2qhxKUMeSheJPeXanqXlRw3JLOIRSk9k0e6McF5v44xftTbyhRS2tnLY2spiZ5du1zkV5MVY5XNEDMPxVCxqgbFkcRE41Q65MLNd+iXQRGQ2VX7PnJf7pBi73IsF1EQk9aBuSXX+TQKPCxb7ZM4pL4kksvkK0hnm2GT7kmjE/JOxKVvD2TE41r0rlycAo+ER9cc5RzN2ByZTp90bpe4f2ao0I6OzsUmnkdXsyTgkCBGoZBcju6soU8Azg+3fXBu93kD4A011mOvKO2LKbkFiJjORGriP05AoS23UURuRxVjSDJxvZJTqCp0OpTFt2cbvghDVmXzs4s1oWMSeBUbCJlvH3+Ge67rKuF7nbJU3cNbngWpZFoZoFVqxAF3Ou+rQcnmWT3g1c5yck2IAY3AKsHedXDrjWACgmW8yob3D72+GTxqbUqClA6TFFOVXyLBHJT6nDWkkLltb6vhwOQg/Q5rVjoiiXJKgJUmX84j0Emn8u4hQ1nALxa0D5MoHSBf3MJzGcOveKe4d1XDW6KLR7qNDXcUeZfFMN9263RzpxD0Dn3EFPT8+qXbBjY9xVh4MBsLxfSSFQK3eVFzzP5fLSHbD52sy2OX8zubULl6pVGWuRkYk1zUlQGjaMxhM0etN0Gz28ODoDIdHp9rTZoy9I0vMpFVL4zMabDHiI1PZclJ1o7q9ivmtadza/kVgnHu1meGaKbJJA3At2RqLx00mjXIMOZ5DjJdG1i3MODDJ9b+MIJuMI5uKY6tA+ZgREjxloxMk2MURYUFxhHhkRFQRkAbv2Ji3Tj/VukXdWHsihJt7om8ZcGk9k+FAb0S9Ni4kTkCKGEcimKh3foZMIY9CqYRc0QC6SDyOk7NTAZdHpydiyLGaxeBQQqP5vHQ45PA9GAiZ5YZPjUu2UhPp5cYmgC+dEgpNBJqu2XTa4nWRku8rHQQvxfTMZlEql1EqlzTgcsgejgQ2ElybTUgzXwqwpMM2AROClmwR52bD76ktfTrTawbUJpL+jHENdF0Ds403nMVovXwdA0uysGQcJEB3roAizWpSoSBglSxIXhMDWxkURSN6FgQD2a5N4JEbNp9BNpPR9XbbHRkGUfODs5Ebe5BQyeTDuWJL140t6caeFFOS1Sm231DwtVLE1t6OQOZIgi3iE4GXnglHAMFE5K3CpbEWTd82NwuWzBCJ48jrljj2dGpOT72+GIECInjoOKaCmKhq859ILoCBJdkMBC95ELDKWKnu4PrjT+HV176A/Ss3UCzvYjAFzpo9ROI5JDNl0byHEzI4TWOJmjZijDrNUs4JaY7MZwpAWHljsOUBtSCp1N5rQJ/2GLdJWmsbqwwmDxBs2s64ZfVvSxbspZ4/4zZw7Ufr4ISvzPgDwu9rqr7o+lwKqWTLoCej0rvP0OJlqwmBS96bAZcrVpAzenHaICvw0g6i4P198uxbfAMmn903/6iS58BPz+haAyNCKNKqcrTeSh++X5+AkzbOAITPlQK+DAKo80XWJefS5z//ea0NSk/wI7Rh6e914HKV0FLz1MIxEe4c49IDmPq+Y8ARDDSQ0I+5cVx0xwGzEwq8VBPwKJMDHQy4ts/yILkHLrl/8Huc23693LlzE3/0b/8Q/+gf/ae6Nt4zg2wvJG3O6WyJV7joAFdzG7ep4FofxAJz5YoQgc8zTT06Ex6f1X/zPbyQtpubnjUqZ3rforl6ou6jHfzsn5DNw1jCAiMesp6JrWqc9JxMp8UXUzzDOHx2qN0mZDahqqx7zmFpgfWrsbHYBC51nW5eK2jZAC51t4ov5oi6z9hkXm2CjwE4Z4/qIfagn8f+Ga2DvO6qFXCs9gStZFfhJuCz+gzvZO8qtmtiAKsnsAkyrVaya9Px6Jxv0RYYYqCIXWcYSPRtrivAexOoXnv2jwAu/XuL5biqeog1GGY5aqw9wPj/AVwGzyxcUAq9v9V+nLK8SutW/PH7muS5Qlgs2VbOG2rtli4GLteLLWEwJzzm9kDXjhIbaw94bwB4wdILPSOt9ocm8xIxD5hv/K6/+FXhIsT+9HfvGH/hG/VjFLM+jbU//38ClzqzNuZ6uGDw0PN2V755zZvA5UXrxMu7+Lnln2G4CKlCFE/WOPe1uGIemudwvy4WippjZGByn2OMRZPAh5kVK6au9vXFQqwwapaz0E4GPgvs5XJRherVnmgxBBk/jEf52b6AE3YBFzjsHMbJ4GRHSbg1nMVlJnsWj/h1r7RHbbCKibzpR2iubM6peMLaUwgOMA5OROOYjWbIpeI4O7yD5biLSjlJL1PEYj189PEnSCVjKGSoY8XPIGssraTQXHkTiHMPYDxMc5ZUAU+88AtYpqiFR+DAWhz5v76E98eYzBYoZlMoFUuYjBc4P23h7bfeV4txu9PA9//yz9AfnOB//J/+e4GNbKO9fukJtBt9nNTrGM0m+PT2TWyVS8jHk3jtxRdxfWcb2UQc3VZdLM0Hd89xZecxYDrCZNFDZ9REZjuL/aduIL+1g05/jEatDUyiWA6mGHabiKcZDw+xmIxx9uAIh/fuodVsSYuQbZ8ELegyOx0PpGl56aOOvXYAACAASURBVPIOqntbyOQZG7AVlqyqCfrtPnqtpsCHQiZljsr5DNIJtm8SEBliGZsqy1bbqeuy0Vmtrgoa6CwwYr5CVhhPKZ7H2ZR5C6RoXBNXJcdHpQt26MxnaJP91mlgOKDGHvXHliikIthiKx7zuRgjTAMsBZrMmUguxVblmS9KAK9L7bsE1VzWrs3X2iiX3HfVfkumGsknZj7Bw5gJv+I06pnOCJpFMZknMV2S8ZhRmzglx0iCoav8Mp7EeBlFPLeNX/nNb6I5jOIvfvgOzs/qqB3fx0fvvYed3T3leHfuHUoaK53JqfjMcSGARZYbGYuMzRhjHlw6wK//xtelgXl8Ql3MpsB9ApeK/bwOfrjgQQ4xAR+CQdMx9nd28fqrz6B/5ye4/9YbmA3rSMRnSCQIAtCkCJhN2OlhWvxk+E4XJv2QUOGDoJGZ69Cci9cZFTBRQr5QRTpTRCySEXP5+PgMtfMa7ty+g3t3b6O6VUC1WsLOThHVSk7gJ1uYyUxiu/pMzkameW0mZCZHRcDBOmA4FjPMZiSMhMzxFEMn1TJNaYHpLIrT4w7Ojtuo1ToCOspbGZSrOVSqBSRodOPaRck2Ze5qsQaBnRjmIh9wb3USRFHiBcwjLf5mu7b2MudRwdfzOhnoMXdNxgnKRF2nEg1pxs4c13JwT9RQWy2JTsks8oUdJFN5Y65KvolsOerl9QXSRuPsjuI9O01Gdo04sJ3McbURLwj6GcuU35svIljyPubAoD9Cu9WVOQi7FQkk7e7vyameZC2OL3VW6ZFBTct+b+D0L03vkmA+QfTK9ha2qlVUtirKCdTpOB5gMmxh0q8jgRl9rwVeSaaO8bVpDFixi92FzleC+YTpnLq2bOWPJiMkrU9ZOzsAMtCyt3VKMFzu4WLsmfKfIz66sNB3YoUkzqTGZfqXK+1L190lDMJo9L7zQHGIC9vkAE7qK2d+0B1k+ILyCZcbqPuWZ4nDVqIu33DJ2sp5XK3gfK6GR/A84/kp4zwyzyWfETFjXzEHV/rJKpggjUSmgoIDLnOlA+nq3rl/jsPjJuqdvhiXzVYHnR5l9Fyx0ul5Wq3Q7s+65zxlxAeiG5GCi+1Mz5KsU+bZ7NglrmLeLVwXPH95TyyWEifjFyUGCIYT/9rd3UOlXEU+X0Ahx5girw6A8/M2jo/ruH//FJ/euof7DwhcUsaRTMulMS7FDDfwUhxGalq7rh/FXqYhINCSc8MTF9UV5NiNJNrwOsmaHo97mIwHjiC2FHbHDgka4vlCBUcin0qjkMlir1rBwc4WdtmJMBtg1Klh2K2JdTkeNNTREYuYVnAEJMJNnGattaYrXnLkpBXq4gq/LC/8s7//TUn0+kDbB8KsavGPNBwJuHATIoA4n+vgzORzOkDoKE5jinuHh/jk1k0cn56IIcfXEeDjYPBvMi5ZkSBASOCQVRWClATtmPwKbBzTJdB0K0qlggaR2o18PYGOHttK2k2xKtmyzmdfKBVRdhpCXmBdIB4BTFZNpElHHZCstGbIuCRAyO8xEGS1h228fDMGsgQvvU4dgwACqgQd1fY7NycoamzytdbqGxXrlKAL2YQ8mHgo8xkQ3GU1mcAadTD4/lxw3Lw9+07PY0IB6qwCYE4Cfq/X7mLI+yTzkQe0a13zVXdrj7SqhQGYBE8nGE7Hcl2MphICL7f3dlHZ3lYAzMOd18Hnw+MtHDz71nFtCM5xnBswQUoGA3y9gN5MRkw0Aq8EQgV6Opq3QM8oD6uZqiNqZe9xzNr2uSPTIiUV+tqNJ/DaF76EKzeeQCZfwnmzj6PzNhaRNJLZMvYOriGWzMtpcjgiEMr5yKSDFWa3+TknWctzGWQFENUKv9RG49zUXIJsgbzRzH2F24iQtnEHwb8CSA/yeVq9BeBWuZCDjmPmeRFey3qtpWvVQq7/ZmXWMTFXeesqQw42SBkxkalnGzafdwCu+opTWDPEMUuZHPj3F/huKIABdyE2mt2/sdM8WC3nMwVz/j4eZiD6BCjM6vDva/fjmiLnc8kjSMB9yoCSmlwR3L59G9/5znfwd3/zP9KmTH0iJiojAoFsL2IQ5MBMD1W4nclaED3z0DNfQmZEavd3dVWrLFngJKBa4J0zI3KMVgLCXuPS59e6L/f5YSBBB/BsFsg9cCw4Jryvev0cv/+v/yW++tWv4NKlSyZnwfYwqiAxQVWiYEmu/Vldh6/mST9Sc4Vbv5MF8K0JulcCdu7VAXvHG4B4mQMba76RGD0aECciHWrnEIzPPUuHl5c0WOEdcqyk06zmlAUvfC6654BZbfGOATkmjbAGDrI1wd1vGByyoMOdNhrgFQKlazYZnYdYbWHg0qLZdT03rUhXudQ7bpgfbQI6m/8OgyGbwPAm6Blwuh1bw97Ltem4woiXP9CluGERc1dD64PEdXXIRwKXqph65rclKvasTC9sdX1hoyk7u/3PwuBPeO16pq21iq/ml79uP4ae5ejfx7eKrz2rELgcZlyGr2NtTbmWYt96ZPuWDwm9gLyBll6E34yKbNrYWo8gRtH9TcrmIwfc7eUb8+fCYsAFwOWj5o3jWLqZsJrXIXw1eGnMMyg23uwioPUhAy6/f2y8Vs/BbRCPmkduWSjAvahV/MLXOX3yoAjhHHjDreJ8X0sdHDvbFXweBVxuzrOftRZXc2IFnD90nWQHOPavP4v8s/Qt4f59BKjEo66Y3NP+7U1u+Dty93aFkMXU9nf//WAN0bwwnVYs2mw2sbu7jRSdfTumQckYKZ5YuaW6VeXWoj0pP9/8dfrYy++1jK14hhUKWcWnlhaZiSKLx8H9uHU7F+PSdMbD69u/fxi45GIha8JrE5MlwWQ5FUtgPOxhPh5gMR0ilTSAN53q46+//+eo5JMopIAM3X8JXsVSxqIT8y6KhDtn1SGSIHD5WSySNF20fYnnMSWReoMRkuk8cvkCD0gMO2O889YH+OlP30KtfobnX3oKB5e38Fd//QZS2Qj+m//2v8Jw2MftO/cw7gPHDxqo7Faxc7CnGJQGAE9dvYwnD/aJOOCDt97ED/7yL9Tx9ewzz+FXfuVXsX15D4f1E9ytn2CeiiO3XcX9uw9w7+Y9TFo9VMhUG00wGg8xWE5wfnaGe7c+QfP0gdpdn3r6STzx9FPqXjqvnWEZXeLKZWqRbYtVu4jF0e1PJPdUOz+X2RENg9gqt79TRtzpRBIUg7TG2AZLYJpdbZ6tRxYbCR+WeEsqiCAwR5+swnQOyWwGkbSZghhoucSMzM4Z32eBQa8jJuhw0BVoSUdnmv2wLb2UiiMTW2BJs9HpUC25BCzJnCFrJpWMqzDJuF26ZwQE6crLhJgxviT0CECTeWnufebYzNjG6zBb/D93Gx8115gLMHSfLxKYR5MAWbkszBN0oY5mMipTjNEihlhuF8++8ku4ddTBD396WyZSTHo/fO9tPPXMM+pme/f9D2TemaBWJfMNtshPpiKU0JGX66/EvCuXw0svvIhr16+h0ayp+2sqTUu2p5sxoTrG3Dmu2HlBVrAxfQgwsRXy9Vefx/DwXdx58w1MesdIJkaIxwZYzsbIpXKYjZmL0HmYIMEMkQRNNwhaxjAds3U5ikQyooJGLJZFOsNOwl3lM6dnZ7h18w7u3rsnAP7ggAYueTlHEzyfz2gQQ+CXDvA0Op1Jp5Sx+2Kcc+2c9m+2g0dj9rfpoxIQn7tONdPfZJspdR6brR7Oaz2cnnbQbA5RKmawVaLOahqFUlryEV5fmQVhgq/qaImY9Jrcs2XeZu7RBBD1xfZWaSwyLzYtdII2BGeY4xLwJ0tYuxkBK0Q093jss9tRJBqXs3OPE9lDOUpU2p/JJJmmaSSSRRFbiPGJLbyk0zvJRRPEEws9IwK40sRULsY5avqL1CCdLWhwRC8Msm4hBjh1doeDCXpdtrzOVKTYqm4LsDw4uKTOxlarjXq9jka9IYIT923pvTI3SKdEoCIeUaqUZa5CsJU4CDECEmTU5ryYIDofITrvITIfYy5DHjK0pyYtJ8DSzjv7nze/MTk0++HKKEc5kcBMi4k8KOgNXTju/J8AKidNFoCWLrvVmeHfwbEiLQ9xTDzlEfallnpHmvGyJcqZ1alqBBMyLrWKHOBoZ6AnlFjsag7k5onA5yOAms9LcaERPAh+KtYVocFIRjIYYhem9igyzR0IzT1GDFn/xTlKCgU1dqn7WEJx6xIKW5eQ37qMGTK4+6COo9OWQEt9NVtotbvBe/jnFEh9eQDTZS4+hxe0q3Z+0xcVZqb2T5rajWW6xPNIBkxjGmlFkEjybE3pi3tWoZDXvkXMizHFpcuXcfXKVTEvY2yPILhOBumCoHkXp6dNAZc3b7HL+cRarB3jkuS1ZZT7EcfDWsYXYlsbFuDDSI4D35udENbyvzR8jsUDgqsCWcmUJi5nBRieE2wVl3leqaQ9Mp/NIENyWzoj0DIdT6CUTaNcyCKXimLUrQu4HPXqGPfrGA/rYlvGIkMBl9Qxps6y6az6NnVDE3zALxNO7mHKHyOI/C/f+saFwCX5oDahjYVDcE6k0eUSSWpMUCScJjX873RGbMuPPv0ERyfH0p/g5k2kmHRqgl1syWFwR0CRDEceemxn4M+odzkcDhRQmsvjQt/nRkDDHr4HNUsYuPWH1JXoYyBW5VSu2XTTprNcPmfixgxoBF6Oxqp+chNnwCd3bUbt0mixII9oN0FDOiPx+tgKTSTcqlnG6LNN11h5ZrLCA8AoyhKd5ReDvFwemXwBveEQ3X5fLQz+2lktGo5oXtPWBk32lgm2LzAaDaX7yWugu1SerePjCdrNptiX48EQ0xHFoDnJTF/MbSOOGWqudarcRpfojvpo9btYxCIobFWws0ftjW0tEDJRCSYSVNRzIfDs9CrNodAqhpkUKcqk1JupkLEayTjl4ZtWVYkgJJ8zx0UJjGNxclPie/FZcizG04n+zQCWn0uR2Uw2j6eeew7XH38SlZ199EYznNY7qLUGaPbGqO5exR51MHevSP+FiswUQmZFn0LYvDa/2MwJz7N+HL3bgReOlxAmYgbtuCtQxWkqOG1TafiEWsgt8HcVKAXorH5ZeckDnT5p8G3UHhgNnLpdi6QHEz3D0R03q/wtaAsnGG5tOR5c9dekbzoANEwzDwOXxk507oEbzJfV/YSBSzuQlOA6AM9AKQe0kELuEn6+fpPN4pMjVUoodRA3x9ZWs6HiBfW+yEghcFmtVvDSyy9po1aALt1UC4DUwq1Aw1wzVRVS1XGdfWUYkQOTHZDsk04B6Z4W76QmvUmTDkEWYFix1uHsjtUA6HNurAII7UD1wB3XPYNkY1FSHzahpOrPv/eGDqOvfe1rjo1pbeZi1tDRzTFl7OE6JEvHiGtB9K3jTnNGbROBJqmvoIf7Vj3bZgVoeZaoHZgWOHhrppUOjQffbZx9kLOW7MaiSGcNaPYHs+Y4gwIBlwaiKghyJ+BFwOUm4BeAH+5NPchgIY1fSwxSVoBb8B6ukuv/fZFjMQNrD8CFwY2fF8gMA6xhcOVh4NL9NMTUDXqfvatymAkZAi6dCliwxlYxhAscL0K6mIQ4V0d74Qq0ZRDp1+t627hnkK8QPa1LB0L7sQgAEBN8XfsTtPw6XcnwD8Mal/77P0+ruP9dPWsPXIYYtR64lO6Xazf0UZbJdjjGsrsXm8PGWg6Dl9LIvJDZuM64XL/jDcD83xO43HzPTaDtIuDS72VuJwqdBQ9PiIvmoxXm7I/fo/3YBuPD88xB4H6swnN+DdxyL1rTTVxLqDYYuMpXfInJnRcKszYmVYhlGqzlDdB8HWRzBRKr6LmijntKoffSWczmSBejhd8jvO8woaJ5BPdlxl4EJsPgpp/z/IQ421ldjMh/m9kBA+clzs/PxRa6du2q4qBBz2IpnnOM66hzaPubMVv8Wck7oOYc/3jNc8acjKH4Wv4e4yO+Bw0rTRh/vcAcBiP92HrgMryPh8ffHp+XaHDMEV8QkwQA9dSoV8hE2tpkWQRmET2Z6OEHf/EGtstplFIRJJmE66LSavsli1QJJREAxX1zLBNFPPXya0CqgCl1xmYL6XvPpPNG5+IEmvUOHnxyhulggk9vfoj3PngTw3ETjz91CX/nl7+IZMY6gl548WWx0Qb9MV577XW89/4nuHX3JmZLtp3m8epLz+EzTz2Bg2IJZ7fv4Pf/xf+Nd975Kb76y7+Ez3/5y4imcth77Cru1Zt4/94dHJ6f47Hr13F6+AAnN+9g1mphSQmrfltyVzfvn6J+do5cAri0W0K1XEAhn8GcDNXlHNlcFpeuHGBri/nIHIPhCPePajg9a2IyHqqNvJzPOJMNaoXOxOBjCi0GGEE+tgxTG97FMNzDaApBQI5sQGrvCY5niyB1WFNpxd3s6IomaXyxVL7Q67TR77Q0bvHYEtl0AlE6Ik8Hav1OJaKuNTWG6HSEyGQoORXGKoyf+TfHTCYoY+qgLZXTpZIZxWSzCWM+tZEowRU7lyafmis0P5kaUOm6RmjEI91KtWqy6E7D0ohIJoMxU2cCjSY9JkACCwwJFo9mODoboT0GCjtPYfvyc+jPEji4dAn72wX8y3/xf+HpZ55FMp3Ft//4O0hmaITINtQUIvEE8sWSvBGYC6biNI8gizGCp598Eo89dhWNxjkePHiA8WyOGDXzmaRH6auQUl7CtcH5zjyUwCW/RoMBdrer+PIvvITZ6W189Nd/gkH7U+TzQyTiQ+m40TF6MbZroH/LIjpFjABxNisWJh3jKQeWScfx4MERmq0x+v0Z2u2+kvRMJiVjCs6lpNhmZN1RK7fDhmVnxWSO3wZOUibJYUiTlDnT62cE66zYbPE6Q0CaqJItmxJrl34DzVYXtXpbLGnmcMyby2U+M7bIEwzmPmeANNneHHd9nJM0MkDNWKs0OOJ9J1MZxJM0vSEoHQNjM6sc04V+KT4CDWjob8H4kQUMT+hgvivSEHEFMpUFWlqnpGJvB3YFZBqxIwk80wQ36WiDUyzAVmvKMc0kY0FGOfVK/aFosgJcX0vWSvR3vzdBf8DuwSkGwymqWzRD2cNWZQelYgXjMX82dASdvlreyZQjRkHQn4A0pUHYAk4WZi6fNYk6+RIYgYDPmPs8mYF+vhPwxmyI+ILgN7GQcYCH6JwgQUCatoaRiMVs6n+OKekYTH7vcPGTD+ECdqTyDGfA4rvPAnhTUaMDK313i/2+YgKvUSuw1+UMDlzkHOO+rJhfICHNjMw8UmekJN3MFEhgo8DJVc+Msbe9nI4zigmAULU/uXPTQEC1lisfJxDKayEGQmmBhH5R4KhYls4YVoYu1nBMGYPpIobxjK7aZVR2r6G8cxX5yiXMIhncPazh8LSJWrOL82bXgMtOz2ICFTTsWqxdOgyoGTHJm+vqmQiPMF8K+nFILnE6wWgydiY8Zu5sprVkJdvcJ05mOpdlGddub1dQrZaxu7OLvf19Sa0J7xaJicXJOJrNPk5Pmnjw4By37h7i7r0jK3p5fUgWDfTlgEuy68m4JBjsxtF4PEtMRhNMR+w4NmNBYmbMpXhes8Bp5BXmBybDkE4nkOPekc/iYHcPlw8OkOH6l4IxpQ74tVQ3RaWYQyGdwLjXwKTfEGg56p1jMqiLbUng0hv9xaI8I00W0fB5Ay0lp+bMkmxu2gSJ/O43fyfQuNR0doFkNGEuikJynVMbN3tt+BlSb+lalJGjeCqTxb0Hh/j45k0cPnigw5bGLgzGOCAMxLpy3eroQGCrOCll1Hyg3gU3AmriEbzkf7OKITZkKoVypYyd3R1Uq1Vtzpygw/FIuo78mzfBCUEQZKtS1STg5sJgkOAfB8QDazx4tZHETF+Dhy8nj9rIkymxQnmNZIPyOkxHkACMOdeptYYTjgevawXTpsoqODdgUtfTrFglXfXUAD0GO+amnBRoSPCSACLfgy3YvFdeD9FuTqxSoSAEm+zQQa+LTqutajUTMgaYcnHi5uHEek0z1DQgqKc3Wc7RGw/R7ncxwRylSgWXDi5jd3cX2XxO2xeBZGr4CIyVu5V7tgQp2fYul8JEANrwGXpTH44DmY+8H25Y/JnXqxB4JC460BMrk8/NAhzOBwKPtVodjUZLYrg89Kq7B8gXK0hk80Aig+5wjt6I7vUlGfgcXLmBUmkHiXhKLSmBVpRD5LUtekaeY+T4epVPfG1ue7Fmv1mvtyF6bVNjoxl4aTqHXPS2UXHxEDy2lv1Vi6ZPgBgE8jXWrrHa3Ly2myUUdnB4EFMVs42WczNqidtRIyDRwHZLgpxWojuIPBBpTuGWGHlGpddDXR0WnnVkFTDPuPRVNB2wFzi/MtAWoOado0PSEvx9nzBz/ibonCmgmswBkyIgS4VXRtOC7/35G3jxxRfxwgsv6qBnkCwmbTSOyZx6HAzaYwKqGQzQtEtO1o49q6fnMccQ6zKsu+dNmvihYlwaNVZjY6CiJYWeLRdOdn2iGYAOrn2L98jNnQUQafLqEF7g4w/fx0/e/Bv81m/9lgM13edISD0ZgNv6OE8ZC/ZaXyt1+o0esPRt8U5rxHEkA7DQ5rNzn/TvJVavOcwGURvBbxfE+LYOTkAbYzf/1+beUk50ts9Zq3gYuGRRYjW3nHabghjnDGjemoGuSxi48TIVPuHe/Fv1Zc9gdvqius4QfiPQ3P07DOIYVLv6s/bfIZDjYSDTa9naXFgl/A+vg/D1+vdxK9kvahd1hVq4LwAuLwKfHvqeb5FWQcaCMa1cB1zaOg3fZdj0w1qkbB9ys9yxzMNnvP+Z6Sivj0b4rdWsHgKYWL9/VKu49sFQUWFzXwvmw0areHjk1oFLf2GuIOUVETwALnjH9Bet/WVVVfadJG6VBwGzB3HDdxy+vwD0vIiaGJ5jwTWss2cfNb/5fdvRH/6zCXDqmkOmUf4Vm0xmvc75H/m5GxR0QkUCrWG3lh4FXK7mvosDHePSzxmvcelBSn/NlGgwJ06LFzU3HXDpCxQWdK7mq7+P8Fmz/rvOjC44z9ZB3PA9eh0wD+r59mt/LvFvfo+GkRTCZjzqDXPEApcOXFDitE4KShA6F2XFmE4Cp9msK9nYqpRViGaMloiRuZm1Aj+L4cmEWqxWwLCd2yo0LC1R57nG2IjX5a/Hs7+sQ4FgvD1L/33uycHcdHplAkMFWPiNxsfwK71f/1z5uV5qwWRZrdhD4JJ/0/kZPOedfA1jzWRiiB9+/7sopiPIJyEwjPOITJbpIoL9y1dRyBUwlIZ9x8C3WBaPPf9ZLBMFgQzsYlQLc4uSQUOc1Wr46U/exdmdGv7ub/w6uv0z/OG3/xWu3djFV375S3jq6adwdHykhPTqtcfktsqz7uDyVSWWp/VjPDg9xMfvf4Bf++Wv4Ve++CXEaYjRqOPP/+yP8cnN9/C5L34We1efRan6LC7dqOD9mw18/0c/xJs/+QluXDrApNfB2f3bSC6n6LTOcOf2x2g0m5hOYtiplLC/U0ImHcGYRi0xYHt3Wy2fzEdYhG00Gmg0G5JUIojClmp2RybjkeCLTEuyV5nwMX4h09IAvwmSineMCRb+IuckKtMRJu0WZ5NcQEIGi/OdbguNeh2dZhOlQhZb5bwMDgjYnJ8eqi2c7Dy2FtOxNZtKIhWPIrGYIbGgQ3hMBAjOK5ES1MZrzEnqZZIJJH11ynGxq4wyTWJ0k+UUN3NQZxzK4rLAygXBS04o6lbG1CnE+Gq+5CKaY7okKEpdS5ptppWTtZttNBt0y6U7dQqIl/DaL30Fv/Of/NeIF3fwr//oDRnqVEsF/B//2/+OL335KwLK/uDfflvGSaWtbeRpAlOuSvuS7EnleUsgnTLT1WeeInB5Gc3mGe7fv6d8I5FKG3BJPbZU2oxII+y+i2PhPA5o0EIArVIq4pdeewXR1ik++fEb6DU+RDbXQTTSl3NuJpnDdBgXg7NYzmIZmyGeiinf4zPpd0YY9+ngfobj4xNpwpKwQYObSqUofVcz1RkqQk1QoodjN6MPBFuITadRdicuYee6FSg0J3PL2Hzad6QzauYzPAHpNNzr0t+gL81FrlnOKbHM8zmBDykW1clykz4kmYuco1Pbd6hZ51l6nvtnDWbOxCeusSdpifkux95MCnkYMZYls5tAPAFJOmQTyLQ9inshY+dMMq04k3kNCU30RpDBB4FymZPYH+UoBGKZVyyYrzpncGETY7GXCeAmk9QuJvaQUJ4sv4bpTDJpAydR0e9TqoJyAnRx3sN2dQ87u/vCLPrdAXq9EQZkXvZ5PfRmGMgUiXkdx4xGKpVyEeViyfwtVISgcQ/d4zlelv8SkyAwLoktAWwWE8cjc8QxRQJjRKjNyderZdqDlcyluX6p1elAS+e7YWeob3VyRo2cyz4PdWQFlTGZQ0kv01sMsejLONJwZWt2tizZsyn1GoGWq7M2OGddi7niSkpdCGB1MmquddsksghqrliVM2mNum444U7GIg2AU7HsHA1LxBiCrWxrJzDJvcbawC3uddIU0nE1ZiaBU3XpOSMXmU3p+9yT5G0tdqVvFc+X95Et7WMRzeLBWRvnrT4arT5qzR7OG03U6k2HZ5iev52d5p+hL7V/W+GH85hjJd8UB7hTOtBrewonkZGwGe3o//SMjRBDjIxMSxnTEQAv5VGplAQK8t9sF6dMAeNAss9pmIVIAp32CGdnbRwd19QqfvvOoYpH7PQl21LN4SySkXVJJjjHTMDlUtgW1yMJZfwiaMkiLWU2iPdYkYD5n2/V5l5AQ2uuyYWAS+aF6VQSO9WqXMXT7ACg9jLngYkIoJhJo1LMophJYDpoYjqgPEIDo/45xoM6oiCeNUAUY8TIJBdw6QjFgfeDxzOsod32F5f7/+43f9t3YGqTCAhfvBIXiGpiKBiNihWVyhnbMpVd/X1Wq8uY5+TsTEEZwU4CVXz43Cw77S467Y5asakbycqCKhaFojYqtmSLdTky93EF7VJRLAAAIABJREFU+fG4DoHtnR2BbmRgsoohNh9Zg4O+VUDmc4GgZBXybwEmbJ0mcCnw0sRyuV7YLk6GJRceAVIuAAaOBC75b14HQVRWWAjCWGv0XOxHOiB6ExsGp6paEkUngBePS2ia1SgyLVNqged10GCFzMak2hf4LPh9sR4HAwUS/J7MZyhROrJAIkOtgFxOP2fLOLUvGRxOR2MNsHRChI+ZMq2BLcYQVaIZj2IwGaHRaUnMupAvYm9vDweXLyGXNwFxTlwyQxm8GFBpaZUo8BTd1iJzbdEugDZNTB5wpn3J5y3zpiXZAgMMyB51Jhq8b1YdOAYM/AliczNn4HJ+XlMlnYEsg10dfKwwp7JI58uIJFjlTiGazOLStcfx5FPPo7q9L1Hm6YSHum3AyjFmFKFlIV9UsBCj0rccOrbeho6rkgAH4ASZu8srNxNJn2hxjBxpeU33zZIjG4MVw8IOXmudWDcKWhl1OKr/homJVRbW09wAwHRVLK9H4Q94E9T19+8wFLcZ2NoOMSgdMKYKjKuihdk6QdTg/iN8/35OWNVtZYzgwc/4ksCNzUXTAuPao4aYBcx/9md/qr9ffOklJSXUrPWH5liapdYKRHY35yIrs9T3CZimXAGOUcnNzAO34cTYQVA2f/1Z7Z6xtR1YW7hHxcLA5SZwaxvjCtTif6n1W0lqDGenR/iD/+f38Su/+qvY2d3VIeVBI+4PtveENChD2EUYMFECrYN8VemzNgWj0Ou/Ha3UrsbpHAn4NjhCFcqAPep52UxFeZzYehb459jFBgx6x3rHIJZDozEyVk5//Dhz9WPgssm4DDNweXSsEmzH9HHtIdYKcjF447UNw+9lv2uv8cLeVhZwa9eBtuY4t/qzuX7XYY9Q66nvT9+c8Bv/3mzbXX//tU/WObl5jwpoXTUx/Nbh53Thc2GwKQFXBiT2LPwY+muy1/lrcEGh3GnX3WUM7PQSA6vWbKMtrv95FHDJ93CNRwEgr893QKTY4Wvuy+ugp0Jmx7jU9bgQNjRyobXiRs3NTxWoHLXSgzEerjaNWy1UI3wIwFxfsxY4esaZFWYvGif/HpsY40NzygODweRaf44XjeffBrh8yIkopJu5Bk76ubUB8oWvV2CD41io4SowAbNncNH+5xmXdnYYOKzfc4Pl358FecUjISdxD1z68baka7X2L9xjQ++rXp817VP7VF2HY/57OZYw09qSCTPg0fW484lAE+OvZNYZKypZJHvczmb/3n4E5aM2n7sCelIgY7vdRKlMk4W8jHN4LWTCFbJlMaiCAjnjITFlfEeGJYzcc+OxlH6PLYf8w0SY8afpqJt2FxNi7thUvuHrjOlvzs5a/7p/a6Nj3GRL/4Li50a8o+fhAn/TsTIdNQ9citXDk4Jtob5DZNnHD//iuyhlYgIvD/aquHz1Cl5+9XNIZgpyEj68f4jm+ZlknE5OaxgtU3j8+dcQSZUQjWcESjQbTbVE5nIFDMZj/OAHP8AHP/kbfPFzr+KZ559gzR/PPvc07j94gLPzmkDC/f1d5AtpHFzaxtn5Cao7+2h1BhjOJwIa7t89xGeefR4vP/0khs0aWmcnePutN9HqNPHyq69gMiljMS0jnYrh448P8fZbP8Xh/Zso5qk9T2fWI5zXDtFsHUtniwkj29y2KxVksinFHdXdKvb39rUHE6gmu5aMW44HHazZykcwT27TjHmmIyznZGQBGUquRBjDWNudmXmapjp1AYWzMSGPmQFlLJ4y7f40gTgzv7TC4Rz9fhf9XldmO4VsGjvVigDKTvMcw0ELmaRdA1v82Y4+m4wEEKQIoDAZ5ZySU7HpwMt4hDG+9OMNLDBCiyXWdIdmAsx8I0FATEVrrnNr51SM44w5ZjOLUNi2TeCM7FEVnedjlLazGE1GaLZGaDX7aDR6yrPSyRhymRTSmbi0AHNbW9i79iSefvXLuPzUK/hXf/A99IYz7O3s4/d+7/fwpdf/DpLpNP7dn3wX5e0d7F++hkKxIvmyqEyhXKcMe7O4hqZzPPPk43j66Wvo9xu4e/eOTGRIslE+S3mDVEbrzvYlKh9aZJGgGeN0jHKxiC+/9ioSvQY+/NGfotv4AJkMgcseFpMpSrkylrOMANVUhgXjKaIJ2+MatQYa5y1MSKAZdnRu7ezsYGenKnCC5xDnxHhAYgddzK1QggWd3Zn/evMUFoIdWOwAY+5bqQz3CYI61v7MWIB51GA4Ro9eEjSV5QSL0PwmjqJIQsx909pXKK1DE0Wa2CyW9EZweomM7VwhjCxbGXfYRmZ7Lw2OyH4TIyAmmTgxaFUwN0IU28PZtj6Z0TR2aOSYWNxY15TjWBCkTcgUjPNJJrj0wBiMlLOThEOQ1VAKi/vM/In6pGwhZss4AWMChwRlSZIg2YaAIQH2mMafhkydLrsvaQISRbmyjXJ5Wx4L+TwLTxMM6f5NSTNJmTG35dqATHZy+YzkOghgV8olxfpGTDHSk1q/nfSSGaouRMJQbO3inGAdO1dtMrCjNEuaDbAk4Eq3Z53Lpu1HII6kKY8wBnG2e3+RyPRcyES04rUXQzOI0vVjUkJHOPFM+4TILurccYMUAiy9Hn84BuAewXGU5q0qloap2N5lhAkCagSYKY3lJSS8bJs6IHk/7nNF1NFZa7CoS71dwc31jJDFS7icTGHJVBjJxKcLth868Er6nnZftmotDzUtTH422Z9pSc/NlilEEkVkS7vIlfZQ2rmKeHYLjTbxkRFOay0cnzZwcnaO0/OaudpLBsNrrBpoSSDZDLE4Rkbk4h/qtLLwISalBypXSVxAlmERKs2O1XRGxSjiUGSH8zknEtTCjIiFnckkFRccHBxge3sH6QRBRcrWJMSWbreHOBdwWcfNW/dx++6hjLPFkhd4uZDGJTnuYzK4xwOMpgNJoXAt8Bma9EIS6WQWmRQ7jkkKMwIDCwwsevFRc34uZmNjdy+neg5cZ9xTCFruVqvIkgxIwhLPQe5jlHDMpqSpXMwlMRu0ZEY17jcw7J1J5zKy7COy6CGKkZNSsQxVsbuJ6jusdyXIqlmoMDCCyD/95m9rZngg3ycQfADeCEFTUIEvuaYxpCmOnCPTcgVcUqeu1e3i9KyGWr2Odqcj4LJSqYgqTdCSrMt+t4dBjzqSC5RLBC4LqtZzIzBzHbaMc8MbG/MvEVebOCud7Psn+1JsPm42/Z7akQkAsvWHQQQ/kwPCDYNGPWxn1vvSEGhqYuc5thp4PT+xBdxAUm8DUEWz1WoqGCcbkwcFW15ZUTZR2IQz9kmpKknNGeqtTEhJn1NHiRTgtB1E1O9wmo9s4+T1+RZxsi55cHomkkCe2UxsUX5mSaKseb0PhbcpBtyuN4TusyIn57FwkuYGUboeiRiGkzFa3bbc0Aj2EjQkeLmztyfAkfeiYIzt3lMLtBNJthfEMBgMg+vyiY0OE9KLVcWy9nkdQM4xnd/nuLCNn2AyQRtONAKXfA+yS0l9Jrpfrzdx69YdtY33+9QoIVE4ilgiHVRmS1s7yFd2ZOBz9caTKJS2Ua7uqs2Xle5AtJzizkqYrZXQ6/ytJXduYgcJkzdq4cYY0h90LH8XOKxYIp4sop+L4eMTOKcpGIBiK+DSEldLCjn2nr1myZxPkayBz1+XT3bFG3KtoB6QC37mQU5vgOLa0rSOWe1U0ONaMlQEDYEHjt05Y4XPMTo8eMl5Jo2OEDMmnHiGWTLribOrqAU1vCjSyWTALmAAQEDeNJGiAu1/+MMfqlXlS6+/bgeFqmZmSsR2syjd6BhAEgymuY2rOqoq47Rl1cYdJODG8tFm68gnGvKgG9yn20Qr7MA33RnXdm/boTtU3fNywLjfEzeBAM4bBjOjQQ/f/qM/xLUbN/Dcc8/JoVDv6zZfYwIQUPTv5C7MBWYKCjkfpIHqAQK+3oAaC028k7sd09rgBUrba9nA537ixLRN39Lr0pC9sXIVtJYiMwVwa8a1mTKAZxXZ2iBCrvX8bweomp6NOzOcvqxnHCtIDSE+Ye0+Yx2FxkH/GUZxVxqXm+sh/OwFPIeScmMThNjG/gB0j3sTcPJP3/+tp3FBy2p4tDb/W0U8N19WZXD3jtR/ClnKuLh/DbjcBLUuukarSq/GfXVwB7mEq2Z7cNgDdQZkbwKXdh0rwNd/5kXMvk3gMrwG2CpuWOrKNMz/vkDx0MO6EKByWkuaG6GW4tUzkfbHCkwjmO+1W50OsZ5FCMzeHJ+wbmcAsGl43BwMmRzZa38GoO7f3OUMwdbtQLxNvqX/vIuBywusyh8x0S4clw3Q3wOJ4Vb58FwKX4vAfo2Prbnw2lxfX06zNsS41O9vAJf+si8CLgUGeNzZ7df8jDAb0s9HAdjuvoLkyesZO5mWzd9ZdQg4JV+9twFD/BnBC8YgNISsN+rY3993DDeygNx8ctIOAjfdzfhWS6ZQSaeBR9CISWq5UtJv0WyRDEsCjkzaaOrAbY2xEP+oDThoEfdsSwJECbRb1nGjIjyZlTHT1vRgrEzQFnNk6NArk5Sl2kwlt5JmQTzr2HjGRmGxK9Cj8+s7AEw3YxHne0XGCPdMVxBh5KWiSsR01Eznz5gxuVQEb/zJt3Flu4hrBxVslXPSpG52umrFo5uw4usBY/oZRpM5JtEMXvnC1xBPl/HJzftq/by0v6+YQJ0YjNdmY3z63o9w9coeLl25jLt3H6Dd7spJ9cmnnsD2LiWm4jg7P8K165dxenyG/UuPod4kO6aFVDaNdquF555+Cs/fuIJbH93DyYNj3L93hHZ3jGgig875/0vamzVLdl5XYivnebhjzTMKKIAARBAESYhUk6JaEulud4TtHuzuJ785HOEX/wA/WB3hX+DoFw96UHS429GtjhYlcZQokRQlkSIJgBRJTIVCTXfMvDnPmY619v7OOZlVZCvaYFzeqrp5M8/5zjfsvfbaa3WRmWdQr1TQOjnAO2+/hZOTB0ilF3jw6EP0xmcoFDMolVIoFdKoFM2oiMVHanDv7GxrbLtnbCM8xZD3KBJAVdp8PAOZzJYYqsjFmQW9lUxbZH7J8VRHknWdcN7R8IZzlO2J80UGtXoTpUpVcRd/hzE6jT3YXtvtEVw9xln7FLs7TTFBL5/fZ18tjg4fYDLsSfewzHsoZgVAMy+gPhmfBckCTFDJ1luSWSjbXRITCJawPZjAlD1ndqFRU07rgAVLdoEx1mdRWevFQE0Bl5JCIWCmJmsZgJB7wDZxOXfTsVtux0ucdc/Q7naVY/DeOa8b9TIatSxqFbZV55gJo1DdQXHrEl785G/i3LVX8JU/fxMfPjrFpYvn8a/+1f+OT33611Cp1vG1b34bja0dnLt4FatMXjqgZBoSOGEuJg8AOeSu8NyzN3H71kUMB6f44IP3MRhNtIZYEJeZITU4qUnuOouUOCIYkiVbbzaRhtuvfuxXkBue4e0f/Dnaxz9BudxBsTBDOZvFdmMXiykBhTRG0x4eHXyIdudYuWOxUMJecw9btToKAjMnap2m3mW+QI1S6+SjtuNKPgWcG9QRX1g3XcgddDSZJqDIAAJsmJvXNfZkjzIXOm130On0ZQJE5iQZ4QReZRRWyIvdRzb1as5OP9OrNP1EA5cWSu3sbFJnnwNyKv65/r/iLDcYC0XUdC6LFL/cAZot2gQP2abaH/Ywno6UpxbyRTNDpeFTOotikZ2PQUOYJCLmlNTUIzvZjSp5gJBgILko14rkBGWe7JrENO0lMYL75kReCNZyTrLS7s6OmeNwLLZ3MR5T9oxfzLsnmpODftecz0cjgUjbu/vYJrBZqxkLd8HrMUCRz0gSVE6akL+F67ILtOTz01lisYs5d4fcL8g/OZC4GAAr5tATxXjWam0ydgIGlZcyn3Hd+xVZ+gTOuMZDtw31vZOicXEBXetYz9OYu5ZjBHZlIrbyc08/UmzkOYe0kK1QFgBLuVBbdmlybQS2BVx6ES0AiNLkd3MY11YMPeCm8WwVNDGfdf28RxbgAhvRGKOS8wvGQ+58rpjY2ggFjJquZ5BOC4ZBnLVkf+clVcJW8VWmjFJ9D7WdS9i7eAul+j7avQla3ZGYiw8o93F8onXEzlUDL8mG5ReZ8makw2dUyBsDnqx5Sg1yLYvVKGajRf4cT76G2Je6U2nKVaqJcc0xFZ7mMh0igvDMyBEfIiO7gfPnz+Hy5csCLhlvK39UMza7dqd4+PAEDx4cSePyvbv3RU5joYKYz3A6wng2xoSFA8qIFDPIFynrkBM2Rt1sFhsMfCbjmvPI52owf5aKCEFLmuyao7gBlzwriJdlBFruUeOSOCDb3llsU7s444YctmolNMp5zMddLMddTIcELo8NuFz2gVUfqdUYOb5nlrPA8xqPxw33CFnWesdO6n/97/7pSjeQwL75e6zYqIWYQBZZQ3TLcuYlmZYELwlcUnclXyzoNQQeWmcdBVqPHj8WQMcWbk5stYp3eqpYErzk6UY6bKNeE9uPmxsXLIFLaj6aPuJAE5QbCjeSS5cu4dLly8gX82JpSetyOBRYJl3GkgkzE5RjUEnwjQgzJyErpDLOSFGMmhMvF2nV6bDIZlGlRmWxIIHtk6NjfbbE0Fcr9HodBcGmUZBTS3q1WhFyTl0HEvpH1DfwpJobq1orfFFLNJZAX5aHtRnd8Bq5YfJeCSxy0wvtQNKapBiyMy8rxZKEi/scx7MOBr2esdgy3EBMHF8boNhUCy0+LqTpYiZnNDqkMZDn9ZLpSqYb2bD8O6+NIC+fOcFUGYrIYdM2hMBiCGwH3hdnzIiO62wpyZI1avOA/97t9aXzyYnH5xL0RHlv9izrasnnPCFoSS0RVrpI72YgQhCTAXCtsY0bz9zBS7/yKp57/iUMJ3MFK2ylYQxG7RYGT3IVZNWOB4d3gUdJ+QYIZ3FAMMiIK4lJUDD5u5YYhgwslIqcPZVgrVgVzBZeYL8qaU+wW+JE0TbesEwDcJlkatqKtI1c15xkq3hikgRhw2uMmeeN8g56GSEjgcKlKARPZqPR+EMSGNrGBWA629Zw4BicTbLhwmdGulu+zUTtSNxHhgPX82BrEl0RU9Ki/fZ3viPdoc985jMSsw47EA9XApcykWA64AwaAcA+ZnwPBhBBryO0PQiw56u8HSEAeXadiU5FlQVZrY4d5UMSrmfvOovCP52NFsD7WFfQGBbEGlfLGf72J2/hvbt38eu//uvS2xXDxg8nJewRXmH1VbuVmEWkzxdw6YxLgfAmxC0oSN/D79lYGAhl70f3UutCd2AiVGZDtZpBhrN0NKeiVs4YNLfnzOsOjtkJdpMHusYedtAo9J0kWHBqA4oCifUAKQCXTwN0koznJGiZBDTCMxJgFumwun6O2qXWGXTROg7BWbySw1tFrTSbRYFftn9ojQe3JK0t4/YZ4G/I+S8DLp92/08HLvVJa+Y8SYfvALisXzvrHTEAb0mH7TVJECt5DVYnXf8vCVwmzXk0R1xuchO4DGvkadBc8vN0HQ6Kh21zHTiO95zNvTgYqNmW5izczftz/dZNzVMTUQ/avzHLzu787wBcPjFK/puBebkBfj/t5bm/u5OQ0eMifmP4LCdjJOa6tf2uVUX04njPCnrlBlxtMi752iSIGZ5rknHpJRAfqfU7Y8IfMRzDHu3i9Gv7qmsjJ9fx5p/DWWOdkU8CrOFalRgGkyUF/tzPjdnIOCPonDPuY0yoc841lMP9W/se2UAZ20+8oq8a0nIh0x0yLRk3Eqjkfkxx/Vq1rOKUPl/6eJQDST4fKzbE57kVEk5OzjAeTXH+wjnFlewwCoVN/lxmuzR5pBkmGUPtM/zwRz9CvdHEM7dv4/z5CyrWkm1kggg+Bl6jiosEdjYE2ZrkmjFA2dq5zIGYKaWdLWKYqC1Vs0c/mw36ePdnb+HSXh2YdjDstQVSVJtbqDS2pB3XbrUE0nEK9kdTTFFC88JNnPXm2Dt3WcX3Au8JFkezQ4luxY1qBvfv3cVJ6wx7O3tobDdx5cp55IlnpCxW6HaHeObWHTy6f4S9vSs4bfekNUlyQLvTx/7uOcz6Mxw9OMDxoyPc//CBYtjmdh2r2RBYjFAqrLCYDPDtb34DhwcHprtGgKXEjqECKqWsvnakqb8togQZW2Tp8hkRgGCsXiZbl3uINJ8NLCEoRTfy5XyIfJ7vY7p2nBAy7pgx8SNrnrHMCoPBSMyu6TKFUq2JRp1dSJZIsouLYMnp8aGAy3wujZ3tOrYaFTE5x2wTf/wA03FXWpqFQsaTPrank/SwcFIDC6p2HTzrCaik2NZJfXjObeYkBCG4bkncoCGfWHNktM0FNTDv4+/S8HPCVmZ15rD4yaKVgX5q51yxo8bYl5xAbB8+bXVwfNzGSauDwXiIvXPUcSyiWWeLch6lXBblQkZMWLJWT88GQH4Lt1/+NG68/Dlkapfx3Tc/wBt/+w5uXLuA//P//j/wyU99GpV6E3/0tW+iWK7hwpUbmC1SyObZlk3yH5mlOYVMjAtpWHT1ykU8d/syFrMePvjgLloEvEtl719hbG3grEXjSxTY9SVtSQMuCfx96pWXkZ/08fO/+TMMOm9je2uMRk1W1uh3+3jv7QM8fPAYmdwS129cxLXrl6XhvpguMO6PMSZLdtTFCgQ9VsgX7TmrFZrafASyZ6ZrKPazJEWt8KG6HhejGG8cY6XN+j4aV3B0dIaj4zON8/Z2Gft0IN+uiR1IkJJGTWDrN5nUfEMHtm3PMSYT35nApcw8NLcdtPT91ch2vp+ItWFSEdJxZAxO0JKsPO33xrYkbsDOIeadnFuW01onH+cO8322yZrzOg1yCLbPlUvOKL2wNJKHzmQCl37q8N4JNDPXJqGBbO8e27t7Y4E5W80q9vebOH9hF+f395UxDEVcIhnImahDdhjScHeka63V6ENRlVYlW+htXyWb1Yr6uoyoSB406a2zyc5Yi/9CdhKY9RxIdQG5nJTFHQSMefVk6k3U5k62rUDLtLXti1Axo8aiFa0UA/BjadjF3JjEKJk6OOAXtJ8t0It6KixfCh12/FHIJ724HZ2v7kju5eb4DLF700nhUlPSG/SuLTmHBzMadX+63j7BRDmcG+AetY+JIRq3fksSKupiM7mD4AvBP5vhUHCFt/eymeD5igOYIV4QKYiUCUlj8TynrEAac/4ZRWQKdVSa51HduoDG7hUgV8VRa4BWZ4SDI66hHg6Pj3FwdCIiHDtvSeAgu5Dt0ZQHobQC92oR0hYJ03peKbWM89yPMjoHxGYkJsICZAB4s5QOyOscCB23NO7h+pN2ZKWE/f0dmfMQuCTjkucR58NoQHdvGrbxTByLcfn4oIV33/sAb797T52u7GSY0KW8TIPjPIrlPAqlPPIlYniGD0UBnHJg9xQIw+yFeMtlbLMxeRMSz0zj0oBLruE0ztFIaHcPNZpns3NY58oS6cUC5YJpPW9Vi1hOe8C0j9moLdByNDjBat4DlgQuhy6xYmvF5l8SsAzBjUckIc76l//ivzWlsySwsYIARlbgzICngCk1GLlpMLAiNZSUc34v5JErFuQwTjCTm8/9Bw/x4MEjHZw88PnWgXFJrUbqXHJciC6TcSkEO28VTFZv2SpOIw9+yeUux6poSVVzPkwytchgIzXWnKqtUkMgplKpypmJFWpWXti+bC7AS0PRJSKeEvBIR3P+XW046bQqqfx3BmLt0xPR1vmfgEBuqhTllW4BDX1K2ug0kckuS6UwmEwxmk5NvDi09Km1xwJM2wDNFIQuZAR2rfJm7t3dfl/BGoFXXjODbzr9cXyqZR76JXNn7A/QP+vo52Roqr7gbEgeeqoQ8Tsra2o/BcbTmTQng6M4W/AJXsq1vVLRffJnZAPwIGGrCIMptdy741sIxFkVZkWRf+fP+Mx4vWrFKpYwmc0wpNCyWhWoyRm7xAr0rVbRH9Ch8USbMUXbCUIOhhO06eq1WKFYrOLqjVu485GXcfPWc/joRz+Ow+MWjttdAZes7E6mrISR4ZoTsD4hjd25aQZmWUIa/j+CCpNzPQECxumYBQoGAK6DhjqsXEQ5tNLr/RNai9GBlmByxT8PVxEABWNVbbbHrpUSAiCSyBcNFE0cqlGi6jUKXY8fpzpcrbXZWi/MBc6Ek2OYgQFt0HA1Ayp/bq4TGQUwkTRBnFhGB4hrsApclMyAAblB34aJH1uXqCf11o9/rM/76MdekVZuGHNW4rgJy6FULRKuR+mHo32WBTcC0kJyr8DPhNcDI4xnf2Ct6fXSM7Ph4LpT64oKN7ZOg2vZGhgk7TwDPuWo6f+p/YLOiekVOmctfPVrX8NnP/c57O+fd6F0NzFSa7lpj/iMclZknCDaSAaAyfcJBytDm7iCkQAWhuft9NKY9eVMJ8VYYR6buEHQoRML01sukgm2AR3W7mPBbXJeO1ivvcxXVWD6JthRWgtq74glBGK28pNtw/FYrmtU2tT+5a8Pa0aAKM3kHLuJgU9b+ZugYIB4AqtIPJMEwPc0sDSs8XC9JlvvYKAftF5iiGQF1ssTNn4RwhHNoXVQcfNzQmVZz8nbfZNjFs2aoFfq7aCJrSL6oyUvMZs4+qyATCb3lwQOZoL7MbhFtrkSig3GZRj3TeByc2+0N7O1wfXIpDg8S60PZweYC2Yo3DxlH3bg3sYg3lf5d8Ypm+PEfc8VcKy1fu1XNoHL9fd72njavwUTq/U26Cefo706vWRSug7oPx3I5zAEHeXwScZ6WgP2XS/Mnu3GVW60gIdk8xcxLteAbdsBojf0Zq54Lfn48loyYsjYcwoal+YsGv+nnShRfNscz+Sa0/hEmlrxHhTG9In55LIIoejLuIhxCecUDSL574z9gmmCUqxwfibmeTATYuRA3abT42OxJtjtw0SXQJSK4izmK8azs1aYjReo+blkE/FcsUIN5CraOeugVLIOI5PisRZBzn/GlGwn5nXXahXFYW/+6E2cnrbwwvPdmSpIAAAgAElEQVTP4+at24oVO92egCECSCE+CMUma+VanwBJFrzNVP6fbd5iDYXzZmX6c2odd000m0wr1IslfP3Lf4DltIvr55uo14t45vYzaGzv4PyVq2g2d3B6coI3f/QDHB8fotXtgTjU5WdeQqGyg3yhJkMYJTQp06Rjyy9jzOl4ieODFnKFFF559Q4Goxa2d8tKZCRVRHZJb4arl2/h7nv3RVzgOXrcPlMRm/qIxWwJnaNTPLx7F62jIxmZVBtF5IqMCYcoldPYqVXwg7/6Ln70/b9WXsN4vVyto1SrYn+viYvn93Dlwr6eK5PX03Yb7XZLuty7uztKWMm2mU/GAnkZ+9MhnCSL1WKC2agnEI7O1pJbUs7H88+OgvFoghl1I2V0OdEzLFYaKFRqeq6M1fu9Djptyztu3riI/Z2mAEuapnRaR+h32wJi04sRsqklWACRc7PYMGSs0ACEDDFjVqnjK1swlifn4XTpxgkpAy9d+oEcHit60Egljalev1J+R4CZSXV30BULUwm4O9wSHCB4QiYdW3wPDo7x+OgM3d4I9UYR2ztV7O5XUa2TjWX66GQwl/MllKSJlrH4MJ1Cuz9EoXker37miyicv41V5QLeprP4D9/Cxf0d/N7v/R4+/trrKNeb+NKXv4FssYKrN5/FbM6nwZjVusRC9xnjSybb166cx7O3LiO1HOPu3fdwdNySgaramuWOnlNrJbVGmWOyADOdcXy5ly7QrNfwsRdfQD01xwc//ku8//a3MJt8gF7nASbdnhx1a6XAzm0gR4B8OcGExrCjKWajmcyuMnQFTxPpoFlR7Ixr9296d5SWWNDfYU49UGults5BMyHpdIY4OOzi6KSP4+OB7oFzd2+vhr1dmvukkCJYKWYlwUr+Zww6I5a7kQlltbQNxDHgWjuvS2EZ85pxtJM8nHUZaRdrz0vpfnRP7CijLp7HYeqcIlFIuodmMqouvDQ7FvPCBlgw1b8TcJ/MZLbLXNDiVHZh2r/z58wJyZTsU7tzOEFvOJZBcJN6pw0yS8lmy+u1YgjSKZxmOtOJgEqy5inbRjbb7m4D2zs0/K1iMh2alIOYmyxisYW2JNKR9CkJZU9JfDIH8VCoyhJ0dWJF6OAyBp0xY8MXnznzAzLrTcrLWsJB9wkxRWn2yYJFQUAgUwqCuBwH3oOKBAIuma94TO4xh+mMG7khsCutquwbj+I2N8oJ3RKK7xMAoMdwcaxtreb2Ze35UX7l7Wt6V53PziyNivgOaEvnlGe4yVOxuCEw0Y1mRRjhnqT7MF0Cxu/KK6KvoOdp51DoIIp6IzSnbS0RajfAkleWlZyBSReY/Nx0kcNoSnu0AhZiXp5HtrSF0SyF/miBw2O2ip/i0cGRzONYPOKtsh26UMzruvT5Av6t4S2zTKOYLmi/pxxHuphCmlK9BUoHWss4vUgktZBKYzigLwuZvjNhH9K3puRDkWZiRUnQNBpVFT0YA1C2JBDwxsMJpmPOFT7LLPo9Su118PhxC/fuP5Z8Cs80nqu5Eh3Uc8b8DOY8aQeTg/u8DiaHAzh1TErVYztXHNXUoiSCMS5TLGetSKajhA0LXSlnXO6oo6HAcWDhiKZGiznK+awYl/zCrI/UfKh28VH/RDqXy1kXq0UPq8UA+axI9yqYCmAXKO/Aqv7uTYaegyuMoat4UjcqBJSTvjEuCUwSZOMGT/05MttIDWcrJyn2/J4t5NU6XqpW9TA63T5arXbE5mIwFzQuKb5LjUuCWdTcoF4QqasE5zhW3FzYJi7x61ZLoBiBB14L0WdqXRJs40Nl0MeqDinf0rOcTlXJ4euop8hJzY2M7yFjGaeRc0MksCnHJgKXbIdYQYEKkXWi7WQ0Dgmysm2b7Tuib9uBwutVG0ae2ibWLk/wjMDZWBUhtjL6nhIxIZyaL8cq2+C4MZJ5SVCW98cgQ+zL6UQHiwx7KGzMltRcDluNpgJfHvp0wGufttAl0Ch6vbX5ROy6YOLipA1eD1tEhMyPhtK4oV4oqfT8IiuBC5PsVYK9BH0lMpw3gx6On0DlycRpzwba8h4YaDPo5i2r7YLtIqm0AjXeNcfV3JnNMIKHNZ9Zt9dTEM4NzVzcxjg6PkWr3VFF99z5S3j5lVfx2id+FddvPINUtiAHuCENl6TVkdE4y5WRwDQBamnBuSqgV5kiwNITTcMPAnQf4UUG4kVgSRC3D6y4BNDIZ+hO6jF46Zt4wnk7aHBFhYGnZL/GtnwacBlXpOIkOM6ywuWvAWzJxMXnncWkPhkT362h0wFuQ0C1cQVGcQAuI1ZLjAJY0udGNwGICQwYBh1kNTupyo49p/lHrKClSQz8/O23xbz84he/iO09SkCQmUgwgxIGEzlsqm74xOHKc9ESsAAuh8uz9lNT5gkJhBK4CPSMbVy0HzLBZPAqwiN1pRJtD66PlsSbAphr7EeuZRYzUijkMvg3/+bf4s6dO3juzgtiMpurXqhO0yXeDJai9DIQKD2rDK29QfnPApygb2kBic/GaJ4ysInmgGWm3gq63n5pbMsQhDhwktAlNLaSzZOnAZdmdmTnydOAywhMSOglBsaXzV97QgZCO0y7AS5pDm1o7yn89nb+NUDRq/6hKKX4KAFcakZHiyTK2qPDOSTypoUYAP6w1mMA4BcxIdcZl6FCGBobNtl89mlJMHft+jb2heRnxq3idj+qoftz2mxRDm/zFBxy7RM2AWE2eATAMFrmPpZKeHydRe25YgGsA5fhuuwaE2PvgCd/1xKBmIms+xA6Hr9e8yhszT4XAiiWgCIt+QoBjYO6lqr53ArMYwd0dTZZTd7mQKJV3Mb7Pxe4XGeyJgd67Tn6xWeczRzd0wbYFMA9rR03KIgAtQAUh9brqIUvXl9xs5gts3WDIt72k63iYZ2GNRzNAXNZiop3/PewhyfnUJZtRhvApczyEhqTdvSuFxHC+CQBzWgfcV2t5GvWAEuRf7wTQAUoFlvz6tJhDFWp1hRXcTaygMq9j3t90MgKepRk7skleUEnbba90lBujmGvp8I62UFMMhjrsHgcDBvDSawdMyRwRs+JzHTYmkUAjOyKWq0uTbdgauChiBgNHEsr8C/w8MED/OCHP8De7j4+8uJL2Gpum2Y4GXvORogNEMLci/dUo8nYMwtaZOF5aiwDaC5JGTskmTAoGVWhzJNJra8VCuk0vvutP8G5rRI+/vJtLBeMH8lU6aHd76t4zA4K6uZRm40sqOG8gDsvf0rtv9OpFTAJqLCtmfdLVsoP3/gxPrh7jBc+8gJe+Mh1XLi0jU6npWI6NxwykFaLNHrdEa5euY579z7E+QsXcXrWwdHBqRUep3Pcf+99HD64h9m4L9ByOOqh1iyjWq9inprj2efvoF4s4I//4+/je3/x55ZklYuoNZq4euM6bt64gXqliMMHH5qO/WQiUEXdVExA/b6oGUn3bjmfLs3Rm8AldSy3SKQgY417oo8xHwNjGbqOs4OILFnpXrOLiuBZLi8yAecWNSmr5QL297ax06wgRTB00kPv7ASD7gky6QUKGTrdz1EvZ4G5mZ0YUMK5wbiFsXhBHUvM0aiZyQR+LvHHJXKrNPJkTDltj8UG5mCKCDwOSWdJBrEGTHbS0TiTxdaz/pn0DMW4XGaMHUfWqBNDuOa4DsrVEuqNMgpsW8/wdJqhUsmjUiygmKtIT43GjWQDLqZsHZ9ixaSa7OXqFq5+5JPI7T2D/Zuv4l57gW/9xd9gr1nDv/t//y0++uonUK5v40t/9HVk8mVcu3kb4ymlregPQNJLSuubw892ZRqqXLl8Hi/euYl8eoF79+7i4eMj3RcFVflMpCGfIovPQMWiQELKNLDl3Mwibl66gPHJI7z13a9i1n8fFy8A+7t5lLNpNMsNZFZlOXbzEtIZNTCbGzT5MVNV3eltLBYaW1wDiZ7XyGKBCATKk5i8s/XUTE/JIiRD+/iki8Mj6ulm0KTW4lYDO7tbKJfyyGXGav0G9xB9oJcz1Kq70a0laaCFyD48u8mSpLapZ6XWTizJCCfLiXsoMUxtH4Z1uLyQQG4n5GTp85BGJk+zHpNGU9zNPIxtqCyyrKgZavqIMoEScEmzzozckjn+/PloaK7GSsOWKwHi3Q5NRKbqnCTrnWzoKnP3ZlPPnrky8QWSl6irSmLElHqyswmmswn29rextcX2Wxs7sh6lVbikkS2BYgP+zbXdWp957pqmJhlpZE4TSLS9UV4QOTKqiS0szdyJ57R0zbke3WnbTSwFWKYJIFMIzVntGeY5E9fJZIcADU8KAroYHgisnZGFyrljzsrh2Vrs7OhZ9D0uiAeOizFqGe0Q7OKKDs8xANFxx5ZpyweNrXBGcw828NYKYMwPjOhibGAjjlj+5ecKr9b1l1fuTB7mjoGWlm8KAFRuY6Ar9x1JqRG89C/lCmL8xQxL5S/+bIKhkJlSsWhDmT8+O2qmTjAY9dT1OSDYPQZmqwKQKSOVr6O2fQnF2r6M4yrNPbEYx9OliFNi8Pa7OOu0xLjUbsjrJRFHTuA55DMFlNIFlDLEi4gH5ZAhcFlMIZM31nqv33VZRIKUlCSgyRtZtSRdcb7w/czfhI8qXyBLk39nwcKKYCYrWBVoOR7SNDmFSnUL9fousMpjsciKbU3WdY+kNAL1xM+WM8yobaoKlbevp+gsHli5FhEI6BUobt8DqcY6eCyatlZxaq5yfzDnby5znovUuNzb2Ua9UlWhlzIgFG4mcFnKZbBdL+uLoCULbosJfVqOMOodYz7pYLXoYjnvJYBLj8u9KGZzxnMD339sroGu4v8kKqwnK7ZpM2iLHLKYrS7TVlGf8z6NB23f6VRXNJfxHNskCFpNTbOSgBcP57N2RwYzbHfmgUdaNM1nFCCwukRnMgrAqq17IuYfGZfciHj4crFQI5EP8/yF89JqLJSs1ZrgZdCzJCBSZ7s4W9B5eKcz0cbGz5WxDM1vStZ+zq1bQrsMalNpd5Jc6e9sb6do71SGOW4wQqDWXcXljEbgsVYV2zRTLGo5cgIxeGAbgBa9+kSN1WV4h20E/JlV1hgoVdWKQsZqt9dVZTawSMwJ2SzqGTzTiZ3t7mxd73U66Hd6AoND+6xtV9x0uVFYC7qYa2RIzmZiqRLA5LgSqa816hKO5phxcRI0Yis3gUBRwv2LUzkY93Cj47Uz4FarOd9zxFZzHtJSaNY84M+bjaYCfv4unyvng+mOjl2U3MaAmEavP8D9B49xcHiMdCYvt/G//5tfwG9/8R+gXG0glcnL8Y1C1DJVF0Wcm8XCdC7dHEIkOQ03EyhSxw0CUlzvrMwIY/HD1pJx1/fyaH+N3RJYJgSeAwswsK4i1mViQ0+4cCeBCsOXAgQVt5WtsS6V4MdA5Qa2sUbcehqIGSWf65CF50usVVCY3Q40M5KxLztEKRVg7MsngMuNcRGo5L/PceVcyckB0JMh2yIjjUa+Hys2fB0TOrIuCZZ/4pOfVMWI84eBG4sQel7SWbOqbBhDXalrjUYmLf5cGYxJNDzUnAUWGrs0JHXcsKXPpGuxYIzRkgW91gLBAzmwMZMC0dFhrQOb9z7Xe1Bo/pvf/DPtWZ/93OdRbzZVKBGwrrYGY5VpLeuBOQqYYP+Y1moA9UILB59TbM4TnpPFIXyttWkYCGTalTY+6+AbAzFr/48NeuI5mQShvL3DAfUAFgTgMrSKh6sPDM1ILuAXApcWEK0n0yGICho1MXC5xv5K6FkGkEUAmTN/9fykLbNOOttkINmyC2sqwX0NTtTOSIwS/cQz2lx/5vUZnqJXCJ2BJQc8H3+via8Bl5vvldwb1kAG3Y8VNgTuOOiXLFZECy2wp6ipnGBRr99zPC+S75EBGSs2L8J+Z0NhFX4mWyFQFQDpruJr+5W/nr8T2I7hvcL5EYoCMsbz88/a1Wwe8PO5fnmOGf4SWO/xWkl+pu4tIckQVoTej+vNx8Q4Jozh6OoZWLIxuPz/F7h82vPcHPfwGhqfrAOa8b2H34mfQVIt1oHrSJ/ROjisxTkuRUegb5ib8TZgzutuDb4JyCdBwfAzk+lNaMfyPHsKM1la26E934EbpVbhvEwMUGQm7+CazX3HrxPt32Z8EDtjh7EJ83B9zAmcZtA6ayt23N7eMWZq1K5tE4UAWhDXD50FofChVjN3H2dcsrXdUEGbezhjM8YxSvj9gwOAy/goMJJtb6PzZlEF79PWsdbNVnNL85rxIEfKuljYLmjSQPzZ4dEBfvazn6Hb7eDVVz8mx1syirj4dA55l4GxTEwDLwacn2Srh/Nrs2iqopRLCwXGDDUtdW+SYPHQxJ9dZjnD9//qW1gMW7iwXUGtksO5C+ewd+Eizl++ivZZD4eHh+ietTAeDkCTzu44g1c+9XlkCg3M5+JViSU4HnXx5ls/wNHpIaaLOa7dvI4r1y7jwnlqrjcUC6ZWdDUtotnckmZf67QjeaiHDx/rvUbjOaaDEYbdLo4f3kfn5FBMRBpQjEZdzMToTEuTcpXL4X/8n/5nXLuwj//td/4X/PzHP8T5czuKd5tbWyqyUxJqNh5hp17HbrPpRAzTtmPSRn1tMuGYvKVXc4wGfQy6HUngSJcsncYuJZdUnDdwmW2sKqKrCGsdWezSYjZoLscGsvD5sz2Qyd92o0LFUPQ6xwIrZ+MesqkZKsW0EjuCl2zHpzu4GKx072asTd5alm6zJJkU5ZzNWImt4sViWc+VwAvbxFNMKrl/8FkvnUsVQEuu4UzaupbIKGLHFQ0SsUR/1DdjqGUK/f4I7eMOBv2BDFUq1SL29sisrIjxRvA4laFxZwaVclE6rjR+IENN7vIEgGc0Zx0JFEhlU1jmSugvS2hcfh7NGx/Hc699Ae88HuH7f/Nj1Esp/MF/+H28/MonUKo28O//wx+iVt8RcDkYkZ1oZqi8GzGcPQqYjIa4fu0yXnvlI2hU8/jg7vt4+927rsNJjURjgtFUlfsUWVIkKE2nQ2lOdjttmaJe3t/BVmaOZec+UtP7OH9ujmpphjxZ2ekiUouS5ulsQWCCpoYWE0gGfMbOBFLlaAC0QiqfRppfBGmUi9gezqLyZDRD74x5cl/sVT5fSpeRoENSSblCYEtN0s5+mmtdmfu4xa4qSgT9RS/AK0bS2czYkwYeRusgyMhz1ngNnAQWZ4aurChfDRrxyqVC6691NAjAoqkIDXEKRuYJ5zkNfOjqTBMqyltwH+V5wnlE0LJQoDEPC0UW27dP2wJqez2yVcmSnKj7sVJizl8Vq5L7KmWkyIoj6M8cgZ2KlCyjbBzBzXq9gN39Os7tbeHc+R2B6PTMIKuSubDOAQJl3O8TZJoQ40uhiYUAsngJviWAS4KaNEkhcEkgU6awCsF5384KFLjnhAMyLQX8kg1vQDg1EsnGm4pda3qV0kDkGiGbWZ2hU3layBNA2ap1dhmr3kDLaP/X+e6dYq4DKjkrZ9gSJBQAF+Sf7CocDLU4a712aidckqlLsDEZl4Z4KcolCHF72zjxA46TCBvUbVWMYnOU3wWABq0hD5sjfXoP8+wcNiZ0ikY9yscMTDYlRIKU3POIMeSFlXA/Ilg4HPYwHNMMy30SMjksUMJ0lZdRT23rAm7d+RXceO5XsLV3GfWt87j/8AgHBy2tu8ODI53bJ6dHuk4a5lAKkPsE8aRSsYJSsYxqtoRKtijsiozes34LZ8MWOv0zdHkdKmoVhdOYbwTdxSmNkFGOSxyGDGQ7j4GCmJpOhitkZdJDrItdBrVKHdvNHeztXcTe/iWUSnUcHp7p6933PsS7799Tt+6IxLLFzEyrjBbqEhCU0OPXei+UogbpyLqmPHPiiEtAjIB7Bh3uWVw1xiX3DoKWjOP2trewu72DZrUq0LJcyJtExXyOYjbtjMsyMssRUssRVtMuhr1jjHonmE/aYlxS65L5M43lGJ9xfLAM7Ny4UdSx8ZiRS+Bys82Kk7RIpzY3PFGCFvzgHcAUC8MfqHZr/znZUmW25+QIMA20qZx1OnIV7HS6YgfOJ1OxFglaslorR6YsK6wL16Mk8t1V5Zyt4nzAcn3Lmqjv5SuXcfXaVbVZEAAbTehIRtbfyLUurY2bmpdsmQgVGW6ewRE7mOxQZJu0cIEbPNhXpAjnJJDc65qhEMFLHoRqyxZzxHkNdJWslFGp11DmV62OfLkk0HI4YfXIgFJjWFpzoVhdQWMumGNQcjVfkP6j6dJQw2Nhm5u7eJEFQBCXz4Rt2tLjJN0+nRJw2TvrgGxWbnxs/8iomGGfy/fQfbsIPRkIpNHTTZysSAZd9WYDze2mAkYeatQEEZOVWpkueG/VFKtCkbofRHFNX8IYnTxMeLgQHGJloVyt4Px+0HQaSdfwwYMHxoCdzXSAsXV8b/+ctAGrlTo+uHcfP3rzLRyftjEaz1BvbOO1T76OL3zxH+Ly1RumbamAzRwM2VqsgJF6iMG10QEiYx9Z64FATHf3XCphNmZmBPQ48hH+ngQt15J0tYrHIFOcpMa6WxHg40yUX5TcGoBgyWf0Z232jgf6L66BFRv/Fr93zBizAymRtSYuILSQc2MKrmx2DwZQCDwgcOkubqGdJfl+4c9hXBQ0UkYiTffAgoJ4Y3L4/SmSs41Tsj1esXv8+DG+/o1v4Fc/8xlcvX5Nc4fBDd3oVRFKZ8BnpXYRB3IDcCnGIwEQri8HA9WaQnF5Zxca64evscNThQN/7nxGBthYxdUSZWjtMxlnwB+324UAIWbWkjZPBRUK89OFja19f/iHf4gv/hf/EOcvXjS3dHdA56vCQa55ZeGBfffnHVh5Fk24C6BZFnmVNVICtaJrBHJ69q96WJhPMQBvczGhW5rQTeXLTS/SAi+XPooCsQAeaG6IPefOgFEbqrV3RIDuUxyqk+DHJnvSbj/M07itKclIC+swvDb8XeeTEi2vJofgeoPRmQRpngBskgCPG1kFxpK/TcQWDUvICiBBioJDFQNr1lIb894sMbBH5av8qVtBGJcnf2hSEh5NhkvSXzUOGyxTgcPrr0q8ZQDF178H4DL5LJLjFFXXgzB94n617jfcwYNxUni/4EwfGJc8y3gm6Z4TwKXtPcFNNbSIeyDtou7hmdu+Y3uWhjcxB/i5GgMHqS1xY0szV2EAm2Pwx+bafz7j8mkPdHOehdeoyfcp7trh9evgcVKWYv2ZJYF9nUSBIRvnljZlNoDLpJzpLwMv9btO3U2u33Afa8B3wpVb7+kGTfGqTp5QT4KRdvbYDcTrfv18De/A17Fgyu9hDvBsYBGMcQtjQs4z6bE7Y95+14tnCeA4/JwxF8FBvgfvi0Xx9tmp4rVKmXFkKdIFTBYkomcFJh4FJYhBT52sDf4emZrcozivefwxBpXuFQ1qZmQSDQRYPn78CNeuXsOd5+/o7MmVKpLb4TmqxIf3pPZyM9BL7okml7JZtomZ6mvzM7Cnnd1uDHdrutJzVrLtLBoApcwK3/jqHyCHEV64cQnbW2XF1rlKFbliBe1OF512R4Aw480P793HeFXCRz72GSBXQ7nSQC6Vwt/++Ee4+97PUKoU8fFPvIrxfIKtvS3Fn5VKHTs7e2idnuHc3jkdKHQVPzw4wfHRsUgQJ0enaG7tYT5d4vToAKcHj7AcDYDZWOxEnsG97inuP7yLdudUrZ+/8tqn8S/++/8BraPH+Oof/nvUSmk0ayV0hz0V5snYqlVqqDEGLebFLh2O2Y00wXI2U4KWz5rDNBmWk/FQfw5jzfnDZ0WndKRzYiKS8cKZK1ZZuawiLPc6dTINraWvXiMgRVmqkhibBKOGnVOcHj/CatZHIUONMHZxMF8gi5BsVRZdqDswZzOkCqCMfZlvUeOdACnHjZ1ImXQeZc7bYlV6gWxZno4GmE360p+m1IejWQ5amTs9E/SpvAxWyORzyOaLSoZJImif9XFy2NfcvbjXwLlzDezs1LGYk902FFBAncdymWadeZQrRTmz01iCMaa1706xpFEnwVcZFxmHZ54uobcso0C25TOfwp1P/jbeOxzhww8fY95v4yt//BXceeElbO+dx//1u7+Hi1duYP/8RYyo9ypAgF1hoaRAUgGduce4/cwNfO4zn8D53Treefcd/M0P3sBoOtN4sSDOVnESbjhuZOcdPXqMo8NHavVmZnDh3Dl8/jOfwmvPXsXDn3wXd3/+Z6iUz5BL9VFIAeVcBZlVBf3eUIA5qHMXTHCXTMDTBhKv5pgvJ0jRZb6Qs7U8Awa9Cc7aXbROulhwX6DxbaEgR+EimVc5Gnxwv7M+miXnpUAky1oIeoUo0NaukybIpHRMQt2CCj5M85YFfLGr1ZpLoILvY0x0gWLKSX3nVltxkEIJ8YtPHb0H3eez6sqUF4YE3y1vYaw+m3FcyUqkCZG1jRO0ZF7O9cF7J1hJrU7uIfx34gHbWzVsk1GZzavzT7E/mcSzOQbs1KNU2pBMzCHK5TwazTKazQp2dkj+IaRMMgGntKGu4/FQ5jrc5EjM4GezPZt7KWMVYsvKZyV/w/E2wgZvhKArW7YJxrGFnL9Dkxw7B8J42+dIno3gIjtEM2RXGuFA4M9yprlBYgRZe8xzBFyumG/kpM9KFi6fB/dSMwUyhhvpu8bU53cHl93/gPNf3VSeg1sc40w18qW9bZ3/7krs1rrvj9jyRCuOB51KPkQz5gyt2NHp66y8EC+FnNF0TDlukv1ZLQUmSp5FxkMm6WXBCGNWi9uDVmo4+7mOiRtZbwznMKOlLLDiF898mt/lzFRpMESv39eeOuhz/1mK9cxfzxcINrIQw67gErL5GvKlJqrNfYGVF64/h61z17HMlDFb5XF63MdZa4iHjx7j0aMDsS3H455JJVaKKiCqs5bmePki+t0Bxp0hRu2+2JksNo4XQ6RyK6TzZF2SVZyTRjb1awmoU9uapsJzapWq5d/iJILoXGN0byfrklIGe3s7uHjxPG7evIkbN26gVpLPuKQAACAASURBVGnICIj3v1ySWLbA6Ukf7fZAxjx3P3ggY2zKFBKvmZNVTCBdYCWZluTNh3ZxN3uIzvi0My5t7oXahBAdtcYTuCTwba7izC64rLjUd7a2sLe1hWatJgOwMhmX3J+I62R41hYFXmap70vwcjHEsHeEQfcIs0kb6QWdxQcCLble5U21YHE5UT9RcBi+EnJuTwMui1lr7WWCQZ0KbnbcbEUFF6MprSpzxvUd2W5DTQFWMFX5EH3anLUZLhK4pA7O2VlHgRs3MVZP2PZM1iUPQ7IJebiZs/hIzo0ELwW2OWofkrvrN67h2vVrQqT5M/4eDV44iRVM8AAolYxqW61FLc4E1kT7pn6O2B0ZFPMFgai2SfFQXaFMzc5CQbpEbMUmgNntnEl7M+SEZhW/kq5jtV5DsVYx8LJeR04tSnR7m4oJKvq662Uy0CF4qUq7aM1+qHvrMbUnCeBx7Al8qFnWW5EI4howyInEoLqsMeRz5bj2z7rSvlxNZqpJcIJxs7Jkz1y3jRFjFWGCl9wEGGjx4KnUqgIwGfRwEyHASVCY18HnwqqxMQRsQ+N7ijnjbSuBY8dNmbu0Xpc2OjQ/l+PRap3i/of3o+fKw4ni8zdu3sTu3p4AXFKrCV7yS255vYHcNP/eZz8v9uX5C5cMxEqZq6XYl0zYBV4ag06bfMRICYBeACntcLV1amL1bokSJbDa/AOoo8PNQCz9jlc5LeFyTMFLAoHVtsbM2zAlSCYSa+CoA4kRSKF7TIKRcfK6CWQmk8t1oCcwWpLsTQt8jDHoAs5iV9thFXTnxJTipuqMW9632JmRVmsMOgXgUuZX+aKAQ9PN8rQxAi6tHYW3xXVP9sF3vvMdgde3n3sW5QrlJlZyfjQHTgZKfLa6QDFsDRCxzxZwpddZ9VNsSQKvoWfCXyyQfY0tZIGY9oGst7O5vqNdNxNNS37J0LaAgdcdM2rl88ZqkRvoMPD63d/9Xbz62idw89YzUYsf905qMXHdOXYaz7+EUVRMlDO3R7VTsBIetYsHBCxS9/DEI6Bjzu4MTKfA+lMwTS2lBDPQQVt39LFEWJpIFgrbXmtuh6E1XOdHEPV2V3ExCRyIFhDMtjgHZqK1oeTYEuNNgG59HodWp3WWVwDAuKYCkJz8Hp0RySkeAaJ2fUngI7n+YshxLb33A9z2C9PGD1AzQSLeR8zuTOoArQGXycKBWL7rlj1J4Ci5ZsP9BkDHxtMh6Q1zFz21xOdoPL1Nd+OO1goZoUgisIjMk40W/eT+FQCl8G8cD5OAiBMnczo1PeVw/aEAFCVUPi8kxh+q+L5B8HoMILUkLVxPSBBiMojNzdBCxPkZF318L3bwNgLOHNxME7gMzvY+T8MYPbXGE3ooNwdy8++e6CXBR++vfuI3ybgMzzVZ/HkacCmu2uazjcsV9j4cLcch9Pf/BHAps4fAOk1c3dq1+/sG3aNN4HLzmpLt478MuAws/HD/4eMjtrbPJ2P7xhq5EVjoc5R/TwK3Z2ddnSV75/YjMx1pbHpS5gMlPUB2+vB3DUyktl1W7YmM0XL5nGKv09MTzbEL5y+IUSG5IrVUmx6d1kN0rYEJzTk5VzLN1lkaIJrmpj1vggb8HbYDhqLte++9h/fffxdbW1t44YUX9J0xEpOeyZwuQzT94VqwWEr3nUCeYxA13uOSz/FpxRB7lrYXq4U7AVxKBiT8PJyBswF++Fffwv5WEdX8EpNBRw6l/elcHTC5fEltjXTnZZsYW8dPuzNcf+5lPPeRj+P+gwO8+cYbaJ0e4+qVS7jzwnMC7gh4LLM5MQQpWVSvUZN+hP1z+96aOcOD+w9xfHisLhwWg9ghxS6j/lkbCwJxoz767VP0Wkc4PnqI0bCL5nZN+nV0LU+X9/CZz/+XePHObfzlt76Ke+//BONhhxgdmtuUR2qqHXM5mqBRLiO1nKN9eojZfGwAH9nrbL+bjK2l31nifCaMV4yJW5J8Ec0vZSzCLiyakja3tBeyw4ixNucCneQZY9s8ICFmimGnJcfzYfcY9UoO1VIKxSzb8ZijWFcMk39+ZprsrDlNdSweEWCZK4oZWSzVkGELa4rORgTNssgw2WfD9oQaaR2smDyGUMHdmukqKzdftoXyebArqt8TOHTaagtcyWaL2G7S6XZfAC+BOLJRqV0pJmiGLGMab1ITjkk7C98W/zGGmC+Z81n7K2YWu5jsTBoTxp+5MiaZBlC7iIvPfgrPffI38KA1w6PDNjoHR/jTP/kmbj97B+XGFv71//PvcO3mM6jUmmJNWissp5634Wpts6tuhudu38JvfO517DYr+MlPfowf/vBNLNMZtRozf3j8+Bgn7RYeHxwKuDy3vYv9czu4eO4cyqWCGEcffeFZXK1lcf+t7+DBe99BvdpDLj1AejFDMVNBDjUMx8zLhrxTpiRaqzxTVwsaJs2wINuPjLtCEYtUDqPJSgarw25P84us3WaVTuslVMtkdZlJEBmSdha6nBTvi3GotiBHJr0AYXIVXgBylqSiDTLXHTDihkgALypAO1mCwETQc7Qcx2IN2xsCBdtr5Qr2zABT3VVqbSXglIv0qK27j8Alv+zZMOfv9rg30pNiqK7CaqmGWrUhHeJauaSASnNEpjwmH9br9tHtmXwZsYUqnYq3KqgTrNymwS3ZWQau8LuYjWkWDtwEKZsRLmCeE6aHyrZsyirIIZ3GUgST1NVoJxL3Rcb+YlQ6I5IEG2layiTHZJVsjCyPEJtQ7bRsh6dWJtueeQDZc+SX9AEJnGbzIvkwj+cz4fOnERfJD3wNCVySG5Afh3eMsWVaOpc6fUyJNDyfQEcLz9OJCKEwZ3Gbvd7Yme7ToNxj3edAMbwTlOQYnjaNVZXGEl1OIfoVwGlbiGnuao6ZwzrHXLiRJBG8+5TSCIHIRTZlhs/DnLe5/1DDcTFjfM3zzoBLPvs+TZ2HNBm2uZAvEFfI6jv1aTMC+A10Lhbywp7SObZh0zCYoGce6XwVucoWdi4/g+2Lt5AuNIBMFe3TAVonAxweHaPd7roG6RzZoqju6A36YjTSdLjXG8iUKzMj59O6JQg6ErBEbonhhMzHEcZklk+5T5o+K89tyXmQdak9i7gOwco8iqUCGg2eWw0Z8/DPzaZ1wVIakWz1LMcqxd8lLpPC2dkInbORgMv3795XAVHAJdeBkcm1Hy0wg/iXzri0dntn6GoisI2aGrSRxoMVNtxPgfM2sC0DcMkQkjDgdqOB3a0t1NktnM8LvJTO7nyOfCaFRqWIRiWPfGaBPKbIrsYCLfk1HZ0hvTLgUrq8wgf4WWGuBu0v23+kde/fuZ+kfoeu4msMDSYyFqBZ24NXaaRBYJXfwK4kUMnWcH6X92mKrb59AZQE2CqkuTe30O32cHJygk6bZjs0w5mhVDRgkTfNyjQrTWzzkV4iW6B7BlyGaxOIOiXde47LV67g2rWr2N7ZVsDKxRaAS7OxXwgs42dTEyMEiqFyo+qfWJwrCW2XqbfB+50ZFbsoRygCl2c4a7XVFkJ3Qele0gGbZj4e+FHbk8EImZYZTkKCf1tNlGs1A+5WKQm7M5gleBkAEC5mgjwhyWOLPCt9nNAMhhj08J5JvWZgx2CWhwMBGrZ5ExzmAcL7JIApPSdqYg5G6B61MO70VOnmpkh2oBI9Z6GIhYaVgEtWsKzVEqoqEIRlUFYqVcRaoSaK2J/TqTs9W8Ahlio3d/8Zx8QAYQbZ5hpHfQZ+Fv+deqWnp6cWeJJJy007lVbwyIPr0qXL2NvfF2hK4Go0meLtd97Dz37+Ds66PelfMlB74YWX8I//yT/DtRu31AoznhGEpcYlwS4Z9Qlc0z2vtS3apm1gpTEaFfh79SkmUZv7mrW6GWtBxipiCBlwp997inFI2PQjhpKDRQbyBg3BKFVOVL2CA6k5CCcTNbtGv/YEYLcOTloiFw6cMKciACFK9Lw1RJuSV9gcTFGSz42B6zxUbv0AkwAx3eeD1ivnkp2g/p+DOmq5pdlAQUle0PFRtS0CZU1TMFwbP4vB/Xf/6q9w/cYN3Hrmlg51VssMbLdnO5HbfHx9ARxj9YrAItuzLKEVPdw4bwGwUoQRwBY/cjUPTLeGQTaDBgXaCv7C/ZjMg8BR16U1gMUd9Qj402XNhYUJXH71K19REvDiyy+hUqtrPZMVwZYmA1hcs9MZe5Ggt+t52IBatcuER6wp2ViXLvAdvSQxp3xex898vS0gnh8hgPHANOKgBXDOq6IepIiNE8euPq4x89PAX5t/SoY9sd4EQpIMyjC+SQAk3LfuNQEKJOdweI8nwEu/1nWmYWJ6Jv4Yg5gxEBlNE6+ih0cQfi3oqkRTyvcOE/9YR0sDcLmBoZpuU9TI//RrS67b8Oc1cNOZdUnQJrxnAHoCqJP8PZ8uDpw++dkBbE7+TnIvsa0hEdA6cJl8jQoXkeC/F1wcdNNM9AGR9hU7ABjgMLAVkGRr0uaQ7S3mxhmCZQvYY6DPJQY4ni5ma6BODKYGnc8IGNf0JtsoPPcYxLexXh8X20dikHFz1LQtG+9FZ00QHghjlfye/F1JdCRAYv4sCTCFfU33E8x5NqQfwt4f3seliqKPeQKMD+oP3qr2tGvbnC8aS+63EbgVF9CidREWU7JQEsBFf6Y29+x3dbJGCyNm8hizwzfp6C684m9UZb0LY092vXDCMOYha44mb1vbu2JaUoKGcVIo0AambbhfumEqCOe+zRbRpWmUMbZhOyZjyUePHkkjnbEpi8GcGGFsZFmQMNSw5JWth6bzTZkQaqRTn4r/mY6m7acCBCV5N1dr9Rtv/EjX8Morr0iPnWwkk2yxdUBQhiDL5n9sOdPzDWPPhDsqOMXrdHMvCTuVwI3IVCGe9MlChDofvbCfWQ7xrT/9MnaqWZQyMxTzacXdl67dwNUbz6Bcrqm4/87bP8dZq4WjoxbO+jM09y/jBz/6KUZz4MrVG7hy5aqMburVsp6Bii3ZvMxg+CxpRkC9OSaB/W5PnVq85kG3r04GA9zYwnuCCWPpwQCto0d4fO8DYDHBznZD7MVcIYPBqC/9+t1Lz+K1X/sCJv0O/uD3/zWKuTnqtQK2dqmPV8R0Mle7c2o2l1nNajrCdNjFjPqLdA0n8ykUOrASI6xSLaNaqyvnYctfrz8UE4z3I3bWkq2sbOGGgNatZh3VRl0672pKy6aQXS0w6bUxah1hMjhDFjMUcpxnU/ZSWzzBllIZbpqxCfM6bkdsfFyy7RYZFMo1pHMlpAtlVBvbKJbKioMYbzNhZj6wpPGI9DnHvldZZ9KKyR8Y90icUSQFAqxs9T/rdLWG2N3GZ0NWKlsCq5UyZuMBJmMyXOeolGkwSoalOZwTaLX1RSYqSQuULSHbkBqGdM828EXiTV69nvB6V1kUGhcwTNdw+YVP49mPfw6Pu0sct4boHLXx5S9/FbeeeRb5cg3/8Q+/guu3npXxBuWoGJuTycTrVyFCa9zOkGduXcfnf+11XLu0h/fffw9f+8Y3cdxuS9KKWqkEApirsdurWqsgp6K0GUmR7Sbg8vnbePnKLk7f+xv8/I2vIZs5RmrZQXa1RDlfQyHbxHg0x3AyEDhga0d2qcCC5jN0W5mhTdOqPoEXgjAjbNer2N2uYadZQ6NKzURL3Hn+GcNuFuVl0dkp8oR3WTC3Y+4iUCls8CFbDjuu0TEs57cYnMClGTx6u7H2HCMmqb3Xi/UknKhd2m5I+aJq9364MKZloYda7mQVcy9zgwWdpZPZCsfHPRwddnFy3EOr1cfOTg0Xzu/gwrk97FDOg+SeCck9E4wp/zCgO/hQYGWvO9Cf6/Uy6s0KmttVuYYXSlksVsyjmbeyoEQA3UFbrTrB/OrgJAmGDD6tByI50kM0sIw5qkA5xatGjODYMp8lgrmUgzeLFwbo88vAYmOc2j7tMZ1aoLnm7fkRwDPJAI6xrQe5q3snF58S1yTZ29S3Dc7rkubib82X7scxw2pmFXICntwHSNKwrT8GIuMSumugBzkqL5rpfF1LhtaDHTu+w1lvBAd1aOnZW9HN1pQTJ0SmskJB0MMP8adIQwqOpCYeFZUtT/CWb2/9JnAscNJBSoKVy2VaIGV/0NdaYdGKxUAC1mRwlyrUR+W8M01My90yyOeM5agYdEVgMCVcYMk2aN1LDplSDfnqNnav3cH25dtYZag1XEO/O8dsTAxpjJY0Iw9wdPQI7U4L3QG1MlmUMAINi8ki5yCPzJzguhHTRtM+BrM+htOBgFQC+sV8UYY1JufF+JnziIC5MVOJ7dCch/EDGepmyGNnIcFLmlHzq5ArSm4jnSabmEZxaYGWnc4Y73/wAO++dw+ts45LFM4lQEkJjvmKbeNTBy6p00kXxcRzluuQu727br0Y4prb9l3at743ca4yMqHZFMFLmpc1qTdbqahNnMCluppWK+TTKdTLedTLBRXi8qmpwMt+9xiDsyOMB6dYzrtYzno6vwnY02BMTGjOO2kQk6gCjMZTfbGQQbYz9/sIuEwGrjxgAmNACLrQYQcN5CLGdkwDd+iQZyAbHZ1XCh6JTDOQI4uPzEcCC6Tz0uzGjDZWooyz3ZkgmRy+S2UxHgnwsWWHYAYpuIEdwI2c7CwGN0SiL1y8IIYeafXcOEnH5WdSv1EGMvm82p4JXCbbyxas/rhTNsEzOnVXSmVz9DIlUFXhyQAddHvS5RwO+mKB8trojk7wrVzkZMqqpULgLanyxTyyZGtWWRFqqIrMqiy1knhtfA85DErfKHYII9hjekNAm46JI3OwZEWGmwdZmLyPxlZTRkmkAwu85Hi4yQ61NnlNNO4ZceM/bmE+niJPHRFR7R14s4xLuy4ZnARAxQRKpdTWXaZeZ4mVrJK1XqsiEzvaci4QeBbb0lmIYo2ygjSdaoMkaEngk8kAX8tD6ODwMR4+eqiDiq/luHAO8Flu7+wqeOchyEBKjmB0mJ8tcXBwhHfeex8PHx0KZGXFgi6bv/2FL+KTr39a+pUU4CVDYc6NXS5U1vqqyp8nPtYmHrd3RomqtEDM9TnW5LLEWwmht8Vby76BWCHRtQRyM+F1p0AH/0KbNQE20zqN/4vAx8AMDXplekbrLYXJhNbAV/9yEGUTuHwi40n8g9Y678Orba6SZq9w4FLBgLMbg9u4jmmnojL4MUc3TzBd1FtedJJDYBDJL29JMcsOS+IcuGQbC8eHc/srX/mqgk8aEuzs7Wo+srrFIINtPWybI7vWqi6hYpS26t5sroJI3KVs5iHBMCQC1Xhwio1pwbMdptb+zKTW2lQDu80CBM19vrc//wAMmW6JMSeYaFC3k+969/338cMfvYFPvf46Ll68JC0es6UzNhoP1CBZwKG0YJFr09o77D8LwGwOuL5laHDXgRIqoEE0234lgJt8h022TajGh+vWOOoGEzBHqMz7czbQPA5WxPoQGG9Bmz3+uKWT/xYDlyG4c4ZSQkNxDYzTAgqMoScZl9GIbLCsQjVZgbZr4nCvSoJ6yT+H93kSoPHwysGR0H7F14XnsQmk6o6MGOAC9v7uPl9MwWp9nct58u8AXG4CDsn713N1VkXYD5LndHjmgeUVzyX7U5yEr/9E1+vPJzlOT4xVAKcZhDmwsQ5IrzNlw+8z4JMcgT9DAZfBTMD3m8B+tsKNm6h4t0Bwo9S+F8lwMYGzYinbYJ4w9IkY9ZZchGUVeV27OU88vvHzsus24fjNMXjaPBIzwtucwz4cPcewV/tZEVQrI9Axod/K30nu83Su3Hz+4X3DWOq5ZsxqzXfjDSjd16EPQZTEhikbI/mJGWt/3AS0w7Ulx8T2kLgQFfaVoPu4/qauY7Tx2U+8nwfOEeicmDtM7jh/GCPyOwu27MbgnyPHdTeRsATKC3Lam6zww/MsvAdjlosXLypmZMxJ0JIJEM8OOYeHRF6FarLIvJMkAO1pOv6yjXgs6SN+HkEqxnsEqRizhtZ2upS/+eYbipE/+tGPYnd313SkdT0Ws2gsxKCldqYDV4HdHoyuHEDVfFGxlm1gXrx0Zo05FcfM5eQeFpnARvtuzKC2wpzp8PE8PHn0Nn74vb+QvuWVC01cvXxOLLzpfIWT0zOxX6zDyfTkf/zWz3BwfIbOYIbd89dw5+VXcenyddTqTT11FgdNd32OFVk2OZIE2E7P9kieg3MxjljEp277sN9XzDgdjdFuH2E2H0pj8vTxI8xGA1y9cE7Jf793pme7vb2Fc+d2leyejdMoNi6gUsxit1FAp/0Ig/4ZihVKMhXFMiGjk2SZ6aCH9IKO0D0spswlzJiTsT0ZeiyuF0lOYJsx0tq/OOvZbt4+O9PncdzY6rq1vW2aqC7z0qjSlGaJ6biHQbeF3smBnKYL6TlyKnyaRIuMILxjjJI7agFdknhguaN2g/kKq3kauWIZBQKJ7Ggl861UxIqaZqkFcmQAcVccTcXOlAzXKo3hkKzH4OhrGplnrT5OTntot7pAeiE38Hq9ZKappbxiuPmEbcxZVKslFHMpFAtp1CpF6YpiNTWwj+AMcQ7zTPTtNiW+D8eKeRfBIUlIGVSkGIwx8WQG5Ct76KOMS3dex4uv/xZOJzm0ulO0j8/wpS/9Ma5eu4FitYFv/Nm3ceHyFYzJlKWLOrUUFUPZug7AJWNLMnw//cmPoVHO4s233sQ3/+zb6uSpN7eQL1VQobN7qehaekBabAYm6m6kkgJeef42Xrqyi5O3v4+33/o6crkTZFZ0yV0gn2G+VcdoNDVFoLx1p3A0To/P0DruCswnkae5VcGlS/u4dOEcmtUa5jJY4hdzKeuss/ZcZwByjQQdSeUiPENprGP7Gf+e02dZaxhBCQMkPaZVcGK6viFeszzYpL+MyWn7mVrlWWRx3UcDxRgT2ANV2Tx0n9lBJxKNOiULNBMisxc4aZ/h9PQMpyddHJ/2tBaqFdPo3CaATz8LkRoIUK0w6g9xdHiKg8ctnLXPMBoO0WxY2ze/CFjmcvQnMEDcTFJYuJpJPkGMZDklOyHDgVfmrdTJ5blQLFZEP6NpFb8IZBFAYo5pZik5yZVxPCWn5oaypr0ZVLJtxupsp2Fx3roOud7JpFUwKI11AzC5hwWXbwL0KkJI+9HA49F4KN1Aa//nffC5WwemzHmYS4+nwgmUT1FzU/iEM2ijIu9meTxu+zaSkoNPKoDG0jvReeu5iJVgQx5gZ6YVirhm3XI64BUyMTIpAosHnEmp/MVzbjchI7itLwGH1KNkoYGSWRksFyRzsBAJByqt9ZvY0WQ6lslXlSBevSx913K5oDOO01VdgG4KZamS+SyE2NBWL+eNexmoIJFDplxHtryF5qXbqOxfRybfQL6yg8kI6HdmePjwAO/f/QAHB49w1jnFdDYWe1ExZjqN8WyK2cSezXI0x2JkOqRFMo4LaWRKKWQKNDQ2uTJiMdw3Ofai9Kj1ndiG4xCey/I5UeuYWq61Og2ruQbqkqwhcFnMl5Ans57A5SqL+SKNbneCXncixuXb73yAExLseH0kBOQySOfZjTrFbGnAJc8F6Zu7NJORkwjkG3BpN+pa115o1YwJjFyxIk1fl3Oac5eFrAaJetUKKqUiKsSfOF+JoaWAeimPGsHm7AqFFLuApxh0jtA9O8R40EJqMUB6NVJ3ASVZeG6xqCNWa59nsLmwSxpwaRJBFi+lkfqX//yfrTEuORmJalrk6m6RQcOKibq0T7jw03JtIrNSAJcL7sv8hf/O1mglt+aOHdotg2YjNzQGA/zOdutyuaT3YqA3GBhw2emcRW2r3FBIMSezj204za0mLlAg/MI5/b79LlufhxY0ZrJycmTVM+g/qFpFoEOueGzfnohZKS0iVlVUKTMgg4uD1dgxK2S9Lgb9vgBMBswMqBicCiikoxTb3EXup8YBq75WhaLZTbPREHjLA4IbEVvH+bnmsmZGQYHBxwFjizzvXUDnZKKglmw33svO3o5ExQnwsbJL3Zz+cGDt8VneL8ezQgIzWG7onLQw6HRVXZX4ujMIQ2BK4JKfwWYUbnRscWF1uFguC7yUDibb57VJpbVp888CiccTAacEfyPoQ4dkWg7xnGAMDhnY8uA+PjoScMn/WD26dPGSRPR5X6yM8Zo4ZuHA5MHCoJAL/vDwGO++fxfv372rCsxsvsJHP/oK/qv/+h9L87JQqlL6B1OCjEHfwxPFgAXZZhEYl4G9Y+Acz/uoxdzbwXWhQatL9PfY5UzJopJoA03iBMuZJWt0e6uMmX7Kuu5kAC432ZMh7FsTKEtkgE++3gE9O00cUEywMuLs16PK0AcfNC5D24O1gISkOvTYhmRc/564jtAOrn8XYGyoAjc8tsSRlctAUj5eQUPSE2yJZCtIY7U3jdPWGb73/e+rGPHaa59w4e2RdFJT2RyGbDXS2xsAZDfCwIGt3EykTDPFGI3hAHf2rQ7dtA4Sap+I+RDAN7Uz2GGoKmlkMsLKkgMHbrAVBLxtmI0llBMzQuT/yE32S3/wJTz/wgu4c+cFifDbNu8thRt6q1zHYnOqJSQeXAssjfWl0FFtGMbCtDAksNFi1qWqZIER7GvapvGT8zICWBLAZbJVXGeWTobYFEnv5YzIEAzrdXLeM6Qol2FiZ5V+C+EtCkq6hSevKawdy9fX2ZtJ0CMJ1CTXTQAwtT4jJm9gLScAlQ2wJLy3IB9du+0N4b7t+3pgaONoX3RlDesk+V1AtyOea7/NeRn5vSfvzP5sAFAMsoVxiZeuzXrbi+Pnudaa/RQQLHk/ZngSmG5JtpUF4WsAUgCaN7ox+H6ZDeByDRRJXFt0X2zxD0UPhvliSPtkD8FbojpvLF+7R5mtSZcraDe5XIc7rFPBi6LjkXaln+HkGIQxfPrziEFBG6PEc+Aouat1NE/8vpLzMNwfgUvzPDE0P4BPm/OXe530rTcYlMlnnPxzErhcmweJM0dnC/UTfWY+ObPW/8VJ5dE/Jp/51wj53wAAIABJREFU5u/+p4DLzd8NY6P1wP3KSzDJ9w37bnJcNwG25Psm17q0KykLNBhojE17ku3Y1p7JOJTzWAVU1yFXsSAk70ualljrN2OscrksoJKgE/+Nfw9SODIupL6y6+ia6VwsqcAWcn4O34ftYizEiu1DA0R25GRMN4/sS8Zyb7zxBu5/+KE0q156+SWZp/Cz+NlmLGLxQbh3mkutpBln80VMT99VzZ3W9wABl8nWztjh3cB3T0k92YzWZNDN9Qchlo1+aICtEsRMGvf+9q9x+Ogezu/XQO+VGfUMBZ5ksdXYVbFxMhuj0+vi7Z+/jVarK9fnVz/593D5xh0Mpyk0dvaUtPEeOf4sxjH25eukk08G5mKGQj6r2LjbbmE6Gapg2G2fYepdTo8e38Pp6WMZVewSCCkU8P7bP0e308Jzt29jd2dLM45xLUkRKNQxmJnWFvUtWycP0emcKr4tV5rY2d7F0eEhjh7dV9v2atoXaDmdkHEJFdMJWhLAYRxMfUoVx0E2z0ptiwRVq5USdprUZ6+47BQB+hXymZVYJ+kFu7VaGPRPsZqPUSgwuSN5gaCfnfMyovB6JZ+59GXZxirCizEYebamYeZF1F5b5IDRaowZsw+aja8WYu/kmHNNZsgu0igXmPQWMJ+k0GpT27OneLzdOtPcyudKYvhcuLiHLI1y1Bk0R5atq4zP6L48nqBWrWB3d0vAJZPXtMxczJjQNAG9OKX2ZN6IyYlxf16k2C5u4JdCGIJsRCxYuFY3DT02muivyjh/+zW8+uv/CK1ZHt3BEp12D1/+8jewvbOH+vYuvv2X30OpWhejb+GsHIFQAn6sdEOWI7vkCChcv3JejJ/hkKY3J6htb6PZ3MZYbbjUT7fisTQfeYHU6rT6vYDAjzxzHa/evIDuhz/BW9//I2TSh8a4RAqlXBXF/DYWizSOTx7jpHWM42N2lnWwVa9hb6eB7e0Ktne5T6VQLpSRpeLbiCzdmbUEM7Y0TY7oDFYnm4CCuJNKuYjaNuNzO6891mM+deZYC36IzfhajonA1CBz5SYtOoOULxkDlyDfkhqpvg+JpZYh45JMSp7fFlfHxaCM5Z/9gbwruA9SCmGLba6NGhpb1D+1VnEa9DAX4ARgHs01fXraRrvVk9ks3cK3miVsN8sq9liE7xIJMnNxurFiHxY1jfVl+YZ2R9tDGWNJQ5A5ZkGahOzKm0ypj+ndckuSHUw1XCZBJCDRVIS7txNTJMexsi45EU68fZ6ELTLpuKcLvMySpcpnwtzDii76kj6lmfSQEGEgG4tTxB1Gmpt0jmZuxPWmri8VKsw/gviESStMXfrFYEcjjRipzGJOT+fW5INc712BoUdFHtva7wQQ09ZKrIEZ5lUgKxhrme7rPFMDUGst56EbkWPG3NjyLoKD1I0lWGnGRxw7nm384lma0bOgFJxYlf2hmJUkQJFZW62z45MkLRqL5WMjFvOBNj1IVfUsYIvy4CB3pvjZtC3JyDY5p1gegJIUKNTQvHgLO1eeRa68jVxpGyfHfRwd9HD//iPcozxd6wSDQQf9YQ/jGdmUEwynU7ViE+guF8uoZMsoZ6h5SS1a3u8CC5p4UeIjYz4AZFvm0vRPcU8Q7ueco+Z2acCvA8wELmt1Fo0MuCSIGRiXpUJZe3hGbe8s3GbQ703R788EXP78nbs4PDqJNC7ThSyyxZyAy+mC+M7cTE8yFmMwWhDj0x3ayVClIY5yR+6FLpcgORw3hrWCDs+sWWQWS+CSa51nQ4U4GnEvrsSllElRo8GQgEt2CkyRT80x6p/KoGcybGMx7aLfOVIxcTTsa11wbgyHUxQLRcVIxIakSSvg32QH2JWR+p1//k9XyWCcg8nFqhjGWZbaNDUpUmonLlVKArGOT0/R6pxJe4IJOg01OMFtg3M9RRrVMPCY2AIgCGffi6iUzSW8Vm+IeSkBa7ZkD4bousYl2Y+s+jGgGQ8GWsys0LLF+8qVy2obJ7uRARQPA14LtRC4pNnaQVBTwaj0hpwOTmc/dyKnviWvSc7m3Kj9YWlRM8GaTOXcTY1LgZfDoa6FD4ngpQG5eR3QFOYmgGkO60UFMay8MqglqKg2puncmKE0vpG2EluVjIVprC4Tcw0tTGoxpnlPgVqQdVVzWcGiKRAPEQK2QwcQuZHy8xrVBurlqkDLTquNQa+vKgGBGwbfcql00E1t83QewxJlsl8ptFotC8QkG5OLVlqR3hJFIJXjTJCYz8jGmqLDBCrz0gwtk63prFYySNnqo2fa7Wp+cLyvX78u4JkO6aIDj8imNW1MjiefF2n+pnsBHBwe4c03f4xHBwdC5Dl/Lly4hM//5hfw4kuvoL69h1U6q7ZibhTBvTmxHRvo5UycAGhKN8/BrmD0YRuxp4JBL06bMIMcbw8I4KUziMN8X6fdx5W6CLT0z/9FiWgcmKih/RcyfpIBTDJhjJPEeHMUJBQFPM561DfXOAkIi7NTAmAZxk71uASgGapxxq601nImeRY0cpGxyk9NDwsmKSqvarKDUy7trMSIYAoT0e3dPXzve9/Tc37xpZfQ3KYTa0YunAxQZ2oZdxFtVvk8CFadc25C9bZHWRIYtSzYTqYvC+qsKh59Kal1rUuv5hmz1O7BUAYL8my87J+URlKzhqCnwE5jiXFP+JM/+ROt9eeffwHVat1dRknTzznz0pu/xbR1GQfhZ8GN2tle0g0MYJ4VXfifMUZjzRk9/6gdMejWxKBdqI5aZur36hVjY8wZ85LzjUFWspJqDGOvwnrbSAAkXTHWp5wVP6z9xj9bkgQGBhsh1QOwXwCy8Dk4cTUGz/3dfylwSYCLQWcAW/0hxQBIHORsEsxMkDp+rutFgTB37Lv9rgOXkdh5bEwU1t7TtOV8GglclSB+9E4+mxLAWHJv0E8T2qCBcRn+PY5eHWh2hnAALGy1J+dCXJiIQGMHTAJ7UqmAr+t4P0nsLE5kiyUxYiA1KnokAXMWvBIJF8dHBa+Ei3ko8xs4m2j5doO58OsEMbUeeZ8pS2/INtF4SvnDrJEEwySYgJuAY2DWxmMdg0YyKlB0HDN4w6qP50A8N5TwbhQIkn/Xs/e1HpE/E+MRxmbzO9nLG5KmcbCeWBeifT+FOfkE+C0W5ZPt78lnFs2JhMlU8udhvNbA82hqxO36QV5CI6MDIxRhYjg/vEcMqNt5ol+RWUS8bsXGW60UN3FvZfLIdzLNNyYnrhdO9ron/HILzrG1ygrxrOgzfuPcY9zJ84UFbP4XTH0CiMpiNFmUvG4yi/QMBSCl9Z5k4zFGYyzDojvPC/6da4Kfp5bgbBbvvPMO/vIv/wI7Ozv49Kc/re98Hdk/3FtNcseLftpjrJAq3d6EnrJ1MVjGGBno+DoQcBnaQRPzMMzB8PxU7ApdBKulMUul3ckj284vnsl8HbudGK/lh0c4OnqIUjkl4JJGIasFO6bKavGjVt3Dxw9xdHKMvd1dPPPM8zjrDvHyq6/L/ODdewdobp9DY2tHAIAMHGQaQQph3lqKU9TAG4mFdHp8II356WiEk4NDPH7wAI8fUr9yKD27ciWL+WSMg0cPMOh01C7L9vPXPv4qKiXTUmcsL6mn8RzIlZAn0LEiaaCreJU6jqUyHVuvqGD5F3/+DSynA5RzK2k5sntJmqJ0e55O0ad+/mQijbKZgKaUd3Q10ahXUKYZIXO6xRKFXAb5LNfBBFiM0O8eYjo+w3xGF/K5zFasC2WBdNY2UoMSCOBSb4xGhNbKHVgwBDWtLZdaZxZnZ0p5TFZLTFIzrHJpubQrT6CJA7sFkQXTSL7fZDTFowdHODg8wZjM0NQKzSZ11BrKFxjnMAcp0PGaLPbFVOwaGsQUi9R9rQpcsuc0xHI2VrcZTQzVfqzis7GrgvSS1gs78diuKGMIPmfjm3OurWZTmTjwPeYENdJl9FHB9vWP4vXf+m/EuOyN05hPV/jmn39HcffW3jn89Q/eEGiMTF5xIeM95guM+bs9M4Ftt04xnYxx+9YN/KN/8Fv4jb/3Os7O2vja1/8UpyRyiJDAdVyKgEtpcmqzWqjVUYX25RLP37yGV29dQv/+T/Hm9/8I+cIp8pkxxv0ehr0Reu0hjg+PBESRecTWSX4x9iX4uwQltswfoFKsIJvKYcqWRxJCJG9kwKUAwVgVSuxKzmXFqw4WsW3TYgtj0hG4tD/HJSJBId4Fw9dwjQdAzIqAlP4KhQ7zKhBoniuY3JYb1JBZXChUTCswQ13eBQ6OTnFw1EKr1RMzjgZN+/tb2N1tYmeniRzDZZ7PBPOWKbTOxnjEVvGTHoZ9kxc4f25La4ydjuVyETPJv02w0vw1BqV1BRiLNGi9WzHcOpBEMhBTjLfv8SuBKslGsXCxlLEU80feGz0QJIwgUzOblxwxYgvS9kzIzdhGb3E6X2j66SbhxTOBpKFiuWCEJXUGmls2iyVGjbaOEWlurqzgIDmcdEpmuFxnLAgI0GRO5LGW3c9SgCU1l9lZyjFRTBOK4c68t3g+dGw68zFhO6gbojmUWpRDNG7nr/3nMa8DxDZfGJl6bGAHh8mFuFu45ZBWzLdUiBkIGXtseybpi63sNtZTFhW8eEFjNQHcAitNq5KxARmV/KrVS/pOvcqwFuw5Bz197y+LAgm7fsUG+p8TD6Lc1UDS+YJt5DRhIhmKjJQMVrkK0sUaGhduoHH+JpbZGla5GtqnQzx+cIZ79x7g3ocPcHJyjFb7GP1BB0Wa85SLKJQr8i4hoMY9OLNIIzM3STLN1fQSi/QMC2kTm7wWf2oFdDPmk18DwUvvHIxi99RKa8GAS2sVD8AlNS6Jk7FdnLqsnJvUAR0MZhgOFmoV/+nP3sWjgyMzhKapXDGHbIlFthmmi7GASxmwszDlWA5ZsDLf5dgItLRYUyC658p6Bj43aKNmwKUZRnEdkmVJFjVN5ii3WCbIyP2E58FiiWqxIMZlOZ9GIb3ApN/GycE9HDy8i+PHH2DQPcGgd4pcZolaje9V1PiyXZwgeC5HXI77qMV33GPJwGbRYE3jMgpGyZrhxAgEEwdvOBcJaNUadS3cg8NDPDp4LJ0hAo5k73GDJugUaJ2qhNNtejJVdTJUynmBspenkxhNeuoNtT93pG1JceieWqb5eQwOeeASQJyNxyhQ9zGXFXDJCjY1d1ghJ01WLlN0AF8yaDVQ0qoqDGosgSAVmwErA1MCLtLwk0FQXsEhg2RuwIbur9BptdA6PRFwSbc6BqZ8X2phsnWbDEsmURPqQbLSwuRJwI29N4MDanoSwJQW5ZIVQDI5exEDk8E0rym4O7JqzzHjhijdTjIAePjxcGxu6Z4J2PLQ5mvJfuQXQUXph1Ybur7UYinH8fZpC0tqB1q/qoBSuX4xeCaYnM0iXyoKvCzQ3bxcxETV9JlperDVSiZMZBKYiRKrJXxGatNKpRTglygBUK4o0KTmE3Utj46OPflmxZ2Oh2WBllyUbCmnWDEZOETbCWCyIq7npcMmq3tkUNTp9vDw4WO8+977+OCDD8TIZBvSq699Cp94/dewd+4Cpi6eLCDDXdQjJpXv2VY9tHRemiLBqkaAl5kXhQQz2b0r5pwnFbYBBLDAE1MHPAPmaWwzOwACo8KS2FgA7BclrY6W2THjud4mEyXKF/0PAQh44t8DOBVeF7TGnJmYBD9CudYOhhgMiZIfVoqi6p9VZxgQcJ6LteUHY9C31LEjMV8zJgiHNTf3YFjAOcg1RJD7R2+8oSLE5z//GzqWqHXKQJWB70xGXNQ0dbMpBioRoBxCGwP/rC3JDmADcUI7hAOBzu4zB1VjDIqJ6e06/DXqw66z5oKDtM0cBgKs/JrJ0VyJKtf4z376U7zzztt48cUXceXyVR3aKgZJ2yRrTVIaX7IQgtGIeHwJ9i7NHDwwFXgZ3AQtmLVhNjAzzG+CfqToW8Ifa6UGsJK/wmv0IUlUbu244v0o0HXQIDIOUxumtYgEhmPUl6ELCVVe07GxuCdmItvcMRYdg3VL1mxPCRxe22JC0BqzGcNcfgKEWWM6h3Vrcg8B8EiCKzZc8TWFBa4gyc+FGCiJhjexlOIiBP8xsPP5GcGFNwZi1iUhfNuxKrTVua1tOty9dXW5XpVVREIDVMTA8vWoEDzJaoxFA6P7Y8Ftc6+IxiTILMiJ2EfBW1RDZd3M12zf0rgHoDXMO9fBCSzN8LpN0DIaD5+u4f35niqeBW3ShP4vWTrShU04VasI5SZ9Nq+dfaAE1BK5UGTxaRUx0qJ1wI3biy92T6FIED/rcP26brI8Eqy05Hgm/6y5EOeNG/MlwaDbYNuH+Zicl+vzk2vkSY3DzfNCyW64r7XNyscocUUcqWAOlDwjNu/HxtBa1DbXUPi95O9QCiBaTypOhBZlY+3F51LQXks+LXtHOyPNWDE8a2uvs+fEWKXdbqsAHMz+DGQ0c454frMqZe/FDg7JBrFgzAL6oKfPIQjDIinjJgKglMUJe14YX8kjOaAf3puxDYFLFtoYO8r8sVJRMkpjmZDIUvro8cFjfP1rX9XPPvvZz+LWrVtqx6QuIq+HMUBYAyHBtOKImyl6wilDIMaT3qpuZ4IzbTjqXBtKnOInmuyLIOih9eyvXQjsd81NasMPBmjWq9a260y11umpxouxdfvum3j33Z+h0SigUWWyTnCOetfAweNj3P3gA2ztbOPGrRsCI5ic5op17J2/jq0LV3HvwTFyxRqa27sCmY0p6u3MmZzGkR1Nk1EfuewKvXYL3bMW7t/7AMcHjzHodrHFVtN6E4NRFw8f3VPnU5Gg62yqRH9/bwefePVVXLlySbkDzWh4z+zSmPDsWkyQWc3RabfRH06szbpcQ63RxDM3r+Ptn/4Qhw/fR43AaKkiBhozzyGL89S1H08VHzMGoW4+u0K2txrS2Vstp8gvMsgtMyhQby03x2TcQb93gtGIzNGuErNyIYtSPicdPA1elt0ttssToFQKvCADy2IMlV8EWFGvLIM0z2UCg9zGqOPItUGmGE2OqKFO1hyNRtM5TAdTnB2f4eTxKY4enaDfHcoQaW+vhu0GGT0lsb+U46iVlXPq/yPsTZsky64jMY99j8g9s/aqXtHoBUSjGwTQANggRHKGpImUDSlxbMxkJjN91J+QTPoP0jdJXzQmm6EIkDMUCRI70A0CaBC9VVXXXpX7Ghn7HjL3c+57L7MLVBoSWZ0Zy4v77nKOHz/uUlXVN4HVSoX6lkwcM8jmCeL6mSampa8NXWMoWnGdxiYcMaxAOiWvmZmzAUc0rOG9Y4JrOo1UPyuiiwqqFz6Lr/3xv8VBL4PeJINquY53fvZLbO/sYXltA+998DFaXRqKUiJqiFarqy4sfgKuK669hUYd5VIRG2sr+J2vfhkv3Lgkqap//McfoO35hWKwWUbEDOYRYnNJR30sT2PGgUzan796Ga8/cxmnjz7EL975NqbTLYx6++icniCXnmFtqUEOFCqFMiqlGnKZghhmxuLkMcN80OIqJeVUNGXHHzvdeO45mKhzzE2LJGUhoxnrrpGbvMICyihYgZi/IZPUg3GPJywmDF0xilIJrqmb1ju+vOjOoogiLgd1xtKP535Lkk9erDXqt5Kde3zcxP7BMUqVhvbf5ZUGVlYX5B5fyBOot7i+2z7F4f4hjg6bAjeb7RFKlaqAqUsXV3D5EtteczIk4l48oMGWdB7dhEiEAj/PBehyfMwNXK34mkcO8qvd2AAhwX+MTU2eUmC2i416zGU5gKQ/3L0udK6I2+n+BTrLRV4Sb8yKSNpsTUfYyDSUhiPGYfm96SWZZFM2Y4DOhO7v1OnOkvVmhAsZFBEfSaVQLRH8si4tfSYHMEmIYpcn98TZxLRItV2qHdvXnc5K77lSddD+TdKD3LgFuBKEEors4C9pSe5Gz3WsMbDuraQ2+pkTRHsPgV3XaNREY9GJXDrLY+ZTdjdQOo7mwHNKuVrnK6U2BsaqJB7DtUUzJUlQ1Mtygc/lnehi6pECqC3ntbPOMi9vi1OCY0zQQIlwRDd6CIeCewJbqcnvI2DJ8SD2RH1EmsCNU3lM0nksXHgOpeUr6E+y6E2yONjvyJynTykNsSNJguurTb5QKmCW1q5tvWdcJ/OUgMvsNBSW2fUzxTQ9dcalFxf5WZTrG5NWwCVds1073BIx+0TU76zVKmqPJ+OS/w6t4gQu2S6ezZjRED9fvz/DcDDH/Qeb+PDjT7C5vYMuO2G5n5XyyJcL0hceTbhXTpHOmR6oOblbzm4sX4KW1FbldzTqLlHmua3Y3DyYDLg0YaK5CIQlN7IuUfIll9d+ThmNyWBIZzt9T4c9gZbDzjFaJ3vIpkbIYIhaOYNqCaiUMqhUWJQLEmdm/MXujHw+K9DSYvEwX2dIBVfxZCCaKZY1TwJrydpt7KnBeZrtz3Rk29vfw/7BAQ6PjlR9FcuKIJizDQkGKiFge8V4oiouATqasFDXkuYsjYUFlMolcxOeztR2cqQgo6v3Y7tGv9uVuU+/3QELlflUChcvbODqlStYXVuVrgBXOYVU272uGcW4FgcrqPyOGJfOBlRLkTaHtBnyeMsydUcE6BFoSaVxcnSEw/19mQWNB0P9jVVPMSqpsUQxdlba5zNVPiczOrE7eMDKmI8FN30Gu3wfLkuCl6TY9zq8Xm8DUMvoDEMFw6y8UL+PTuhmKMQnqg29VpM+5MIyRblLCmYYaHGjoN6ftAOrNSzU6tK4pOM43dE5jryRnKQyLeIYqKJbQL5oWp10R6fpENtjWJ1WfY6bCbUTyNjUwh5bAC/HTUtUBIqQgp/N6r3ItOTn40+xWvNcnKzekoHa0E/+jnNBrelDtl61VSnjZyRIZdqTwMrqGi5dvqIkg387ODjAkyebePB4E6etHlbWL+H5F1/CxsXLSib4mThmBmQElCTZKm6ploFztmUHVnHQStR8CUm7Wj3tMXJS9wfZRhAHBUnwI2LnCQCw9Nr2YGPcRdWwZItYkhmZcFZNJprnOlj1p/PATvLxITFMrvHQMqjnec+BEswkEOKvawe73eMYnIwop3bvuVY80TSnOas22cFr+kNkvLDCHlpXxPJwTTDuCXz+rVu3cfP2bXzlK2+hvrBge4KcxU08nEkF2z5YAeZeYXuUt5G6poltceHgczcygWQhu4s3QYU5fmiKQSkRbdOcDe3NoX7jZ6cFiQr4+DqhAsXnkvFckAbud77zHTxz41m8+uprYhuzmEGnRVaiabogANzNhzxzt+qXrts2aNPY80Zz16uJQEfddJufhm9akMM2sSSQGM8DSzwCeyjp+xBANCUYYtrFCXRy3wlsyAA4GVPKtQt9MieIZP7WzhqOYpBQ1RWqHD66zocgKaD3t0kbAcfnQZ3wuWKA3czkbC268Lwzr5LgX1gr4fWCBpSdDclALokCnW0rVoDrLcFJsEvvI3ZuonLtF2rLPgYuw/XH1xbrBFgso7KNz7OU2jiCJ3kMJgVgPr7L+ly/QUv3N7XkCrSnPhg7Eygg78BlEiRLgsHBuTrZXh4emwS6wr/FMg1mH/7aYU8J4HgETHqckQRB+drh8efnQVChetp+l9wXbc0GzSebe2HuhPsWikyWsPB+2D0JcgdhHz1/73TqPQWYjFrUAwCsIg8D63i/js8LD8mTTMxZEoKyd03u88kxj+ZRYtpqnZ4bGKosnX//858nxGtkFvymcf00cGmPtKPE2l+jpCxigwYTr+gd9Q/uI4EZGeZicEHlfzPGoLnjpUuXImCP+5KdR0xgbW0kv3iO8bmMOwg+kanJll7GbZT74d/o4s17xHnP1wsMYs1JgqhB91xthQWZN9KIhutjbXVVj2f8ZE6yxsSkUP8//dPP8P777+ONN17H5z73OV2nzAhdV82kD4ztZJIJdn5ZQkrg0gppup5gmuDgrgAV2xyjnSXEKGdH1eeLm9apaCADDVYRzVWdIACTNCYc7TbBtrY08PjZVldWFavv3PwnbG09wtJyBWtLFTEFjw6O8PjxJrKZkrScL1+9hJu3bgowZGTZ7o1RW9zA9edfxuPdE9QWVlBfWLZ4bGZtnkzGSQQgc1Usv8kQW48fYOvJA4z7PcwnI8zHUzTqNQwHfextU3fsRMAf71epmJdR08X1NXz2pZew2KjrfrEzioxLMssoG0WAIT2diHiws70jd9l5Jo/60pq6vK5fu4RaNYe7n3woNiGnEZ2PyRLqDXrSD2VsWm8sYmFxWZ1eYhlOeshmZyjlU6gVcgKv2qf76PdbMq8hi4yt4uNhx/S7CCCz0S/NVm/qdlsXidi2s5RcqJ02a8UCUXayihXmar3MGSNuPBMLbmVtA1ev31Axd3NzG/12D/12F4c7++iftlDIZrCxvIylxUUZ88wmXYwHHbmBkxlmOnEpAZPEFGlIVKuSdMBOMpqtmKQOx7E/HpqWP81aXOoiYoIrXAl67Ka3KrPPSFLGQPLAcjS9YoLJXAMzzClLlimhN82jhyryq8/gm3/63+JokMdgnsPa8hp+/stf4c7dByjXGvj5P78vvfPNrQONDVuCOR5iwjl7lIuJsSWBy2/8zlt46dlrOGkeCbg8brclVcXnsvWS+pvMl9T6y8tOEUw1zXKO1Y2La3hubREP338Hv/zJ3yCba2KhSkhkgGeuLaFeyok5miZ4nSkBs5yBOPx8fCECcWmCXmY8QVCJJhMTzm/PQEK8wqGUwoUKekFrM2hUWnGIsYWK6iwIzaiT6MVY3/7O5DTKyazdm/uLTJJcbslawcmSpRkGNfmyODpp4ei4JYOSVrcjcsziIjv8FswrQkaTJKjkkM6mBD62mk20T09wenKM2WiCWrWkeUQmXblaU8zLsShX6JhO2YIshv2eGJiSgxBo6WahiS4Hab4q7ApRT9Bs5OfOIj0jucpdkd3w0sv8llvpAPL8LsLA/Mx3PMI5PG6cqpsvjwWOV5BTM+1KO1+k+S9RuLMWAAAgAElEQVT9X2MX5+iILc18viNJWUNMZwMMpiyOVJDKlNDtUTqETErT/SvncqiVitpH6dIcEz7nImdR25dsYd5ntUc70MwzTjGy95NEIKIKsA5CnymgcgyYGxG0pDEXr8+0dC1ui+MJA7WDprv3q6QIGLE92QyM1KJMl3gClWOClWRfE6gkiWngeMVArNJCKYNSOY9KrWisylpZDuuBCazszGMxxVyR7q2df5YnOyhv0YoBziz0BIkvzQ1jXLsHttrCJU0wMUNgGryxNZ/XSEByOM+gM5whXV3DtLiEpY3r2Lj8PGr1NZQLi5J8aLUoKbGL/YMd7RkSLKC0CQ3zNGh2FzLTjMBLLm/TXjXQ0lrF7VoJWqa1v3uBUazLpzMu2RpPsJIal2RcUk+YreIEL2mOVsiXJBGCFPE0FmSB0RB48HALH358Gw8ebVq3Mol95byIZwReR5Ohro2sxciZO+jXamidOUuwO7BsxbT1vUg5KGMU4lOmx8u9lXEDmfrsPCaASaYQu4nZKdEl1tQ8xXQ4wOpCHRsri1hZKGO5XkYpN0Nq1sdk2ASmHWDaxXzWo+gbEUIVzaxDWlxVZxYn5o6bCUfAZTLoy5ZriovI9uOmE1pvOGlMB7EmFiMZftzgtnd25MZ4dHzkrtKWBDGQY8AnSqo78XJBEjCkMDRvKEFLBqRsgWYVigw/0tCbraZalfPFokSxOQnJuOyTajyeqjp2aWMdVy5fklshW6cJ4HUGPQGe1GfkRk39EwYobBkPyamMZQgIEpRje7KqlUSPS2JZqZWBFXvp9GVwcniEg709BUVs7w7AZdDHJChKJiITNAErZEmKKWnUfoE42ayqgaFKT0BXbbLUemi39ZMVFzm0hdZ4r8rJfIKHDiv2HCNntlLnk61HK2tr0vxkZZbj1+Tr9frWkp8vCLwsZvMCLdtNVrcHavfh+5EFa5u8jRPHka3u+VJJDFIe7AL0uGFwNlO3RkY8ZIiSSWYJhMaP94kBX6cDVu0PD/YFUvObzEreA3PsNNCSBwTBJx4CHHtW+vjf3Gi4mVK3kBsTE4X1jQt4/oXPiJ1LkJXmRaYFAwnFHzU7ArCo1SKWbaFggK8WGTdsbr4xABEAyxj4sBVgIZefeDE2567A9ncBlxEjMbQBOniZ+H0w+7FEMc4oncR0BjS1RDBsjMGF267GU8JoiZ4BKZ3tYp8nTt4+BSR4VhkSzgBcWpAcMxMTtq8Re03j7O129lAHnBKor/QulZiZDoV92zFrTDrqKZnplfYDCVNznZFZyANxZKBfr4cPP/pIyebXv/4NgVGsWEqIXWAf5wUBd7bbMBAjWOXApXF9HMDye+2shaj3wEFBo8CH9pwgVm5wJ/cACWqH9njf4KP7EMBCbay8fjKFrH2FCSG1rv7+7/9OoPzrn/+CzVfuOay6TeYKmgl88rpVhfP7ZrowbsoTjmXiozJHM/02AUDhnjnb1NVbde1sQbG7E+ZCSCoMhGFwb/c8Zkkm5wqZszZfrY09AJfhUFPTjN53Gmk0RU41Yu2ESkAANG1V2fP5WR0M8uQ7BFBhCgq0dExTfDPXpxNrQIWbs2Bm/EkzzrINjEtnnPr0TnLykoBcmJ+qf0esvoRUhEYjCWLaLAhahRGYn2BBnm8VjyGGIMp9lo0a7zxhidt4CcwwS5GY9ZhYf3ZpcVt1eHZIbmxaxQzU8PckuBh+F85rY+TGMgRhLiT3FtX4n/a+Po/Pv34ohgRQNLwmfwbg0kANUwENYFsSHAvApWZT5PRraU30uRP7X2DqJa9fLWj+4OQciK/XA3olQrIx16vbZ/Uz0HmqGiMvmJOFFxL5JLCaXFfx+H0aBH/ac+xzRh/tU/84O4etvSdyUk9M1/gEsXFi8nSeYZycF2GdB8bl+bEVcOGvH8bNGJf2Zf8kkySw+sJP+3sS7I6en2Ba8jFWbS8obuB5QHBrY+OCtc8J7PFCmhjxvk4Yl7jrLiv0KrDOpiqo878ZJ/G8OTk+VscHQUu1dKsNkq9r4D2viawRsWUmYwE1QYuSsScLxvw2EzcD4MgWYbF0e3sTf/VX35IG+9tvv43l5SXFbYwD5dBKMNVN3VikMoNDtqbGZ7BOTO92CjMluZ6etnajWCSxFmTa450wwVBIa8JZKyw887wl42lCrc7miT4DW9QI0PKz8azobN7Ew4d3Uavl5Ai6u/MYFzcu4mtfextf/tLXNBa/+NUv8PGtm2ISbm1uYv3iNQzGafQmaVy69gJKtSWkqbM4meC0eaxkfdDtCDRLz6a4c+c27t+5LfCyVCBZYC4W6Gw4wu1bt0FTI503mGNpeREXLm6oLX15YRGXLl3QPePrUjOQElCMy7lHtFonOD7Yw8nhoYo5Cwsr0kZsdvrIV2q4fOUyao0qrl27isOTI3zw4UcY8bowUeJdb1TVFso5LXaVwwbU4iwXCexNBAgOuodon25jOu6hmGcrN1Xm2e49wXRETbC5CNw5tr9RB27Optk0kC1aMVOawQQQjSlGySMWavvTOcYEumYpDKdkXpZwceMKblx7HkvL6zIVuXf3E7z7kx/geHcb424LqwsVrC/XlCjWqswl5jIV7baaIEFPHDKdwbZGCV6WSjl37c2r1Z07cOwOzHjXYnzmJZrHVqXx4pp3R3jDsmQL7OCyGFBuxGaaaSxHXoFr9THG7w+QyZXRHmfQRw25lRv4V3/+36ttfIwC1tdW8f3v/RA//sm7oAP5z9/7tRiz2UIFlXoD1WpD4FvQTGaMQOCHJ+21K5fwe9/8Hbxw/TJarSb+/jvfxf7xsQyWUlmOTUHyXvysNJfKifk209xsHh5gd+sxipjitWev4vJCAa2Duyjkeyhme1hqEOPsoNdqokCZrHRezflkcdL1lkCJWjPZKD8bRcAlh4ZFd2UZoQjhxVbOE8naqhhveSn3AGuTpIHV1IxdvSCboz5BKIYGbX9tzr5zuLmOdZ6RTOCgXCanWKnZbKF52sbJaRunrS7KZTPLrdbqytPo0UBpOObg3C+OT9gmfoTDo2McHR4hk5phZbGKleWqmLzlUg7zKVvg6fZg7fgiegQDWUodZNIY9rtapyQIGenMjHdCUV761qoFegHaf9q5k0FmngN9nYlsmp+ukVuMkRc6Re2n9I01ZxmbU3bKgsuILUkWsD3ZCkcCdVg3YM5op6fkqFRQ5eehhiJBy4IkIjAdIz2jzALZyxNMUxN5XczI7ptl0eunMBrQbGyEeqkk3T/ucdS3nc1HyFOegZ93Njf5Oun5jo1cxJZ4ycUYk5IMSO4Tc7EpTQPXjiCPJxNMSmluzs0oKEVZikzoZrIc02TTgm44pxExGgKxpqXIXLzfn2DYZ2cCc3J2aRKwJHYzElBJDEDa0NU8qjV+08isiGqt6OQBu39GJrAO1hA7hp9eRnUOcfgcfi8lF2BsW4tLyPz2Yr6Dlv3+FAOO75DXxms1gI1MeBm+zSeYjAkSp5AqVJGrLODic6/ixitv4sL1l1CqrWMwTKNzOsLxUQu7ewfY29vHzu4mjk8ODbTkfkhTOb8G3ZVpGjkyLsXwtTZ7aVymaXI1F3hJnWIBm/5tEmZPBy7pLi7g0l3F+ZOgpYDLal2t4rlcEelUAekMJRZYDE3j0eMt/PqDj3Hv4UNJmnR6PZmq6dxScuOdbq6FLU+PAOg73sBimtrflb+bYRenJJnx4wmZ4TTOG2FGHeg5nb05B/oqHPJc5U+CljQiWuSeXCqjVuQ5tISLaysCLqlvSTO62YgGdfvotfflKD4dnWI6aQu0JPhPozeLV1zC7YwURiKnDRqXyeA5Xap6kkkgzoT0dRilU67xUFJbsZzF58DW9jYePn4k5iU3WCa/mrDu0k1KqlrHueApWMoKtyi8pgnE4IemMwTtONotAl/NEwGjNephVGvm6N1sSq9xNhgRrcIFApcXL4p5WK0b6NYfDtAdmrENN1sG86wWVes1F9ulQ7AtEA44NwmCYGRcspoqEWEGSbOZbkQuk5VmChmXfP9+t6fnkSJr+kbG5uTCch6XglUd/C7sbgCw6SPxOdQFIIgn8JIH7Wgk9iJZAdqayd7UITWydmfXo+TfGGSTVckWJG6ydBxn6wqdmGmsw/vSH4/RYaVhyAk3l9tTo1pDwam8+zt70oIJRkFkyXLc6VrOsWJbCgFfMi5H6l0x11lqfIjJOGNwYEZKMldJE7gsqD2DrNTjwyPs7u5gb2/X2bZwnc+6rpUVPANQqIlh7VPEJPjePCjpJsW2cVKfKa5McHt1fQPXrj+jsaYEgMyNlOjy8kz3wYBOO5Q4NqHNnvPAmMBs0bK20tBmFm+sMTOTh533CDjL0jQzjYHJIMzbxC0rtt8HNqXaPC2ui3/GjEx/iu5zyLPjfNtbGkT9F1RjQV6CTHLeMCSZWEbJrMEViWTSgcZEgknwywKFIEBo/w7mPEo//cIEKPh3YJNpnvo4KVQKDDRXBhfdn+wt1zXka7NCQ+o39ZG4MUm7xas3QQeTj+F+8jd//df4kz/5U1QaCwIu57zHBAalYUPgnKxfspstaNEhrLZCa9NRZdlD6wAKy/DAD9GIk+l6MardBZaQi0FLwynAVq7rp/smMqS9OivpEnRPz1Fw7TNq0H7wwQfY3NzCiy9+BlevXkWvS60RBnG8XktQDLzk7/w+iyUUG8so3GK+6xVSa2N38XU/dMLckYEP2768DTsAhWcmD8wcQa8nfaSzX0reg3mIt5yHRwggYosvGeWuxRvPCxOG13yN9GGtEhmYFzGYavP601/enuXzMhp3VWQDaBQvGr1eAHy19ghc2mdKAodnQH696JmytOu6xK2m4Ry054Vigl+tig+2smz9uNNk0OXz9fWp9wwf1sHIp5tuOUsztNVHJXF3IfREMYmhmktlaDcJDvGfhlntehi4cs59ug2fQyItWnc4Dme3pQGf/tJnfwqYm9yLAqArsMTvtxU1Yg2/0BYciojqOgg8FAcNo/mXMD3i9cWgWcLRKtoqP319fE7StCB5rclPGIGlzloN72Vgf0RT8GKfFREoxm4glhUZkrGUppyD7fx90A9/yrBGhacAODPZP3Ntif9IzjFpDfMMCpd3DrjUUvHfkXF5Hrg8D4zZ9Rq74/xc/hRw5myqME+MsG+giJ0L7nLrTP7A4owAUh9TMQBdV5Xrl7roAVhksTdooiYlBOzsNmML6aY6EMnYgvHUSetU0jwEKfnfZPnQcIUAneR33CCK814FZpfC4OuYTI0BANI1H42wtEAdN55dMSOfcS0/77e/9S2xDv/wD/9Qez4nG5lcfC3GUtID07hY25jOUS/eRIFAkDRJTLN464ilG8LY2RZoqysJ4NveaH/jtXJta13prJyhUKBBjrmhk1W5uNhQ4Vms0ulY8a0VGvMY7d/D++//Crt7D0Gg5HOvfgbPPvOc3D5bp5RkmoIdR4zEhgR8jo8ZmuPGi69hc+8ElcYqPvPybyGbK0j+aW9nC+1WE6fHh9jf2cTh3rbGZW15EfVaGanZBIMuH7ctogJBa7bYXrt6DatrK0LeCVxSS5prj3kBx4+gBON1/v7o8FDaoifHhzg53FfhnkagBGsYFxA5XV7fsK4M3s9cEbN0ViBOJTvHYjGNUpkFVjNrYTLF8eT5zqSMWn5sAW+3D9FjS3iXcW4XlWJe+u4cfzpxZ+bU984hR/YSteCc4iVxmlRO3wIkyNYt5JHmeM9TGEzs78N5FoNpDql8DZevvYCNyzcw6BHMvYN33/kp0qkpXn/1ebSPtvDMxiIur9Yw6hxjOmwjm57o+lvdU81fgpY5tqQTiM+lpRfG9sRKrYRszkB/tTar+GiaiwSQuASYwMqn140WrR5m57gBPdayGnUUaH82iQPKU83ZOeVgLcEfFWvZ1ca8aDhBrljFOFXBrLwM1K7g81/7I9zdbeH2vce4c/O24nnG/5995XP44OYn0qnsDyaY04SDTYdDJtjOmNb6MmB2Y20Vb3/1y3j5xRsydv3Od76Hrb095TAZSoPlixgzEachVOsYzSOClZso5YtYXV5Go1rF66++jLff+ByK41P80w//E8aDfWB6jEpxiHHvCEW2/LPDjYzLdAEp5SEELmdiJU7nBE/GyOTIyM6rEMmCRcQ+8zZgtkQTBOEYW8zk1ipsS5XBS8465Egp87M8w9bUyIw0RLTGCpRupcwo2f3I9UlzpiZOTk5x0myJHMTuNerzcj+kVBsL7NKVKxSwsLSkTqGj42OcdijRtaX29WKpKI+FRo0MyjzY8ZvLEk4k0MpOxZG1dzsBxNbc1AgLZFGRiDCgni2LQsYcpW+FfSYvHAYyhqdhkX+AXpSiCllk2BLsRp2CFt1dXEBupMRlTF/iD9xs6cFh266Np1riBQQa68/60fmyhB5HmKUmpqMt02UC7yRPEMcoopStoJIpYTbsIT0foJTnDkg115mICcSmhyRWTEynddQfYaFSRLVE/IPvQdNbApfmGM79hfm4cvL+VNq0WkPenm1j48Z/AhyNzGQt1sZgFHDrmptW3DPjILJkoxxIbcoEpsi0NSA7m6Y0QB697kjt0vzZ6RKcYk5DMhFzLQMsx+MRKlXuGwUDKmsFlCo5mXhJjzS4UEuyQDZX0u41goAB0uHYCxlakCS0e+jmQD5/wzw2rIDGPmP0epT6c7BS2L2tGRkjEaydDpDPzwUCVujXQdJUiaBlQ+3i9Y3raFx8DoXaugx6prMC+t0Zmidd7O8fYn+fwOUWjo4P7P7rOyXwUtDrPIPMLCPzMwGTplKLaXqEKYFLLmQxLvlPayHyGqdwDoKXIhxo37TIKV/IWYt4gnFJKT0Cl/UagUuylWnyRc1ZntNcNyk8frKNX3/4Ee4/eogmu1uPj0Ugk7cL8Rrfn6Ubr8Ilc2kCq9YVaUAl2/4NW+K3SAQqAhMrY5zE3xGoJnuVRob0YCFDv4LlhSUsLS5hdXEZK8vLWG4sakzIvi5m02bQUymglJmiQB3QYQutk220TnYxHp5gNmlhNu0gkxojk7Izy4xy1XtiWJwMgiwXM0YukPqf/91/I3OeZLA9mDt7SpVrOo2xPZN6i+z5L+qbrDwetgSanmxu4t69+6rIMMhksCgmBYE39rvLDMayTwZuBC9l0sPE3Vkuoa2bbRlkVMmxbzwWcNlYXBSN+rTZRKfVxqjbw7g/wMbaGi5ubEgrkYxDgpN96isMB+aIPRrqQ/L3bDcXGOh6kVb0YxVhJPCSQQmDHmn1uQguAyF+s0rPqi81cgicMrDjhk9XcRkAUbfSgR7LXyzhk6YbzECH48fqhKp7BDwrFDU1/U5+BSYlN4fQKpQEjMK/+XeBsl754HOpq7e4vIzF1WXUFheQKRYwzxK4Iyg4wqg/1FqqlyuolioS/22ftgReckzZakEHNh5gNOfhvaVGJ9mbbH0PLdQEqjnxefCSRcBr5hdbZAXilkpyadzZ2VFFTsAlwe58Dutra5obPPT4udkOzsOD930wGKHbGyj4ITBZrtSQZTt9KotiqSKgs8B2nYVFAZnUvORnsNZ5nvBWLaIosxjCEVXF9NIC8B4qasHUyJJrA6eMKGYBalCfCxCHJfKmp6iH6GA0oFpVr8S9D2wJC+4S4GQANJ0LFwObXnPyzM+S1rBMk4BN2Ob9BTyjOcvkDK+V+BlOiQBS+vMCcKl3cyrSeeAyJKMRaBlpKtpf3OPNDkVvF7JypQs7c1NUK0VgClqgwjVGSjhBSlV1RiPNHR5+IRn56MP30W538MUvfRnZQlHVdgb23R5bnTi3jZlL/UtjnFiwJt1I6py6w7ylz6FF1w98F9E2zNZacUQmVrXH9iixEXh4Rol+bNAj5oUwLLYA8R4zUJujVq2KhcxWNQL47/3iPSwtL+PV115DvzdQtVDaZjy8dIJbm4NkBzxusn3YAlsVG+V4buMXtbAHHc4E+B0aJkLzRNC9S8wa3TNVstTukmDOJtlzoe3LQ89oDkTJtOkT6oDj3uDrLYBjBvAHyNguUPqcERvLF4a/frxInJmVBMQSQY7hGwYkhLPKmKa2VkzTND7HkoBLEuiy6wgwKoOLGMg8+/ykoVWsSevLR/c+AC3nAcx/Cbi0uXgWuNW6cyaqBagBmLNWKPdTOXNH9BHOObeEvSPNBNXXdHgvmXB4QSd53RqPSPTdx8VBwiRAEjE7I03PaCQicCsaVwcWI61MOYB666uDQ9xTYuByqrPejOJC4Se+lzY+MUs1vLMlyjR+iK/lX/yXlllyj4w/b3Je2IGQ2LwD+JgAppPAm4BLf10raNhcDCCVzgSPc6ZuvmKsB3us6j9JhNgB2N/UBh99fr9vwSc0vEQYj+QsC7+jxuV5w5/kmEXAJNdV0GLyB0SgbuK/LQZ3LTB3tTXg0sY6tI2rxVmMJtvLeOZoCvvewyIji8Y80xkrsdDDojCBwaCTqR0guHEG5qUzOgLwyZ/S2fKiN0HM4+NjvQ/bjskaC23h/F14Hl/bzndbe4x5eX3tVlt7OxmALGRR7kTmClnqV83wyb0H+M9/+//ixRc+g9/9vd9TfEdgxjhVfIWMtZgx7uV5kZCxiO//pydwXNQMc+QscBnmqxJYMXziCRSAS7GKfI5IqoXup/OZacifNqXPvkxmVa2Go6NDM85xORiOe/P4BO9991u4efNDvPzKs/jsC9ekRUWjR7UP0i1W7FDTBZ+NzITzuNnG7//Rf4VHW4d4snuML/72W9g/pGnKATafPMKdT27KvXt9eQHVIg38OGAjAZrbTx5p5Mi0W11a1tlNTU2yV5kL0GQgxCO8l5K4yGQUc7LlfX9vH7du3kK71dEZXi2zAycvbTqdpSRQ5OkIP8FgOkO+VMO1Z57F9Wde1Jl2uPkA5QyZuGw1P0V6TrdzvkcKtVIFvdYpOq0TDActzGcDZNJj5LIjpDEUSGcyTFl1a5FdyRhCM13alWEPZMCRxzxblPut9DPJ8J2n0R0DvXEa43QJ9eVLuHDleWxcfBb7Ry289+v3sbm9hcm0j2opgzc/9zJefvYSfvqPf4vCpIN6YY78bIwUW8OnPQEp1KbkmcwOtUIqi2q9IjYONebSnMOGOeost6M3uIK7vIdctympxeJsRP6P9y5VUjlvFFBYPGO7mvYFMnF4OLNjhspm1H9UzDax3GFGNhSyGMzy2G6O8fhkhq/96z/DrLSMdL6Cr3/5Lezv7ym+y5er+A//z7exs3+kcaMqJ2Mp6wp0Vqz22qninLWVZbz9tS/j1RefxXQ8wt995x+wu7+HgUgzJEZ05AQ+HA1EmlleXEK9SpfchtqAp5MZLq4s461XnkdteoLv/ed/j2p5gnJ+gHy6C0w6KOez6LVbmI0IoVIbkVJaliuwqC2DGZpDZVMCLnPZgmJeEi9ESCHJhSDubCKdU7Z0smDAvzHH4uN4X/J5SqmRzMKYi/EhwW7rNrL8jIxdFlUoB8FxhssdDM35u8UWeZNwo7Epc3SSb8i6pmMx1weJQuzUI8BJ7wKer/liCY2Fuq6BY0riQaVclDwGwUp9C70h+4pFD9Os1O7PdnvOhynvh3cCEQQZE6CgTEFOhSACIUFuS2eCUK4YgAy65ZajuZVVVES2ApCBXw6gK7YOQIcxFRl3k+ggDIJmMt5Cb+cwj3uPBVLUJCVLcSLNwnFqhhEBtUwRc7AoUUExV8VyZRXVdAWD1inG3CfQAVIDIDNBtpDDiAUYsq1TOfmacJ5Xi9QB5PVP9B4056LZCIE9Yu0sSgz7Y4wHJgunrIbgs7pVLS5U67cDhLbMjLBgX0E2wAoPZiqkMrsb6ZjpCdu/qbXY7dGwbIw+wcD+GMORdb9FmtlztoUTqDRGZdkBy0KB7FUDtAywtPxH5BUBe+K0KnY1ea5QXA+3xfKdoDdqn8H1QlngcSOvXm+MVocayCQyGWDJ+885HLADKbrOZyiVcyiXs7rWcpnmfTnNd2lLulnvSN7WWdTXr2Ph4nOoLF1GbemS7mv7dISTkw4OD49xcHCE3b0tHB7uY8r904HLiaaI3a/MjBqXlC0wgoZMVtMjTMSCNnkIxU+U+0kClzPGHJZzC0h0ek0ALqvUuazSD6WMtbVVrK2tY6G+oFbxQr6MDNv3aRI3gRimW9u7uH33Du4/eCjQdW//QOubeA7XdHDlTtNEmkVWSQ3TO6InfGw4ZtctGZOG0xkI7J+JGB7/PibBkAaG3DeKktyhC3qDhMN6Q3Ebc3x1KPOQHbOQM0e5kEOjUpKzeD411ujPRh20T3fFuJyMTjEncDlpIZuZIpehTmxMvlFxx4l7QdfVewaQ+l/+3V8oVUgmBn3S+Rnguu6VNHHUljsVaMRvQ2wzYuGxVfzx48faKDnQHHCxC8ZjmbScHNORm47g1htP0XfqW3LzJIjJL7VBkyGpZJ2NFmafSxZepV7TBKTWDQG39lFTjtlEeNfXV4VKr6ysiDE4kDjs0MBLboiYSyeTgBwXvJIjUecNjBJwOR5pAyXrkmwwBtcEUAy4zCiAo84lf7bYuz8ZC6Qg0CcQskhXSXezdtcmBoChdZYHDjcAMiVZ/eQeyYVHZJw6lAG85LWptXrIgMgC/LABMRhnYBUASwG+zs6UURAdr8jkrFdRqFeRr1QUmPAxHbYCnJxqYhFsbVTqGneCwDTQYRDHjZ7t/2zLpzmOTH8IKjEo8ESDhyKvh9dBNicZorwOjh3vJcfj4cNHuHXrEwkMs70/kzNQk6yzCxcvql2emzLnBTdkVT0nY+lbktJN45XGwhJW1tala0ldoZWVDdHzxagUIpwyqQEFK9nIoEVgqoBfa7W0dgBPn5wxaEmwMTRiyCIGPQKN3o6BcBzY301Dz5Kt0IJHfSJjPTii6QnLmecK4/LWXO3Y/rq/gZUZgATbQAKMmQBMk1numRb0GAQ9kwifTzwdrIsImAnH8KTGZWAYJYFLY5g6EBG0OTWQgU7t0QMAACAASURBVOZvwCVBOiYUBCepl+RnrFdZqQfEQI6aP9R/sSSVrXn87Gx3ZmvPt7/9Lbz9jW9g49JldAhU695TXoBvZxU4Ci9Tr0fAlQfNSh6lf2mGPTFcYbAFW5940KgFjNUduRRaawaZn5ZkE7j05No6Aq1K7mhAqA7boW2aUVWZPowi866f/uSn2mOoc8nA2NJ4Js7W4s7rlTiyDjE73wNoGYPv3MgTQLBr1ESt+GLdeVLkYghKH/yexgGNXbjJ9Bjj8jx7KmiqhaRYiYWfDWrH1xsxyJtpb2dh5Kz2oLWFWdU1icQkgEsHMs+k6sGEKNTUzk3ef0nT1V4nRn5CISz8TH4WXwYRWGJzMtFMqzksRNpbUn2HOAfghDGNAMAEABNANlu7Mehg1xEHBeFajALJ/wWnTzcy8sDbgEtNfAdV7Jl271w/NOxVDAAZmJOV4GwxQeTUq5Hpib2OVWHJnnfGqK6VXQZhXzrbyp4EZgOwET5fEhROsuHC/ivwMu3dF37dVggK7fCmXxmqvVq7zvoJY2T7TTRidr/9tdjK87Sv8PBAntd42eRMMBvPvOiZl7GXtfeNAdwY6EwCl0kPHZGz/GJVAHHtVH3eORvEbL6qcBWAsrBH6Xmx/tQkZeYMZ97rnH5pAP4DIzqMS3S2OSoqgFFdV2eBy6fNV7vCBMj4FFmAePzDXLR1E+Yl99NQ3lOBiB0bmuv2mABAJsFuPoP6k5wLjcaiRor7JovfJn/g7fnudiqmnZubBWmAdqet/VUszclYZn8hUWeyHAwxDIi3BIK3WkwmApK5fMQ6oBMx93S6BVOncDwayBSGQBYNG9/92bvodAf4ytfexuWLl9Du0pimaNrL3C/DASvtYroWsy081t9N7kfJ9RTvnWcB++R+nRy3mRng+ldiTgso87FmKyKNcDodAVAcH565HA+Cu4ytdY+yGemJvvPOO9jc3MRvP39B7cQrK3REHslAhzODcdtoaN0PbE2jUePSQlU6l4dHLXzzD/4Y3//pL/C9H7yD3/+DPxLTa2vzEfq9DhbrFdQrRUyHHWDCOLGNne3H6LZbeObGNSyvLKu4XZHsT9F0uFJpFMoF5QRkijEppZmfYufZHL/+1fu4+dHHmitcuwuNhj47AblihfrqBMXNzZmvwXBscWUNlcYiGo0ldXasrayjebCF9tE2chkacAKlAtfwGPPJEI/u3FNrKE14yiXGvMyThkgTqGEXwth08eUOzsKMa5YKPBa+Z0BrvphHvlRWGzjjFnaUkF05Rh7TVAn5ygoK1VU0O2M82NzDrU8eolKrY2FpEUtrS2rHnI/7ePH6JfzWs1fx3W/9B5SmXRTnA6RHXZkGpTIzZPIpsSsL2aK6oWi4Y+FncEoOZlmuOxntgBaYyhBKOpckgIwVG9m+4uekirzU6zTXXstX0jb3fU8TJk15H8bJdPjNFrU+SfFhIXZvexfN0w46oxQ6kwKyjcv48//uf0B59bpAZa63vb09S9jzRfxf//dfYvfgGKks9SmZK5I9TADTuzu8EMR4rFEt4ytf/Dx+66UXMe338Y/f+x7e/+gDnHbbGNGRnd0j8ylWL1xCrlBEvbJgvghi4FlR8+r6Mn7r+hpGu5/g5i+/j9devorZ9ATzcRPD9pF0Q2VyJElkAsGWI8n4POfAJfdxxrsZA+osDybBgvtaKFT7qUagmFJoDgIrHhFLll1lZL8SJOGvSNagdh3bes3sq93poN3uurHtQONiQGXezIEIVBaoYWqAJbXY2y2yrtvSdRUry2U2qC9fbzSUo9IQdjwlG4tEpBHyOcYk5jLM1nC5iBPEmjJ+N1NJGUhRAkpBuxffpVJAeQUCmezGSkh3uY61xaYxaGmGT8YUD309kp7yDMxqQnyv2MzKCtz8Dk72JAcYuilQLOhsq3WXXDl/PwXOtlb5WBoWjVnEyuXQWLqMRuMyGvXLWKquITtJo3d0jIPNu2ifbCI1P0Um20M2P0a+TD3asfCMTIr7FyUxUijlssjJlJRnjRUxTEfZyAAk48jXgp2SjMcI+4rdb3kKYzT7fSha+yrT3h9H1DLr8TEQ05/M7d4EHbIpewZUsg3c8APuSSQymMQX94tiKSOdymI5i1q9iFye8nDMa9h+bYClESuM5KF7KZKHmdCyy1PnnRt1GkDpbd+WjhlQmWBV8vGt0wFOWwO09N1Huz0QwYkeGJTFYCwgg6RMGsVC2rU0c2YkVi0K/JccgOclUdzsYzGjcVauhPLSRVTWrqO2cgWN5atIZSpotyiX0o+Ay729Hewf7Aq4JIuWoKXgWYKxZJA6cJkm0dhd5ycpApfMR92fgB91ZkBu3C5OLM0ZsIrRbVxYNCTbUq3iFXMWX1leMeCysSjWaKlc1X5HrVz6fzD/PTg4xO07d3H3/n3ss819/1BFDhIASUhjPMMBp/8K97r+mObVbfSG1G9mNwhzX8qXGIHLxgy2T8i4sCjHcxoaEriMmLwupxg0j1k0pDlfOV9U9w+By0Img1opj0oxi2JminJujlx6hO7pLrrtfQz7x2oVJ4CZzxJH4vlp5mJqCAyxtGJxN8tytrEYlyFoikKfXCXSigjBojGpUxL95IAQjCO7kYHLzu4uNre2BKpdvHhJekSkhvMpBLe2t7YljM3KC2NzBuNs/2BliQEIgw9Ofm4ibBsW+ERh9VIRiyvLaiMXc3AwlIZi8/AYxweHWHKNRzIuNzbWsbSyLLCNlHBWjOhSzsp5mYBeraqRkPaDt8yovYhaDUMGZFmxLgm2ELCgKY8qYKk0ui0Cf00HL4918CzU66LKCjQsUNPBFqySEU8kjbll2lOc3AT7eF0Mpnh75MKtijB1CyxhCcxLtWYHd9c0dZeGrhdpP3nwMcjUaxTNIIjOzLlSAdlKEblKScxJCVFPphj0BhJMpbkQq4orS0vaaAiksjrNtn0ejgQshdbn83Jp54SXroQ7pRsgbVorYlx6myGDSbJPyby988ldzR+CR3JUL5ekMcWWb25A/Jyddsdbu3Jin2r86e6ZyWBhgY7pi2gsLkmzslKu63AhcKmkYEqdVILcc21sYk54VUMAu4vAG4BjTLwAsISWMLEqHNwKiUJIkEOrXjDpCdx2u7dWzbMqpwVwuvdKSNykwbFJbnBR20IAKRP5hWMkEShxlnXjIaKdUrapRIFlCCCdgh4l9jGLJ5n8JBP9OFlKgCrexqe1Hsx5IlTzLJMtAi4DIykk3z4eTLV5aPL9g+EHgUs5Ycsl0e4JwUmCmtywVXcSQ4lriI6jZuDz7jvvKPl8+dVXUa7VcdruolQkI9sFoqUlBGRzJVULCSwrfiT4IXDQk8ToYDd9NtPRc0jTg3O5nXsbNhNsBuyqHinRN0apd0dpCIM+Ed+RjEKJCrPtZTJWJZnr8te/fl9Czy+8+KIOIJtvnKsuVyCWKA9iaotwWlkQy68YeIuVWS1IC9dpLUSBjaRxVXuRAQhh1hgu5qBNpKsU2iBVvolmlYELzoiKWIm2dwUtzjhxsbZxVRtVFWOwzlM8tLubxEWSVcaxNGMKA0BDqGXX6K280dUk/xEA+bOsuyRoZiJH9hUAofDeAQR+WuIfA5cBsIzBKQF9/rLhudH6iQDkOPgWwOQgarIQGL+vt/okVrLuk9/T6PopiG1/iBiXEcgVAZYW9ITn6z3Unuu6SGwHEuHKJQQo6+LApc0IbyUTcG+tltbCZu/LZCA5bkmWpum9xXM0Cawl/x3Mfuy+m25xGIvz7fzJNhWeObyWMImTYxnueXgfM2GJ5/D5gs2Ze+7Apa7dH5hshg9nt8Y0MZ+SY5y8D3YNlmiFa02yGT0PsvPBC1eyIvA9M+hzheJUvFasijHV3mKJWVj7MU6bkBDReRO/RwAFkyuIe6JyhsS+HlrGQxtXfGZ4LeDcGcDXC/c+Oa7au/Xa8f2NP4vNUc4FSfgJxGTRaaS4hT+DjiRdwxlDshDNgqnGXU5uxqqPwPiEVACBS+6BwXWc+2691lBrOH9H4IuJj0AVJthqI7UzSJqTLMTyvbQO0hY7droYDIZYWVnSfk6zQbZALi7UVZC9d+cuPvrwA9x45jo+//k3BKjwDuTyRXS6PRs8tic609Ja5jyd9KJOcm0F8Pj8vnUG3Na9sBbcMBe013EuEyfjnpEw+dPfWFTO0SxkpII7X59t8+UiTYSG6jBirBRa8QkQvfOzd9Uq99prr+Hq1WuY7N/DyckhypW0hPVLJTelYJsl8rovl69exse3PpZ2W6/dBtJ5fPHLX8f3f/Rz/PrDWyiVaxr/9dUVjAc9DLpMVFJon+yh29zHoNfFxsYaLl+5JI1Fxqymj88Erqa4mTFnqVrGcbslTXS6iZMht7O5jY8+/Aif3LqDBeqPVqoosKOLXTmjAQazMXKFwDYl0JOWCWWpXFGbxQxZVGsN5AslXLlyFZgOMGgfqv0zNe+j2z7E0c4TTAYdlBijsruIr6F2a66HuVrCqXlGdg3jTBIbFCmShZLLIpOnPmVazB3+LJQrSOfJtsyhN5qiRwAYBbWE50qLaHYm2DtsYzrPoL64oo4xOUxn55hnM2qV3nxwH7/96sv4V199E9/5j/8nMt1dFMdtZAkqECSjMcZCBRV2yM3JtCJ+Yuae8ZkdzhlrWWALIXMexQTu2UjAZDYnO9Jae1lIMzspAg9kR5mrubQ52QaujhIm4kW1KppRHOPKvLQ6D46b2N3dx+HBAXqdPtaXGlheW8PS6mVkKivozKr45p/8BVBeRX80Q6NeFwMqLdCzgP/4V3+Drd193bfhhGOSN4Mu192W0RfNkHIZbKwu4Y1XX0Yjm8Pd25/g+z/5MR5vbWH92lWUGovIVqpoLC2rs4fXWswVMBsPUCQwwoR+PkGFyMTpFoZ7d3B1rYLPvnQZh7v3UC3NMBlSo41GE2QS0QXaWpCtME3ij7VlhhZY5b25gljJip2iQqIDPpaJI8vPekZGKKV9LPxOOYfuxRSdTk+u6tx3rHXY9kkSU0qlAhr1qqTJ2PXW63YkrcDiRdeNuBSjaT/MoliuoEZH9moFK6sryse4PzNW7hDsJaEmY3N/Oh5G7ErJFAlw4B5k8Z32NAFZBrwaeOOMdpMtdHkp7cbGPJXefQAuYzNUA4LdIMdmk2m+h/MswbQUIObt1cbc45y0WMVMdaghyxxhrtzWGPLy99acMrAzj2p5DbWFDdRXL2Bh/SLShQom04zMl0o0SRkO0T3Yxf7mTbSPHyE1O0Qm20UmO9Z6Z+5MDf5spoxsumgahYy7FCuboVto82bOQzBQesOTGLSMCQBeYNBQhljD+jot4sxY67c0MA2k7bSHaLcGaLeJmVAOwVzRxd50rVreS4KTlMXgN/9NwNJY16H1m8bA7HKzglUAN3gvLSZ00JLvK7azG4aqrToGK5Mt31wY1IFttSjRYEAlQUMyQNnJSryAuIGMj4tFFc7Ib6OkRYEyHkViRhL/N8d13UcrBliXiN13LhLzZ3FZrkwe00wRhYUNVNeuobZ6DfXly8jmG+i0abw3wOHhCQ7ULbqN/f1dgX0UACBoKe1SsShtr49axZ3dSuBymh7LDEcAOOe5AHNr6eR5ntS4DFquWvPZjIOWlBEsCQQkZrK2toGlpWXpzpYrVYGWxDwYsjCfpN7s3XsP8PDxY+zvH2Fvd19kHnUeOoisuU5yTY78aMonMmkOixDIZ4so5krCsYTjUEKCsoku+WikBuZ51AMOvhRW2NI5TfNpAp15zvOcXMUz0znyaYL1KRQzQLWYlot4MUuj6F20W3sY9o4wHbUEXkrahMx0rWvNaLt/U3pheO+R5yaKC6lxmQxw+e8RDAziSSXASqwJ++/QKk7bdbp/d/tdnDSbCna4D1+4cAEXLlzUB+HmyUBve2tL5j3UqyHox8VVUYt1Wf9Nqr9VIguaqGoVb7f1ezIlqbfBQWQg2ml1pDV5enSMRr0hzaKN9XVcuHQRK2urpscwZZsHWwG6VnElG7FCZysDLgSqOU1fjMvhyNlhDMrMSVzafNQXQQr9Tge9dgcnFCU+OFALPMG/eq2mm80bFxK5oENhi9jBjkirw95XGnGebBm935iBrMoJGEwYIgVmADdCMS7Vcm6ixtIMzfOAYlUkL/Zrhlo5hRzSxTxyxbzaUNjCwoOV+hnddlfmPKwosk2IlW21TnOyS/KH4GVBVSkG8WJV2cmm8QuMS5mjDAZijPE+02yHQea9+w8MuJxbssIWfhkSlauaSwSmBTbSVVGVx5nad6iT8JmXXpJeKf9uAKHp4XAhsopA1iUrDQG8VH5AJlFguDB4clH6YPYQks6QPCYTuKcDl4FRGAMYgc0g0MZXi9UF7DERLT9UCRJHin4lTMHYrzGk5MCELz6PWeK/hyQ7kZ8qkYkeH8E++o1AOyePKRn/1KrWSCQS1wRwaRmtJXdJNCmxMURJbVJWIgIvnXGpec45wlY7q49aRY8Hh4FyqoPKuZstYmkFV4V8DhSlLhZzquxxq6FTWa/bw9//w3dw/cYNvPTyy+j1qa1BLaYcxlOybs2cKV+oou/OcRwC6eqo5XAsdqVCI1YVvdWYVSbP4t14w9zEbYuL3a25Dzge5AdPzLg0DSd+XhqAeas5GUJyqB0rUGQ1jFqXC40FvPa530KX7TcUqeeNoq6IM994+JuWpZ9uAXwLTVdR+6kLmDvTLgCXVrk1cFgwWgK9SYIJoZBiW3uYuzY+YZ0YWBsDHBZ8eisg96YIDHY5DClnW0VRtUmJYwcWgQXS0dzhHIjATFNmi987rpMHUDOBm0T7a2DB2c8YKAnAZXiv5M8kSHYevPQCsF4/CdzouhNkvhjw4QjH7oznWYYGkDi7OjAug/RDBArbpw5goL13MC3i3IyfH8x5kgzSJNMyMGeTgBQPfUsAYlA0ZmjxvQSpuWs5H2v3gvMyvvYEyMV2pdDeK6fSWMM6BqhcgsB1CoMRj/SVxKYwM7UkOGPHimle6tweGYs3yH0k72H07zBXI5Y42xDj+Rvmk82Ns4wOA+hi9ub510/+d2S+klgbYpIn2okDeBqzW52d6c+J5l3QNBTIxDPKdeQ8Png6cMmdJTCV431brMUwV31fiEDcxLVpDSt5CEWvuKgaLbrw/IR+r50SZmrwNKZzEpgO+4SSVb+u5DxMrk8rYpmzcr/fU3cGvxj4srhNrUU+hsE6wUueZ2Kih30q0TFhiVfMXu56Ms5YkK93sH+oDhAmPwQyQ3ExkuBIxFpiYDooqDbqTlvvWVO8YqaDIzItCzkV3z/++EMVd958802BgN7Qp1iGa0ra3TSgGFq7pI2XwnCPGOw+nN+Twtw7u86TnSCf3jM0D6RWYyzlaE+fGeDDcWWxmiAuY7DFhQWdrwyD1RYuPfA0mq1TvPvOu9je3sGLL30Gzz//vAraNOtInTzC48cP0VjIo1ZKqw1vfXUdly5dwcufewPVQhG3797GT975qfTudre3MBxMsXb5Ot792a9QrJK5tSg3djrmpqYjdFtHGA+7SI36ZiRDc03Gq2wdpYFfvoBarSEpGM4Fxshsd00R0PSk6sHd+3h4776RCQ6PFcsWc0UBZeqAms3QHXbRm9M8gt1dZJ+k1SLNtrxqjeyVrF6PrCS+V61Wx5VL6xh0j/Hk8R3023uYDVvIY4xGKY/pYIAc9780ZCzE9kSxoIZzZGd0t7czMLBoCFQWyiWkC3nkKXtQoqZiGhPGR2whTZdw3Oxi/6iNI4IMvREmszyW1jawcfGSCv0kWvRpZjLs4/i0ia29IzRbA8zHKfz+17+GP/z65/Dj//R/oNh7hNpshHKuhFy1iny9jGI5hzzjlJElnbO0dZoJuOReT3ZcOGy5F5EpF/YLP1tZoJ3P6V5tBj2ENi32ZUyXleM5u2AYyygpZ/5IwIZMQOYQ/YHyxNN2H6e9gViSzBMIYlepjcrci/F+uoTWMIXWrIRv/pf/NYqLlzGaZ1GrNMTIZIF3msrgr/76b/FkaxczMj2dtWUUOUj6gJ+TQDvNmqiVulSt4q3Xv4QbN57D471d3HnwiDRuMagGTLDVqkucYYZyIYtKniB0H+2jHew8uoPOwSbWK3N8/tlL+NIXXsKgT03TAzSqGRzv78iNXdJiM8qvWv7BDjUBqWwzFbvV1iljq3qliuGA5BwzBQoNH5ZnW3srZZB0Rqct/+HnI2uWOWOvP5QJB9u6Jc0QzEdTKbWYEnAgQ4rxs3REZzSs6qPb7Yh9LikyGqpiKuINmV0kz5CMxCBUDHeCv/IzSGOWnit/Ns07y0HJtiS7MmJZRsgMgUtjLIpNSV0Hmd/4RhWKwFEiY4Hj2QKNF5REkLRxtE63EG96Xcgau9zuxUxboggyMuS01+I8Z1HdQEuyzziubHemDB5zb5J1FlAsLaJUXMZC/TJWVq6iWFtAulzEKEvz16Y8PHgdG8uLaORzmLVPsHX/Qxzt3EEudYJMhqz1ocBqgkUqA6R4LyoqqJCZPZ8OMRlTymFo4CAZjMqzqQ3K7sawRk3yLG73NkDXpM3csNFbwMfDqVqpu90huq0huh3KqFFegDqueXUl8nyhDAHZlPbtQGWR69gM5vjTWMDGBLYivCWwsXhZaFzx+Ep5kDtW+97B3M+KbFbY5b3pk/FJoLJNkNLASgKsBOkkD0fpPZK4SiQ2uaFQdibAMpdjzOmGLQEQdSTQyoHOpg3iZU5UCRID3lqBWTqPSbqIXH0VldVrqK1dw8LqNeRLS+i2J2JdErg8OjrG7h49OrYxnhkrezyfiaUtSQFnXLJYlYmIGtRCHatdXMCla3yfbRU3pj/nhvGfvA1GshJpdfHyHGuweFApC7BcXl4VxiVpwWoN2Szvp7Ovp3M82drGP//6fXz08S08evgEW9s7wkhYmFPnbCZvmrfKeefI0vG9VkCBWqtkYhM/KpSln2nWSZ4RKbBwIo2uNUgS2M/gB6E83uXfqIdayheQ5eehpjLPv8xccUGtmEG9lEG1ALWKt0/3MOgdYjI8xWR4wj5EtYmTcSmzwtDB7DmJhiqYmXFe/U//9s8NM0m0tY2mPIhc948AWT6nD0hGHl3FuZEdn57gydYW9g8PBHAxeOQioYU7gUu2BJcKRQVAm0+eSNyXVV6yG+n+V8yTsl7SwgiCoNxYuHESHBWwRYCPlRgJihd14FHjo3l0LBFw3mh+r62v48rVq1jbWLfWIQYtAzosdcXYYmuGkHsCe9y8BFyyysEefjPnUdXf2ZY5b2uSuCpFcztdMT3pLn60b8AlNyK+N1swWLkWVsTFTramBNtTqmZzEsWVMAMoVSGwBn0LAgTq2I0xjRIKu08k7u5rUoGYjDH0e5rNmPMmKf8M0nmPpC1MAeR81oKlItsIsmrfYYWazEt+iy3Z5+ZpjMjg8k1Wq9z55Dzl4+/XGshHPPjYAk7WJ0FpAlP5bF7OVwz8bt26g/v3H+qw5WtfvHBBjvFs+Wdienh4hHK1ipWVVQWqXMRHZFpMpvjKV97Cc889J/CUv2c1URUTpEWLtn4bA8a0rqQD4sE70SpVo+wwlGOnu4UGkECgsP7mjrHuqva0BPYMiBEpoxkmFDZEe0zMhgzncfzc0F5rjXdaZ9o/nDHpB68WoJInZ8udAx1NHzZov0VFrwQIaoCymMSR7ENoM7dU9HxiGYNJMWjJR/7/AZcB1/RoI6KWq/ilWj3nt2mE2eEXwJMA6JiGhbEqTe+SIB/dN6mbwYoOX5usRe7yv3jvF2qB+exnXxYTZ3fnQDR4VkdZtRuOWXXn89gCzvsL+6YOK9cfgywBTazamQYHgyt9CehjwcDWXmAt2p3wZgsF896u64c4x45tEASNCC8Y6CiKi+Y8W3A4txkEvPfeLzVUr7/+hrRpSd0XQMPAgvuGgjsWiKiZmNSriQHIWDcvtEPFLt1mFBHvXcZsTTITTeg9rIGY3WNgg9en4vsUHhxaWQNwGVrG9d+uoePsKWOLG6hDVnwAd6jHE9pzbbIGOYEAbAZkMG55YQJhbQHxIrAANfF8R15sDnt1X2xBe875n78JuNSDfWOT0U1AbcJruMxhCMBsHQW4gHG+gXXJszO8f3L/sKlGQDwEBnG7bGDHMSkIXwGM5GsY2G7FmUjQPwEsJ4HLsMbTYjaa0H/4XEEvKWrz80q9rQETdw96uSYNEWQLrK0n2dqrUXZQTEGu7TD2GaVdawmYCp68Dukim2s4P5NYSc6oCwBUcBdnoDiSOHhwFOU+H+ZJUhcyFB8SBZiwjwblAA8Oo/vj7NNPzxO7p8ZItfnjIhHRvU0C1AGQi0C8hDlT2O/CGtBPvq6D2QG4DOBVANX0voFkGsC6c7qFgpudgRi10Zytf0Xnka1328nC2lRrdbKiFVilfr5EQKwzBaOzIJqZYduM29f1PgmA9dxD4/F0p0iCPkFnknsk4wgCbDJ1lJ4l57q1Q0Ybl78ory+Y9HCf5ZxRa/lkJBdc/o1JBwvicv6WnqrdVysOW0us7r+vY8ZVQVaDWno8g/hcxja8plAAff/996WV+cordg6RocSiG5lOBKcYn7JQRqY/xe4Zf1ibf9B3DnvHp8HIMFfC2J2JPc5JG4Q1HrpxDLi0boOI4SxHbTNlIfuQxWOaJ7K7SKaTOduLyHDl5+r0e7h65Rqef/4FSSyRMcYkksXowfYt3L17G6trVVy5sIJcbq7uHe5JJ8ctxajlaknPS83H2NveFjDz1bf/C9y8fR+Ly2tqFX5w7x6OD3bRPiGbcYxLF1awWK2gls/qzGR8zkSKMau1wfFctYTbNMoh5uz25o6cy7efbGEyHCr+pGGOJBpmc5QKBcXlBMc7wz7GeaBQIbmA5iCQ4zdb3hh3ML1ml5BYg0ipqH/l6kWkUlPcvvlrFNJDpMZtVLMzpCdD5DjG7MYgCCXmJhmnU4z7I8wGUzHUCIQJ9OfaI6Ehm0euXMGc2obpRZVbXgAAIABJREFUHPqTFA5P2niyc4SDoxYWli5iaeUiFlbWNVbqBWGSPByIgcV9aXNnB4+ebGOqNuOZGDLzeRFf/e3fxr9+6wX84jv/O6qDJ1jKpVHKlljJxbxADcsZsvMZckTpCEqQPaj9LQYuBf14se180SHsIeTrqCTt4CQTZ6obqmusWJZLN0HLwchkuLh/E2g8Omxib3cXSE/EaC1VGyjXGgL8K2UamwzQPj7RuNEx/bg7RXOcxzf/+M9RW7+BaZoMoAa6vSEmM5IeJvjbv/suHjzeFPgEmvNk0jLxbLVPxQqkiQTvNYHwa5cv4Rtf/wZef+UNZLNFfPcHP8APfvIjZAoFZAuMw8R/RzY1k9ZqMTVG62gbxzv30Gtuo5Qa4spaDdfWF3FlbREL9QJGw1MsNUqYjtpoNQ+lAUcjJlbLBdJ4TqBG3yAhZVGK9gUSXVjkoMagnTY6fZ0paaZZciSXlAvJHdTsJRtvojnd7Rlrkufu2sqqgEe2lhaLNCw1mSIy5LjW26cDdDs0FmPBf4RGvYyFhQoalGqoszAzw8wlf4SPZh2s9LywSC3LDKdxQTqUel9pe6fUMj6ltJsE+7yTKoAxZm0m0DKdol6nFYHDPmcaiN4tFsARjyGitidv3z47jnbmG2vfdVWD7EqkY++yGaHlO2VSDEylmTNQqgkpdiLWkcs3kC/SN2ERSysXsLS8joXFC2g0LmAwBO48uo87m3dxf/c+nuw8Ucv8szeewxuvvYILCw309/Zw/+Nf4nD7E+RT1OkbIJMdqVOCMm00OyIrvZBnq20Js3EPk1EX42EHKckLTDEdkbnK9mvq0Qa+iSEDwg08/qM2pVF4yaYc2XdnhC6/20OB9sQCZLLm3wT7CPxlcsw1mI8T/AymPVzTjPucda3DMQYqzWzVuj45by2GoKSfdT0qpnaHb8Uk/ncBzbOZro0mP6enA7ROh2r75txnyzHBymBqnKOrOmUtMmTEUmLA2LS8LsmcuDmpGVF6gO5AqtHKXCcy4Ck62z3m0Rq05xA8ZbFjnC4gW11GZe0aqqvXsLh6FaXqKnrduViXR0cnAi8JWhK8HE1HAi9HAi8DOYiMyzSy/h3yEGlcpoLGpTEumbvNKO/A+RekCaZGfCAmwrPKZPbK8v+oVip25s2mOpsY1yyw+5T+HsTdTpo4Pm76dR5L4/Lho8cid3GvoOQeC0GUcgksV2JAxUoRlVoZxSoJbVnMWcSSGRLxCM4rkzgJtoxCLCJygDd/UcdWBAunbbm8Gm+N5AIpm0jgktEBz0rMZV5WyKYMuKT0QDGN9umOwMtB5xBjAZdNZChF4sClZPVc/sw6Wa1HMhQqtPb/x7/4syhDDAH5dM6DiOCaBURsQWZAQf1DUslpdHN4dIh7Dx7gydamGI4EvRg4sWJO1lyjZjeFQBf1Lx89fCjGn8TQWR0qlTWRjSZt2pPckcQeUptIUe/JO8ybyKqRkGq5b/Wl2yiB4VJZbeJXr13DxsULXvuZq0283e3oECXomivkkBfCzAq8tTkqmZI2DVmgdoAT2GAbqxiXTADnwLDH9pae2tP3d/cEstTpxFZx4JJAqyfBmgpSpjcmCScrF7p9PtO0s23JAvNA+zcpk5RAO7aAm6YohZ0NKAvGQgy8+W+CBQR8OIYcAzlI6axIGXCZp1uibTgEE/gZbXBmWkgEgFmJp6OeKtxkRVZrek5wglMCqRlklavAkmTgyufyez61JI8tvKQy37//GA8fPdEGxwV09cplaVuurq4JsNne2cbi4hKuXb+un1yMR8cneLK5Jae79fULuMJ7uXFBrVcEn8y8hG24XGxssTdjKAKoZNYywNV4s2IVADxvGQ/sM2lwSJvSE2c5kDuSaJBKVPmL2qGjdsIQZDhoGLEOPw2SBFgjBjEdIHNgkptFBFz6Ae94WFzxMBRQm0gIhPR6Ssjtb4KwQut6JDDtDqPR9QVdPANlIlc6JckJdDTRHp5kl0ZAivGU/DWcw2NlUjfdilIud103AyfbT+LW4yhpZC3SHQRd2lF7R61WMS0XzlGaLAyYIAHvvfcLMSS+8IU30G71tCFzOhtYSS1gzs2c2j343xOtFwugA3DJ9ZJT8pJGioGhX39gNJukgLvfBedp36sEYgSE3IctI8DRD1kPkqw1L6PWPL4eJSA+/PBD7O3tC3hl5YySDKysE6hnYGNqPWwPktmpA3EOEEQogI0lGaA2H0KwEWuYyRVa+4uzRBPJfrj4mJnlh4HP78BgUnDirZRW0IyBnIRvuIFPIaF2t8NwqQpkg3SCV4zN7dCu2+adg4wOPIZwTfdAb8z5aq8TgHLtz9ardoYZae+rakIMmJ5jPAY9xaeBKuFWJ4H9JIPt7HMSrd4EtBM6okkw6zwQEQGKcom0tSSQz9mJ2pfoKhq0BCMzI9cZTLBgNA1DkdFdCSMdOwe8ZMASdAWpNeVOk5ZyB0JuaBc3Z0Nz3La/B2BR+21U0LT9MwKTJFPAgIf3yx4XGV2p1ZOMamuRpah/GJNw1pOVnCyoaE4xDqAetM7mmK2bZKFFyY+35dt+lTAzOjPvbazihNwCruQY2s5vX0mmbNCWtH0zKcHha9Or+vGYOJiXAJVtrI1dF647alF3iRH7vd4lah30jdbE6xNQZABFz5vrSG/Kk8bwWZ82H88DYnxt8Ye1Ju0cj+ZgdDRasqhd3+tqgS2gx0ZgvssMJBZMGDeTZ3F3XK+a828ELMkCIruAwBpfl8CfcqjE8ZRcgwGwY1xJYI6vQ/MIAqDs0qGRH2MiGUJ62ySBlnD22733oo2hv+h22zg6OsL1a1c0h1lgot45g2Zqdn/88Ue4cvUaXnnlNXOAJuOY8Qi7A/I5TKjzBjJK2VLOdjWyeYzNxv1YbOXoO5HAJ9iz5/eM8JmTezB/x5YyzRVHubmO2BpMFqFAC3axuDsoGZYEX1WsZtu8GDhZHOzt4Ff//CvFbywUf/7zrysGY/xFuSXpSsLawPZu/kwmBQQuiznu30OZ5dAYgCwNvj815emaTMMdjuet23fwJ3/6b9R5894vf4Unjx+p2L+y1JB7+NJCDeViAdVSQW2sNB5gbCxTJcaj1DOT1uhEY0oNvr2dXezt7KG5f6gOIup/Xbt8BR+8/z6WFhdFkiCLl0DOiKYDwyGO2qc47J+iVKPBI9ums2JKinnJn5QvyOXlYM9vahAuUNJoZRmbj+9g0jtBanSKIgbIT+kpPLd2T44Nu5pyWYzpojyZyYiHx86YLcLZHPKVGnJskc+XMaOuY6qAzf0mjk57SGUrWFy5hIXFda062/MMACLzhOw2dqBQsmBlfQM//tnP0ewOUFteQimfx8rCMkrlFbz15hv4vS/dwE++/b9ifnQTjfQUOVkg0AV3hlR+AvaC5abe/i0jwZjxG85FO39idnfYsxQPiShg7uGmDc/PTlaxGZyUKjURTA6Pmewf4PC4ie3tpsgbq6tL2FirYWGhJrfqEY+KjOVh1EHDZCQnemP7FXDSneJklMfbf/hnaFx6DtN0BeXCAkZ9giRZdAcDfOd7P8THn9yV5nmrP0Bn0Ae7/4qcS0zM82zz5c+s5LDefP1NXFy7hMWlZfzghz/E93/wfYF8NDTlGTUb9dA62sPJ/hPsPryF9LSNS6sVXN1o4OqFBhqVLPLpmQrttWoRufQEuQydsTvotE8NuGObfWiJ9/1UEltiX4a429rq2d1HUJKO1iK30MiHsbKKz3RJt8I/97Zuhx4EJyrO1OtlLC6wy495FmXWMsigjAnbN8cTAd00Fzlt9nB6Si+FEZYWK1hdKWOhQTC/pNjanNl4bWz5ZHu765aTKauYlIyujBhebNllnszcMshvmb45AVIj/IRCknX7WLTGxxhLj2xLA9uUz4QzM0H4iAkZTuNxckqQ8VCe4wCL6X16EZhonLq7+H4kOMnX2cgTals2BvCYjLgUP1MFmWwV2VxdzMrVtctYXrWiwfLKBQxGU+zsHWJrZw+PN3dx9+FD9MZdDNn+m5vIfZ6dU89cfQZvvPYaLi0uCrh8ePOfsb95C9n5CfI55tJTMe/YLs49mcxjmclwHY0HkhaYDvuYjYaYDYfGimWOa8ylGJDVZ6BE3BynpyO1VbP9mwY+k8lcuQW1S/kt2T2+lwygSNBg8ZhYgqI5AYFUaJzN6P9AeTeLK6WvrzZ+lzuLpIRUzjAzJz8LBEjS9FTApY13KFZTHoJt3rw+ApXN06FMfxq1imsj0oiYAHsVqYyzKUnUyHCvpJEfgTwrthuzzjvCnFgk93gCIV5kUex8rnswMFOVAfuLBDNUC1zIcqdBWB7p8iLKqwQur2Jp/ToqjQ30u3P0ujNpXB4dN0GNy93dbZ1tvPcjFmRE4jJtljTNsWiCyetyYG2ammBKR3rF27YnGGg59S6CmvYdFkYJUjYaNa0XFkTZcRJiFiO/WecBW7e5B/NcpKTF0UkTCwvLWF5ZxfLyijpRKRVx0qSj+IkMelT0Y6djlvPDyGtZ4UEs9rAVlpIlFgmb5ARBS4LAGX0u/Yy6dZxkovPBzqjAvgykFwMuzT+lwgKkZBblA4RCFsjT2CdPczuyLrPotvbQOd1Dr0PGZRPjQZNCgCogZVLEB50UImM4k+GzXCExZwNwmQxqc4W6OZiR3aeNK6cKFSm9dbb+LjTkznbv4QM83ty0zULQrdGTiaazjZqOQ9wEKfbNKik3Y4Jo3ORo8U5XIiY3PDStBZqMv7CIWdV0pmQ2Z06T1K3s9cXaZICrNu1iEetr67j+zA0BZNrwUkCPFVfqHJGdSFFc9uHLEb2ggTBXXNq9c2JZ5Y33kAY2eVL2OXpcnLy2/hCj/gBH+/vYE3A5Qr1cRa1cUdXdGJekyXuLnzMotalq4zU6s4kMG6gTOWKnzA2OE5Vt3RxrBgRBoJhtR4HRxOum+RCDMt4bXrBElyXCmnPDpJSqvjYOJvpLYyQdmJyS7urOzUpGQGRIeZBKHVCyITnuBE17bm5kwKAdGNy42FYu0LDX1TnItgC6f1PX5v6Dx3iyuaNKPIPPixcviKGwurYuQIpzgf++ceMZW3yrq5o4NHj6yU/fxePHT1SBff0LX8CXvvRl3aOeX6O0sZwVKvo7oDlFXRnOIwaAEVsotMQkABgJyQrgNBassXoC9OHtCBHD4SxzLUAoCuoSgI79M4AmZ2GOOIkM0EwAPpOPcy6ZqOWuNhYSxNAO67/X7IqYjaHl04WlnSFn5BmbZ4ZxBiaZnQqWgPrvznSUe0IfUSrjaw5sqygZDpcfmKCK0DwglsakAe0h6be2aqPJB9AqJLViEan9NKP2Fm60fB8GYkxQ2OJ28+ZHODjYw7PPPoeLF6+oDY9zgsEJN+fBkHsG1xg1PFImeE/GJYEQtmJwFMgEy2eRJ9NTlTA36ghAQ3BLdh02QWdyWTOGbAxeWhKqVhhNJx66xoS0+TSTTEZILA8ODnDr1i2B9C+/8qoMBUjjJzvU9ECthEydQR3g5wCIGDKfySzMIZYYbkk4QpMNEifJsQOv/S5UzQyksLZJm/xnATRjZPB+cg+IFogn3tYGYjCH6aHaOpGrLA0JohZOvkfM8LAnBcA0aVCR0O8Js9WBFJ+RulcmAh6MS2IQPQA7vBJb+/ba59uSz67M+L/UlnDuKwnexHM4sJZ9cWo8nO0ZNpGngFZJQFT+sr5fGFDu7spi4TPYcGA0YTjDQCIGDwMAEn9+q3ybFIIAaJdi4Dpj+wmDT94tFun4QJujVjCzVmr7PFHbOlsZ3TWegWocF1jFPQlcilUZIfpWFOM8k55hxt7bZGZ8j+V9YeCr4JdtbA4Kuqaaugpcc9BYVmeT7PMgjqaU7kF8A+PxtnET6ztoUSavNXHPk6+bHOvkvQ/X8rS/21ieBf3Cy58BLJ2NEAGV0TkSL7OoP9vlpJLzW/tvwiyIoabtqOZiaaCer5EgbO7FL2NJh6KAA7rh7gdwOvHavkt86nMl53M8hEmN0bOIYxJo5vUxoeIXA3Um5OzQ4e95rofx1hh7kebTcz/lnTtkmTD+K4hdyOsik4ufk3qIoTBgY2JO4ioUqzhsyChZSSyOjQZ9gSySMVIbdQ7dTgc/+vGP9Tpf/OIXsbi8ooRAOq3ah0PXBLUBeQb42hZTIKWkJZxtShIdBAqnagymx2BSMgaPjugz+q22rwWdUT5ewCQZetOR5IxooFFv1K1lK5vTf1N3iqxGyjl9/NGHODk5Ujv4c88/r3FnJxONIxl3KSFVcd1i+dHubdy9dxvlYgq1ag5s7GG8nElT49Jq9FaoS6lFnnEV29moX/jdf/iuxpfr+rlnbmBtdRkMTWlutLK4aAaQU+pD58VWZWGb+wWBUV5At9PHwf4Bbt++jdPjE+TYip8yhiVJA82myUUZaEWTS+odsttjrPH+4OZHKKyQaFFFvVqSNl+pyK4LfgZ2fw3VQktDE863RqWGytIKaisXkJ4PsfXgJgrzLnKzPkr0npWRBk/ttPIhziWCZvzKsYUvSyYf2YNF9CdAezjFQXOArYNT5CtLuHz9OVy4fB3lal1ACceI5BA6T5Nh1B/0BIYdHx3h0d2HePHFz+Izr7yKf/zRjzHLZLFx+QoubGxgobqAFKr4zLM38I03L+Mn3/7f0Hvycyxn59LgHJDckJoilR2rBTozdn3bPIGxuJiSBC6DXJdIEgL93bhKsdxcAAbdbGW6USgIhOsPhyo83L13T8Um5liU61peWRJIzhUyGfYthxrPMeK6cEMKJrcEGQlcct6RBXfUnqA5yeOrf/BvcPWzb6I7ymGhsoSUWnqBj+98gn//l3+JX37wAfrjCfLlisZyeW0V62trpnVL4Jst1uMx1paX8OUvvomNlSVcWF/Fj3/0Q/z4R9/X/Z8zL2qdoH1ygObhLjKzARYrGdy4soKNlRIqhRkKWZq2mkGKjEsL7AzqS+921O+LQMOcgt039DeQ1Ip3jEh+wpgkHoeb9iBduxn/EZznfsSx7XRoRNJCu9XF6Wkb4/EAqytVLDTMrINgpbTg1U1jRraD/hCnJyMcnXTQPG5jMBhhebmGpcUqlperWFxgUcHawoNRmro6VLTxdk9zklO8J6LM3MzQVLTIkzyU12eQNp7IBDyw7UxNalIboGBsLZNgC23GaRmMq1wrKSYHHzxmPBOnCUTxM9RjI8udnWwSjhWrsMYafiJvBH1VEhl4DcwNC5inyDorIV+sY339MpbXLmJ59RJWVy/rs562ezg4PsX27h62dnbRbLUl5zQkmMjC2qSP4XyIUWqIVrclCYqXnv8sfvetr+OZ9Q0M9vbx4OZ72Hn0EXI4Ri5HM9oBMgVKRFjnKIs7xsCfYNLvYUICFufQcIA5XcedjSp2ajqLbneCVnuEZnOAk+YQp00WcnKSASBTnHOwUMyL8U12ouk/spjGM8ZObe4lgRUn1yjdu7F1fXgHo4GO3m/vBCsBg2RYZkjwMBzC8u0gz2Y5c7c/Rrs7Qr87kdlPtz/S2iOwTyY1gXUClYUc2eyMTVm4ZG5A3VdmY0HnPrQdOzlK88K/XePQNiLLM6LcyHNG+7X1+YUCtMWocqPUXqVStWJ8SgRkZIKGQh0lZ1wubdxAfekyBr05+r0Zjo6aDlzuCrjsDXpyiCdwyaKUJGwc+GWbODcmdZaJKU+ZI37WNCrsxmXXgtrgyXCmGV7JChJd05nlmmccdHp6qkJAKMqKtU5t2dlc2Mm1a9exfuGCNJitdXxJ+zH3DppqkfS1uUVNTnMVH5AB7tIJFmcQE2KunBagnilmkKbBVoAGwDiepyt/GotVWYGDhk6Hihi6EXjJHEOF3AyK+RzKJNHlC5LO4FxLs7sjba3ilOBoVLif59HvHKJzeoBe+0Cg5WhwovOWBaFc1qTkLGewHJRMe4L1xtrm5p2OGZdnqvFgC6OZWHAQyW4T/bRYkMM3xaL3Dg9w/+F9bG5vW/uSbzCW26RkvMODKQSlDARZYWclkYuGoCVZmVF7EIEyVuAHfaHLBDCps8h2craGBmYUDweCbQQvtdDSaTE8yeCjvqYEfBhQeKs49TIFDGazZtJTKSu4otkNK0acHEZNtUVN5JjO4tK38xYvApUE/g5397C7vY3JaIJGtYaat8OTIssDQd+eHHFSSBQ4AJcaH9twbSMQnGKOcTKmYWXG2mWCBqSSUQddQ7u5gcnGLCQoy4NSVX3f7MluMZk6BrnUx+njcP9AZjihBbdRa0gLhc/hIciAXCAFWWKlEmr1BbWcMyjj+5ABq/vrTvFqNadRUo8HN0GXDMrlmja6+w+eYG//SHskGWW8N4tLdG5c0OckOE02JRkMbEWqNRoaMVK0f/nee3jw6LEMfhiIfuMbv4sXXvyM3O0YWDOwNX0HawM2Mqi3YIYWfAHRNj6W11lyHuldeMWc7xk03ZRcJRmX0b/PMnbOJKEJ5lMyqU0m+r8JLLH3c8DSHxSS2dCKGrNqeKX+GWyfdlaxfTaTGnBAU60pIRFyA6FkHukHlVqZnOXjgxQDFK4BG/BOjpsAiNAO6derqw86rr6GwjgG4NKEkWPG5dnEzKr8SjAJXEoDzb5DO6S5D6YlKv7JJ7eVsH71q79jrWRsS6IGbSaPwWDs7SDeqq5DiuCl6+WpVZzrzA2BCPAExmVg//nYaKQl22hC+8Yq8lZmHazuzktXRy1f0/SROLRYZBDdX0wUamLlctK5PG218NZbX0W3N0C+xDZHXh+roVklfKqMKqg0IDcc0gF6FlgadCwVu4U5a6BxmA1BsDw8PyTM9pOfxNmaCeDyLOjigE8C/EuCgEFqQ6/i+w5HyzRWuQcmhCEdVolBHAcug3aPMy7tcA2tuuaibgi9sQOY+ESfx88Xl+KMmGB8TgAu+fM8Y+9pa5HzMTRH2HQ+C4gGICUAihGwyMc6S1m/s2zwjNFReL8kCEqQNJgnBWDFftpBHT2WJlW+J5FXcR78CQzGSAOJJH+24AoopKGcgapiuSmgdedDr5oTkDTnRwtqQiutMShN4sT0h208zoJ2BlXynBVQGrR8eIP8PnFMGEiH1lXJlwTWIttlnFFpTDwzXxFrUMpbwIAMkpEbGHih6CwQbeeb/j/BTk2OeTznAnBJrc3/j643C7b0vK7D1pnn8c739txoAI0ZIACJBEVSpEWKimTJtmJFihKnnMpzKqk85d1JHvySVMWVSlXiSiquVFKRZZecgbItiQQHCCSmRgPd6Ln7ztOZ5zG11v6+//x9CTXq4Hbfe+45//n+b9h77bXX+pt2ZPv+lwGj/p74n51l7+rnLjDWPPbs9WBfN/jdM5rCrE4b17Bz9NMgte6zAkgrsLnw3b76/UCu2KappITD6WXz7cPv6c3p7LBwTPww4L4YUhsLEx1Z7PsuqQyDZn7MFgW6BdAtkDWkCapOGs2vqYqXLFARtGTgzp/553Puec3vMNPWnz8M+PlZmAjwK4GnQpGgVUr/1hogkODnlsbK5p8ZDdr+RKkcFsfIOqIDNYvOWi/RCG5++ik++eQTvPraa3rwrFH7piuWWhHaFQbVcuWKB+7QpK6VZ4tbsdjFZzpL7M+XAZdn56/JNzw9afl7YnNyjdF4Zzy29tF+R2QBAnkEVNR6L0OkqPQhP/30hkDAq5cu4qWXX8BpvSawkFqS1aVl9KhXHjXWKM9NXigZYKf33sOTxw+wvlpRCzXdXDlG3G+tWMTWB1c0ohtpJq32tps3buL44MhAkFjUNChTbOGlcV1MLCPKvCTzRUQjcZ2VXPMqKo+meHT/ER49eIhOqy09eZIDUtRTn81x9cplzZFa/VSxpbYe3j8Cp3O2y/Xlct7stZApl1AsF5DLJpUYYcaEu4lhr6N2V36GOI2UohHF/dFsFanqFlaXK7h3831kI30k5wNkI3NydcRu4zrL5Itqke5Phur8SKZyiCVoWhrF3nED9e4Qk2gK6xeuYfPyM9Lq7w2HYtA163Vkc0Vgxu6mOQbjAU7qpzg+OZEEFnMNsiqff/5FXL72PN774ENcff460oWiCBsc8n4viivnN/B7334Bv/jz/xntBz9BiUwvsj4Zp8cmQGyERARI0UwixtZ4Z3jiinuMiRYxLYkiJnEljVlnZkIAIxI1UDZNl/c0ZcJaePDgMeqNYxmAkkHELjHmMLl8VoAZX1fFWF4vW52dq/gsEldhW6aiqRSGrbZAzhmhn94Eg1gJb/7638bypRdxVB/gaP8Ytz//DLVWC+XlFTzZP0KnP5QL/IAyQVFq/GcVd1BDdUYNV54Z4yEundvCb/z6O1jKR5COT/Czn/wE7/30J2jWazg62BdoShbwxmoZm+sVbCwXION6DDCf0Hina1JAZD8RFI+QaTm0fY3kE7b9zEiEoISFWRb5PMJUo3VQWqut5hh1OSPo9HpoNTuu5bOps7JaIaMyg2qlgEKBenOuUOpibHYatZp9tJpdNOrslJuhVMmhUs1hqUoGV8aYXmJd0+SF10n8hq80kzwb6y3KD52euzeH0Vmh+Mt5GZC8I7+JlPYEkTxCclVyiac3hQo5xsY17UWLwWzLMoBhPvExtFPP03lp8ZJJgrgCutMCdn3gFtA4F3u1i7uORO69jPtpoAMwF4xjNKa0GosmbAUnYFhEqbIi6YXK8jpWVjdVUGCRpD+coN0d4OD4BPuHRzI3qbdbuic68Zz8ETXoO4OOdHJHEbpxd8W4fOn5V/DrX/06Lq+tY1w7wcPPP8Dew4+RjNaRSvWRzkyRLsQRT5ks3WxGSSsC+GMDKidjRBknc/x6BCa7MqZpNUZod0boD6bI5TPI5NJ6ZLOUgktKgoe5BsFKqcnRJ0hAtMMunMZxQFyQ3JJRYdhFRY1x4RmO7aq4hdr66kS0bjOtfbJo6V8xNtIaz9LRaG5gpWtNJ7CayaZQLmVQKmZQ5NcSAVquBc+4NYkgSVRQH9dfp1rTDajUjHDxiGnS6OYFAAAgAElEQVSu2+m4KDQbHBlky05jYJHjyI3UFa4tltJHlOamaYH6zI0/I6g9oBZxsojMygUZ9CxvXEV5+TwGfXbykv1I5mIDB/sH2D/Yk4wKizLM1cZcB7waR3YjsYb6pMUCgcmCAEp6eehrPi9PBso7MG8lHsU5xO4BYmHcYz34PyBrvN/Tnsi9lLFNuVrB1tYWrl69hsuXL6tVnDiIci1BVTZ2BPWebO/g8fY29vcPsX9wJDCTZDOeUyqoclwZenGOJKKIZxKm7etNl+kqTl8bgYK+u9DFHgo8xfQxWQHnmG67G53ArdOP956yNJR4Y12Y8CfzkEycpn4x5FIxAZelbALDbgPd1jF6rRNMhw1MRi1EHHA5nQwE2grnYh5AI2iCw9QGZd7CQtpk9jcAl3NjJUoUl0YZZCpS6JxVp1xGop97B/uqtO3s71m85dq8dRg6fSX2vStg1GbKBTES6MjpSTYmwUtSYdnyzPGhTiYRaQoPE7zkJGELEdFla69zLBWnOeeTClbaz50/j5XVVVuAsagmSrtr5jw8VHko5wp5TShuxAyUCPxxRMwxyR68EWlqdPF1zI4MM27Q47HaVfZ3d8UEKxXIuMwjQ6o2Wz65iThRWqsC2ByQ5p+rf/BoYyXHXIXNoIPgrDFLjRZsOjlxAwzV5mcpGjcUvaqbbKZlKK6FVRv0ORjQMuA0gxECeAQsjw4P0KjV1apPkJMtRDTDYfstWZG8nuF4LJ0ijh2BS8oDqB3UmTIYe800MslEE7OBxj0shc6p11BWxej2nQfY3z/WxkEnLILJ1GjgYmYLEjdzMi43Nrccpdtas9im9OjRE4HU1Fq6+dln2D84xPrGBp57/nnpZ5Kp4/ZdH/4rwJZg9JcwE3ziZsKSlqzxM1nC5RZC8O9FEmmMNJcahxIHX602gM7VeHxbdqhV9csS4KBwFLR/P51Eh/MTFVZDvXLuyA8ASgUaIfBR1d1AN9O7nNvmFlyLHQnGZAl+18NiOt4WYxpK4rn+WVHhXLTiwYLepGqhAivn/OU+pPYOzpWg/ch+18TIQxokLrn1STgTMTK19F4uYeda5YZ4sL+PO3fu4OqVZ7C2sam5xs9H7VPqezAoJMvSqOWedWkauSZ34AWeo0jJyVxv8BTz0EZoARp6iror8gbAEjdltcHoKo06T2YLA3ayLQm+ck5y/XG/uXv3Hh4+fIBXX3tdcgocfzIQyFKkEZaNodecsavw4sf6lxM8ZyKptl5XhPQsygXw49x9Q4lxuI34lwAyf/1ByGBJvj5VyBH8aeBqMW9tWTnBcDILInPt3T74WAQhDoh0zscyNHD7bXgV2BqeIWZCsG6uSbzMvOr1bddmLbngRXuStcva3PTtyGH2pa35BRDn39eTG88CCf7fHmAMA8C2/hZAowrddqMMgHFAoq03t+486B3cT2emFC44BWYkC+ZonC2Imh8Ep6wizjZH/jFmzMJJVNcYY5JG8zOeH+ZA74quluBr37bDX0kwDRXcpmrsTHvOeGQSLr7AsZgDjrntCgyecWnJnBXueB08g7SeqZvldFhVUVbsvDABknSRA7IFyiCKofS8qMtFkXleQzjhlmJtIJdgZ+KizTE8n87eUwX1oeDYP/csOKR/O11ND5jpfawqa3uT3y/5mrMF29ID2n6+hc8MmyNmyGB1E8/UD+CsRQeA0+P0oJ4SRHY3cAwd4yAAA90eJD0qFYAs7rJz0d7Dt/9by5U/u9TXZ6CPk5mQbrRLKk0KwzcA2mcXMOqndMDut+KW3/Ntztg8WJwBdj2DPpl9TMiyppHNa6ah2XjskiebD/6s4e94rclGo6FWK7IHyVLgdVJ+g+A8//jCgnSvQmeLCeI7thD3qF5XsUQua/rkZF6yyN7rtvGv//zP9Tl+53d+R/GuacxRN4qt7NTftDPTd11QX1Ju0X5usRjixsXPNq0Hl0B4A53wHhnEKW5C2pyzCOOp89bNPQ8ecwxkopNLS+eO32eRXWL5iSTarRYePXyIJ08eK/l57ZVXBWoenZwgXyypxZpnETVp+yM2GJOlzf2FZylZizF0H7+P+/fvYG11Sckn2ZJk+RCMFWtfXUlO2oaEhXQCh3v71uo9HAl4LJVLYivRhI9bV3/QVaI2QQyjGQ368oqxCWjvb+/i5PgExUwOS+UlGUAyBu+3u8gkE7hy6QIuXryAG5/eEJOS956ANMdqMOpjNBkqz+iPBgL0I4z7aVqSTCAamWAy6mDYb2M+Han7ggYxHGOxPbkXpVcwz29ifX0Z+48+Q2zQQAp9ZCMzJKmFOZmKLUetRu52tU4Hnd5ATLn9oxPMY1msbF3Aq2+/g83LzyJbWcbN27eso4yZMVko7BLp0+kXOGk0sH90gP6wj0wui9XVVWQSaew82sblK8/i5Vdfx43PvsDWlauYsKA1JSCYwrAPbK5W8fvffQUf/Ov/CY27P8KSNC3nGJKBGxkhzlZxSkoRNASBS4LSPoa2AoadURabcRxMo87WvTGaszg+rqPe6Ajk2dk7FjBdYdv/WlXeAs1WQwx6mT/EIurwIqjC945zbx9RHy6GaSKDWSytPZ7nOPU3J/2OmdvEU2j2gYP2HMXN51A9/wIimbLaIVfWlpVfjGdz/NWP38OHH9/EeErTmJzAVAIJvJcp5i7pJC6f28KLzz2DZGSKk/27uPnBv8Xhzh3cu/OFEmvmPszfivmc8jex2WhakWLBjaubLvYkSnTdvjRT0TsZj2I0YHGabb80NCXQTsZlQveFXWa+8yGi85GgzxiNZhvNVgf1RhvNdhflMlmUGbV/Fwtp6cNxXyXZR7q/vaEAFDKBm/UO6rWezKUopURpBZrqpNIJZLPWGu3jvyDbdOvBa6YznOb+M1WrsMWZ/B0x9FzB1YBLIg5kZlHqxYxdZH7qWJRG2JurpZz68j4+IHlA3gxsb2btWkeFnRsy5FrMNLfDme6VYgaLdh1ISYDd/BVMX9n+zjNVjao8lueMM5MYj5IYDhhnk4GYR75QRqHCebmG6soaMvmC9u9oIoEJojIt2T3Yx97BkVhpp82mEQYECFrBkQAJpZxIhKDBGKUJMvksctW8YvpKqYK16jreefNNPLO1gWnzFPc+fQ879z9CKl5HOjUQcJnMmkwbP9l4FMVkFFGxYdTposv7Wm+jXWuj1+whGmWHKlmKxlQkWBlPck1SPoCgL8kNXI8ulnQGOpIWEnvSS9RYG60nPUhjzsWaGkljmujWe9CS948AJecogTR2c/K8G4/YrUZMYIZBjySROQqlrOQG+MjnU8jmE8Y8dCal5hHgyQNmCsWchpIERvzwp6HXqvSEFgsmgpKe66DRuSfAzM5B5bdKc1387wgx1o3qNTYt77M9zRkYhdzFCVz2p9yH8sgSuFy5iJXNq1hevQweM4NBBLUaZWNa6gDd2dtVGzYL6SrmSZIlrkIDXc3ZIUgtXRrh8XLJgu5LRo9mWCaDQ4yJWsUk5RGgVLcsAWwWlNhWLVKQdZMRx+LeSi1VSjUwtqHE3vLyqs5Qkr9YLPMu6Zpf47Gk+R4/2cbh4QmOjk9l3qzO3Rgl1ZgDO/hXwxKVjKAkBR0r3Dy8mRNTS8SYuBZj+tzBYieZxyrWVCnB2Nu8t4xLSV5zreJJ4meCjalvGUU6FkEuSeAyiXIuhUm/hU7rWPIcNOnpdY4xGrQwnQzNrMp5KHA9eq8Xfg6x2r0O/H/zx38490mkBQBkbhDcMzMYfmX1hSwhGvMQ/CNzkcHPw8eP8Hj7iVqyBwS9nD26mBYEO5yDJoNSUY4luj9VoCTgsliUTiWr5fxdApfdbk9t3mQKcmHJrCedCoTPOaisAjKJ53vw39WlKs6dOyd9Ta8vS6DPhMbJ3DRndF43tRz5uZhg87pscdsmTECOE4lACdFiHohKxpyY3v7eHva2d/Q9aXjSqEh28Oqfwdy1nFsUbSARr0eHAin+zv3Z6O/ELYl8JxGnXgWBYWqJEtyLx22iOzF1rlveB34eBqpEnRnksHWfY8NJqko12aXU4YkxsLTWvX6vh+OjIwWDzUZDwSTF6ytlWyRE8QlEe40htn/w2nhNcepmJFNiXHKDI8DIhUKNTw8aU8OB04YtGwSMbn5+B0fHNQGQZFSurq7bYqRmSsYqtsVSWY5ZXNTUISSYTZF7VjqoRfPCCy9Jc+qLL+7IAIpj8ZU3voJLl6+IiUnQWRorBE7FPrBN3V+TArCwrpj/uwOQfeZljEsPUnqNS5fWOSDQJ7d2wHu2owXqPnkNElAHzCkRCVrOFwlq8FpB8uwKYIsfWEopdo1HThdAoX+aMXVd8hswLh2TJiRSrQR/UWQLwE0Dcekg7l6b1Guj8SzaRz1bxrWeej0/JVVe/8Kz8gLGpQt+WafmRhNKHnntYRacCTu7HtIQm8cDRNpUld3bWHJt7u3t4eH9h/jVr31NASsrvnSW7A3oPEon+qiCD1dvkG6Ukmlurt6cJ2bJtwAXV+21+yV401UBjdEYnlOLpNiPE49aZ4rkgKXZhG15cR3ao9FQSTY/x9HRMe7eu4dypYKr157VIciKuUDhpNNjo1h3qO11cdjbLOPPmPCQ3sIh4Q6yANMYQCidNgDfsbN8EBNmClqCbyYqAfAZAjpVdfsb/ngA5OyP7TrojB7BwLHYfWJvh6MHvF2xRYGwB8bCOorGCLUaodfcs7Xg+epWbeUUXDDpeD18Pf85/XV6Y42n5l0IwNRKV0vn04C8/3x+PwmDlh40EHDJtaGgacGKEug14yHvQd3FeGo6n9HnIbOf64nBkDTFtO7cvJ3NjA2kYscCoPTAlLWohPE0A7zZGsp2WDPncfuZmy+KXV310sAsrg3nhhqY57AQYXpGYVagfyUFTo6FHW4VJ9vDA8hh4JIX5dmXKghq5AzY0pwN66tFYgqgO10L8niNYn8q+LItIdSY7EycFgCPgZDu3+4eGQvGNDg9W1HnvtvjwuBaMLe9QLhfJE6L0gOJwV6s91uwyvWaLjZfsPwXRTAZegXb2qKI5lmQStaCz7Aw4/GFLHaE+GtXwUeFTLIBDdS0h+2tBghbkdS0xM207qkimebDAvj1RVwViuWF98vmU+FzVvu6K0JwvfkOGt43ntPS94rHQdCR95N7opcD4XMEtjkGoQeJ/edjrMPn+/YqBvb8PIwN+YfgJw0JWJwKX5MHLv3rEKS3QZtJciSTTQsQ6fc6Ynvxmj+/+Rl+9KMfyS389ddf19xnrMNBYBIvvfEQ9z6Qi2EiGQCXdtZ74PKp+8QigspdvsHfXVJIP9XPKdvHDOAPF1D8Gcr4leNJEIYOpB6g4PtyvBnz3bp9C7vbO7h0+ZK0oclAZPGPBeSVlS11rkznbPmOqcuGHUhB56C6eSaKE09u/1vs7m6julQWyzKVZPxtTB7FWJw7MwJWjINpxDHC6cmxzkbqTrK1UEZ7sJZyMsGG46FpgcapbUiAtYvjg0O0Gk3pY5VyeVSKJZweH8sVPZvKYGNlDYlUHOcubuHg6ECPQjGvGGww6smIkwVWPofjYUVHoNZsig1Ct9JknFqUU8QjExkG8HnUsefqZLzCJHyYWEInsYaV5QoS8w4ae/eRi4xQTEZRSOWMWReJYTiZ4bTVRKM3RCw+x/JSXsAJEiUkC+u49NxruHn3IZpkssr0hEwze79hf4jtJ3vY3t7DaDZFdXVZ2qK8kr3dPTTrLUyHM3zrW9/GN7/9t/Djn/0c5dVVZAsFK5fMo2IHLZdy+He/9wo++Yv/BZ1HP8FykkmG6bHNEnPMokNgOkKabYDRFAYTgjRmBijzSnV8GKmDDB3ONTPeMEZdrV5Hrc42xjlSzBmWllAul/RZmKPx+csrVXMPVwcbnZFn6HZamI6HiEzHiE2oW5bAlIBlPINJNCkNQuYpbCNMzCcy8Tmtt3HaGaE2SOD5t76NN975PlbPX0NleUlJNqOCeqOFH/ybv8LHH38qQJWSAjx6s+kkqqU8nr18AWuVItKxGWrHu/jFz36I3YefoFt7hGS0h62tTayvbaCQL4lE4SWMuF8SdyOoHosxGSeTyiQkCDoQfLF5H8WgS/CPTMIIhxrRSAKJOIkrJm1G9jONghqtpnTnuLcx72H+I+CxkJKeOWNQrj3OOZqYkIFJViUZeAREKUFWLBXMvIPO9GTTEpiOs52ShJIJ5hNq9zr+hwm2WdeOznrbP8SUCqRiRJ1R7GTndsgAT5uVOUCbdJnt2wQkTd7MF784NwwMEfcmwm5GAzhV2HFFOR+/97ttARxBV6Bj2mk31AHDtWG/K+KB06jkDeGcpJndTEXxGGZRyqGx0J/GeMhxLyGbq6JatfVTZJ5ZKCCRzmD34ADbu9t4srurHLLRbBK9lZmToucYZHrEnJattcx7yV5LJZjT56Wtmi+UkM6nME/w845FSlhdWsVXX38NVzZWMaof4v7N97F9/0PE5zWk07xvc8TJKOfec9pG7aSLxmkHHbJkO30sl/IoEZQSCG2mStM5OyfH5kbtpKfIHGd8500ZLVVzCt3SD3W5yqIUG7T4CjynjiqLmJJKobzKQMQl7yw/GlruTWhjNiEYzfZktuUSPzADs1whrflXLuWRTBmALbahgKWpYg95FTh5LU9iEWDpTPA8XuqvfhFDOiagb2t3Twxwx6CWGyrqOoKmlybwbe0W5Fr3ockb2bstHjyiPOMyjnEsg9zKBRRWLmB18xmsblzFcEDpvChOTtvYP6xjb58A96mKlozZyaA1JiyxKuZ3PQwHfHSFbfFB0LLXI3hJjWXTa2asQlILwWkWHyi/wHhDRX16kLgInvEdYx2ZF7GTl3KLpSJWVtbUtVquVFFdWlIsEnRazozQtr29K2D++PhU2AvlKLS6FTMbsUQkOhHRHBlaw2M5B/dnrmP6NngWJiUTbY9ybdsOtJzPaSRFRj6/Gg5EoJJrg23iZNEn2I2os44al1FkuOZomsYzOMoi5Cnqxzuon+xi0D3FZNzCfNKTVFo0YgQ5drnQ7M0TAPk+X/vGtYVh0H/97/97c1XYXZA7lOitJ4Ky22AmPRc5/mXS1rufz6PRbuLg6EjMS7ad0KFQbeWOZeEr/37hGIvDxHyZvFDjkhVfX0FnoNHutIVwS7R90NdAq+rHaniPgGbfAgwa6BBc1M1PqEp57tx53WDvhi6hbzp2qeXBgEvpdqRpiEGmNoEva83kPSQwIqBUreJJBWmkuaun0xSAsb+zg+3HjwVkki1KjUsmiXxwczZjC0dOdsn8QqODGgl0PSbdmydkVKBggkLkBCwzKQU4ZnFsSLroxGrlNs0ebhIEXDk+ov3G45rgROfFhKD+EXVGFVUakNrv9lA/PRVo2W615XjMSgmZrGRc0vGbrULc8AnwUjuw1e2aSyU1B7PUCKHCj+macEGyTZ8TSUmNjE4iCmzIIrv1xT0cn9SRyeWRzxeln0RAeXl5WYAlGWfaciN0CueGbYkzK8HULiQ78+Kly2g2WxKjpcHSg4ePsLe3jwsXLuK1118XA5hU7qXlJel/MCD+siBfm6Sb27bZeu3HMNDgwUPb8LxGpEsrHMvRgYIOvPQsV3t9txWfaa21oN5XQ50cgc9MQkBR6FtBQm+srYUxiaNtuUTbAFOffIo96YwdvNGTr6KLLevYStrCgr875qWfrQ7A9LonvrXOs4sMfFokWgGI5xhcgdyC5yCGtAYXoFm4Xd9ea9F2GDrWQoxOf/wQcOC+0mm38aMfvYtrzz6Hra3zDvgkQ4sVPnHyHBvGgTPU4nGyAWZ8RdFj24x/Gbh0brOhG+LbLrhejZFkTft2x0271gI4A+Q8M9BiDLIAyCQ3CYz7Dx6oKPOVN99WywELeGRcqoVLZSTTcdSvhrFq9V7we9QC495sLDm1lqsViPuViSnL5sfJVXgWmdapayvVdTujDO+IvUj43f0NaT6Gk+YwyOO/H567/nvycNeYLMAQPwdM4JsBmWfkLpym+VrWbhQ0d5hAgpt60v8MQQdhFqytcQMuwww1zzLzwGW4mOGvnQyaMHDpx8P/3O9z/rW9Do253LnqpCuaaMy1bheakWp7F05HGiYDWqseBwGcK5AweRIryyW40npWq06I8eb2DY2nTE4c+KcJs2gr5XtKzyZgL1vF1JjMFv159oSR28y13JiqC9CU4KVnBvq9zsBDTTxj/znWsuaHcw7nc8PAJVvF+VyBWu7csIluLMIFmGjC+kwkWMjitfCemaYz543dFUHN7jP7UpKff37e+3kQZt4xoRNsFFpfxi7050HgIGCmBW68/dz3r2Vj4UBHXZQlB/7hgUux/IK9wq7dO3DbWnTzwLcdB4xg+74juQega5zggl1VcG2aHRxHtpD5e+KuxTMeOYaeDendLf1nE/CucGHBkLcxIahh1+w/d5hB6dc0vxLk4Gfn+1h7HOV8BkrWCWbu75OBR7OOlWBf8EUFft+3ePO9VGgWA26k32cruX8tX2CXtA5F511S5q8zzLhULOdcyynBw9eo14+wslZRzMK5xbYsFkjff/99dFodfO9731PhlK3VMtpx8jnaWTmGnmXr14DOADNQDM8/MRBDf4wVYkWOuIqEiwno55Z/urVxmlOqj2n0HMZfBPTZZjbuW1u4NOLJlptovZFN+fjxNu7du4eNjXW8+eabioEJhrGQzI4kjgVZYlrnZPzHnVmkAz2lUTw3A0SOwRc/+z/QbNZQKhcU58r0gcU/0RMdw5yNZoyZoxE0GyeKMygTZCB7xHQuFd8R5Iup0M9z+fi4hsO9E8lH0QCTxpgkDKTjcXzz61/H+z97D/ksW2GrOtCXN9Zw2qnhpEFWSR/Ndguj8UBtvNlMUm3KNB8aKKE0I9AW9SsxQzoRkXO0wMsIk26pYUs3mmPA+J8AXS+2hNqsivLKCs5vreLxrY+QGLaQnQ5k0Hl8Wkd/MFbeUl4qIbe0hkIxjkxygt4IqLXnyC9dxKtvfxOf3XuM40YLgxnNdnrSKTzY2ZXJJ80x1zc3kc5lJcl0eHyM43odZNgnyWBDHO+88018/de+iR/+5GcoLS8jVyqaU3wyhck4hmoxgz/4/iv47N1/hua9H2OFOfVkis5wgBE/X2Ki+5Ses1MjiTH4lTGLFTAYd+s+k12XSulM2D84xu7ekXRQeRyvra+rc4qEAY6zkQWYmwzFDFpZXlZOQxCIgDnvbat2hMmgozyEreuzWQyTSJr27pjGEgJDD/aPcbhbU7s226NX16vIV9eRKJ7HC299B8+++nXEshU2mYLpK5niBPf+8i9/iJ+//6EA1MsXz+GFa1dx/fmrsiS6d+tjvP+zv8LnN97H3pPbWKsWpFd55VwVGyslRFTcpk4ptTYZB1Ibnw7ZjENYpCDANkN0znOQpjcj5VFiLCatGDbokmXJ12ALMDAeMskeo9Vuo9lsWK5Jndyk7VEEIQiS8t4rF6Y7MRltwyl63aE+EwtzPAjJ4LJiDFvTgVSKBqw84fiedn3GlmRxfoxEtBoiSFhxl3mo19xTvCTjPe5HFi+6Hd28mJ0GufIi4RgGIBK4JFmF+yc7mzgvzByW106JJpUdBZSxVV+gtyRtrJtQ/DoX84wHffNN97ESHYwl3WEGZ2z7pqwTNd/JjJR+Ku8TO00oK8ArpREmkeU4jUayqFQ2sb56ESsrm6hUlsXAp3Td3uG+QEqSqU6bNREExNBjUThOggOZb0PJNVEagySHeIzybCQNZUwKIZFHKp5DWmY+BE0n6M/amGGETDqF1eVlvP3yy7i4toZh7RjbX9zA4ZPPMRsdYdA9Qq9bF7u2Vqc0WwTVSll6viuVCpaLOaTE+m4JqOQ4c+/mddLkS3q3RnMyGNpLzDvtaQ/EBSxL12at2JTxI8lcrnDJdmF7eBKY4Rv8zBOyZSc25twPspm0HulsClnn2cFiKO8y92SeR4wHfF5qsY/dU4vnfD61yIM8mccTfhTjiZFjsWhQD3at4D6msc/ukyDLU4OHzlv7ntilbIdWUcgc5pkXefk3k6wSSqIkQj+bR9GfxeQsXlg5jxKBy40reozHNINLot4coNbs6/7V6210CPbyPCEbkPduNsJw1MVg0EGvRzzF2r6JiZCA1e+PZDbH7lkzTaJvg+nF+jxFbFSf28gQ1fABFii4/ilnyGIHW8YZMxE7IU5DbISdH94Lw3d+7NG47uAIB0fHODg8RqvVcfqUBlrywVGVBwjPbJdYmet4FIkYwVRKy1BOhaRAgt6mW2tGQwS4yYQkWGkyFMpXSbigjIbzGGHXSjqREs436PQw7PYx5dk/HqmIlUlEsFTKIDobot8+Ubu4aVw2MB23JS0Sj5l8xFd/4x3AvRffj92MflpoLyFwGU7oBmJ4uHYYAhNEVDNZJMmMTGdFvy7GI2h1Ojip1wRa0mH85PRUm5tnVng2HCvA3FhYdSXDkQLo/MNqLHUW5QyezWqTYPsIWZcMMruq6EWN4ZnNqf2AQZuYmE7fkOxETggergS1lpdXTHuMFQa2ZlAzx2nfEHwgwk2g02jxnoVAwNFVnsguFRCZMuYL2yrYTy/G8hw7T7bx5NFjaa6VCwXkMxnp4iTVvmWJtZleWADPqjZPMXK+CASaYchMNHLpprBNnmNLyjBZp6Srq93VEg3v3sXlJ5YNTLuT4+OTcjq9E0wW5ZgbCUXVqfXDxcTx5IFar0uPkgZDDOh4DyRWz/uQzQm4ZGWTjvE8sNg2RGMesgxItee1qSorTUxrnfLuwWJ3KVFOodsf4os7D9USkaF5EVm1pRKKxZLMSfg+q6trVpns9iQoy99dWaO7Iqn6TCbYgrKOWo3tKWRgVnUfv7hzF/v7B1rML770Ei5fuSymL2cqE3w+AuZjiFISTig0riFQJTjGQy2kStQDQDJIJ9xhbNqQWi8+CnBf7b0XkgM+yQoDp4uU07LZRVEpjFTZe8o8JkiUfPUolCC5XymGY7QAACAASURBVDFgwXSvdKCEdCytJmdJkPgic0ub7WBwWnVic7nP6Q8FVUG95sjTbDTbcK29IiBshkw0jDFmQBLHwDRUXFuIUc7s84n155yK3TWECyiercT38y2sTHy2n2xr3lx/4UWsra2j07F9wjrQXfCkCrExgQL3a7XZWtWc7egWuC1MYnzRwQMSvEalXc6deQFeLu6VmW+Zroq1RjhWHAFJme1YsYEB4N27d/Hg0SO89davuEJAVNop1E4T0ygAcDwu4W6Kaz22JJZJL49iHsYKNV0Syb2GibGBZoFYtRivbj4F88Xezw4mYzYGoEuoZdwOiQVA4p8TBiTPgnz8nWnUtzl7prGbL2628/clHeLkJkzjyIIVMund6nNgloGYzkfXmAS6LmPP2TVagMXX9SCjzi9XSFi0yDrQ9EwLvOstCWCG8GcKg1Fh1qXuV4jxGTzPOYkq4BNoaCY1AcjmdKAJCFoRxcxSFBA6d3bDOTmnjO2voF/r2jXbBACZLfWF/uyi+OgdF72mlV2fY+/ZqDnBcieP4XQun7ovDnwxLZ0QUCcQR7xfA9Q0f2z4/I7C7zPZ80XMZJqmGU7zUlVez3a0s9UXCLiGmMSw1YVgv+lq2VnO5NDqhyZfYsUvxypxQbS/77qWkH6bvz80qliApIvPFNz8ECCp33E/CNrCQ2vCszh172YLx3WZ6inAdu3JIeBS8yDkHh8EoEHbuL2hES6NNeM/E+OJtKrtoXXp74szW/BAnv8dzg1eX8C41Jni9vvAcduYP17OxxtAMIkyVr8VIkxywgok3oXcXYxYWh6w5OvY/hJTnEJmIOcB2ZK2Fu0E8mx8P389sBrcw/lcoCXHjACmj3kY2DOm9OedTAndOIWBS/6dsSLBA+pn8/nlMnW4zOGTEjqfffa5QNVrzz2PF194WXOMeyxjHJkbuhZJ385u8jwO0A5AdE3g4KwOEjbNA9u/rOhFZoM1ZP3yue8AQLbaxhNibI7JWlHiYHscQRG2tBdyWZSKZP6ZFAmTaYIs29tPcP/BfZRKVbz22muKmWlqw24axl2MwU3Cjl0JY7FqmHTw83JsUym2chN8NJdZFrq/uH0b6dE9fWa1MaaoeUdBfktoVSyiyUoqqzyRwBU12Ogg3uv2UDutoVoqS3eTY0n2Gu8/1/bJyanYlN1aW7qBZEvmMhlMhyP89m//Fh7du69YNcWW84nJBZRXK/jw9ic4Pj1Gq9PUPHzmmcuSzqCBCW9Dr0e357bcejlXW92BHJiL+ZR0tiLTIeIwQI9nNO+H7cVksqXQj5XRTazg7/3D/xRrW5fwj/7L/xzDnVvIj+rIZ9kmmZOLfS6bUGVhMItjMmXLJw0cEqi1gVz1Ar7x3b+NneMm7j5+gs5oIGf1J48fIhWPY3N9E1euXMHu9hPsHOyj3u5gxiQwlVa7ngrM4zne+dqv4fu/+e/g3Z/9NaLJFLLFAkbTgeb7bJJAOZ/CH/3Om7j94/8dJ7f+Ekv0UpnOMGQiTPOOpJOPGnLNxzGWg7kVWglIKU8ajiTTtLO7KyZdocDutU1sbK5a0UhMXGPMq5OEgM+or/OPWt7MYSJ0hWfHXKeDeHSKTuME83EPURbeZnEMB3M0eyPUugMMuLQSMbF5yZIsZJgks/Msh0YvipNuDC985dt49e3vIFteE9hqWsv2+jc++RjtZh1XLm6JOXt6tI0vPv8YOw8/R+NkG5F5F0vlJDbXSlgqZ1DIxp0OG0EvArdsh3TSRY5FqPxhxvXEETLyh4gDJG84bXTELXegzuRwMMOgP0W7Y0axpkfNtZhUPsu1RoIM15PJabHN0YrVrXoPwx7NZQnHUncyhkKOuowxpFIE/LnPEmRkUcGKzmzxliSD71wRkMhiBV2JPX3fd9vYuaEOWTmHO3KOb7l14WXQnePgHcteCYARtCSQbWAGv2cxG1uG2UI9VrGdgKW5fDt2v8uLtC+rPEjAi+vNO5c7YgHdvqVTSfYjO0NSiCbTAiUFUtMccE438Kge6XwB1eV1VFfW9bVSXVeBYdAfSf7stEaW2aGKGJ1+R3IRlLlgUYYFNcrOkNjQI8NQWsXcfcnmTCKRpOFNAWlnlkSHZhYO5sSIx2Sz0aing8G8KzdmsvtL+TJeee461ool1J9s44sP38PdG3+N6eAQaysZLC+lUakWUa4UZK4kVjfv83wAjNuYjRqu05MkpYxYj2y918nsTI7s5hFYNAku6wizc5/gksWi/jw2x3cyKbtdIzXJwNgZppl/pp35ZFQSM6FvCCVSZKKTN6kCM2LhfHHdhM4p2/SZ7XzTueUAQc4WgZZhNSTXHedzYZN+sjZl3zVlB6LFuCp2hoBLn714ApExAo2Rqw4S3/HggG/tGxoP60rSPHX66ZbbmcEY2boMO0Zsf6dkRSQhN/Hq2gWsrl/G8uolIJrHZJbFo+0jPHi0j/3DU3S7Q90bsvk5t8azAUYTtoC30Ru0JTkjU9k0z8a0ioKcQzxLlWEqPjNpBp9r+rzYYn4XBzu5Hu4dYls6XIzFMQKXJOYRtCQWwvtneSBf33LPg8MjHB4e2+PgSMClxzosOOIZZwZLJKdxbccp2+KIfwZWsvXf03J8UdLhGRJF8fqWJIg4/fwY9bM76HVM4pFyL1M+SFAkgBtLIJNMIseW+mQMlXwKpVwKkWkf7cYhOvVDGfNcf/uazpQ02+/TMRUV55MBpmOyVQcubqABoHX2qaPoLHA5pHacC8NM6JTAZQ5JBowE6gi2pdLodXrS0GlQyPToCKcnTzQ4abdxL5xJuU1ZEiNXZ9f2qe1Dg2j6mdzAGaDwoBTbcDzW77C3P18sGguzR/e1tsA4msMwKGVAs76xiYsXLsnRzvURapMdsHVBDEfS343xQSfDcFIrcFBAqAWPrCorQCMYwlY5ukS5lqztR0/w5NEjafqUiwUFWgQtRal1TBubmNYCRbCPi47Ll2340gZh+1+SB3UcKWq0ZHMSuCajlc/jRqtrcsAlx4GL0SdjHCNzO7YDhexDIvRG63WGQrxmJhzjscS+jw8P0SfTki8idJ/6LNzozE2RjM0S9RWWl+SeWahUBKpwwVJQnJsrPwvHTxsEFwF1P2Vewu+QyZaU6PHd+49Qb7ZVGaA2AwX42R7uWzMIZG5unVNF/smTHTFKr167pgV4eHSiFi4CUhSxJdWa7fQcQ27GBweH+OzzzwVkbm5t4fnrz6NULDg9Z0sHuEH4JEgJtAPHxBZx+j1nW0fDCa/f8EgtX/wJUo2A7bLgVFiiakPrAImAcejZZ3Y//Z8wOKZE1AFGT8GXcql/mrkRVNz0RGfKo4t3RkPaqd3PXCASTsp90ip9TGci4UFac17zB4odFBaUUOg43O66aMtcML9867odbh689+Ctb6W011+0VQqMEQBqQMRiXTpn6IANZfdOhl2I4IMPPxCT99ozz1rCkUhrvatfkpU3d74qSPc6cgHgavQmExReQBPSuvWKsYYcmPZSqI3dt2AaqMHKEJ1U+X50a7b1wLVvoLM3zTJm8uHRkTSB19e3cO7iRVU+B0yUxeZ07YMhltfivlkA7ec235tJoxkIuTZRas1EZ+bIZtFFCCzzv7t4Db+XWPv/omXWjrgzOqYhXVN+Ds5jD2gGQEEImJ7TAMGfHyG5hsXct7kaBPSOlaZrYg+Vmz8af02rhbYlkwo/Exet4l4n0Frnw8BjeJ/3czHMvtSbPeWcHVrxcjF3en4efHCMTofvB20LYkUaiuaKB3Mk3HP5Gh701NkgQNUVOVSFdpxBD+qrz9RBgDpTaNr0dMuoD/pMG8c0DT14qz1Pwvhel4ZkBavI29bgQcsF+5L6ZJ6FswCQQgxCMlQW1Q1MWb12u55nXOql3XUaUGPFNj4SlBxxf1drs6NZGvDJ/N8YaXJLlaYghblZ3TXWuoTRx+Z0q5ZdXYvNXYO8F+MTAEuhgpKfr4FUe+hnNt+ebjXXdYWLLaFN1L9WeC9nwGfFHKcf6QzOpOnrgUu/1zB4JPDuAG226ARgV1BE8q3tZrjjE5U42TAqkhqoGhR6xKZZnHV+rgtgdy1DvjjN5Nv2YQeoyUgprgRJoKOvl9iWHLyHLwp4QDhgcapIw9htAVhyDsmI0bEuGaPx7yp8BuyRxaD6s9GzHFW4bjUFdjLmOD4+NuCqXA7Gyt8HsTUlNL+Yr8YoZqI9UryYyeSUECTjPId7uPXZLTx4+BBXn3kWzzxzTXFYt0ftdQI0SXWySBtd7uEGQHumesCeDs2JxV1eAJheBkUFA3fm+UKk9lnvMu5iRev4IXDiGPKMUwky8jO0WkgkomorZAtXp9NWizjH6/Hjx3j8+JG6iV5++SVUykvqkmFST4BBxoquLZPMI7Hh5yNBCzTJUrI3nmBtZQ2T4RA7249NDmk+w8baGrrHnyrJ5ftL0onKlDLuiWp8ZSiQLzltr572cMlBxeJoN+rSg19fXhHgRRB7Z2cHjXpD8f2L157DZx98hGIuJ2ZSLpPF9evPaT/46OMPsbxc1X2g+2q92cBh/QTDyASFSkGgK+PblZUlaUcOhz2Z7UwoHMk8RBp9CdRbXWu7pat4jKYtIyRYVJFRlEp/riNLByr60zjuHnSRPP8qXvrK13Hn/R8i39nBerKPcs7yFBUNpyPM2JIez8nRfULm1CyFdj+GSHYV3/r+38Vpd4jtwyP0p2Pcv3cHn376MZ69ehVHZMgcHorZEqcMF4kbKWo/ksGUEHt1pbyCN15/E6+//hX89K/fF4GkWC1hPCPzh63tCRRSMfzx776Nez//5zj57C+Qp6vtcMJkC/N0EvPIWMlkfMb9N4UYXdwnEwHHbAMn2OHXHskfTJg5ZmoPVhGW64VsQFtb42Ff4HlkTkkI7uucozFEEkmZbOo5gwE6zToikxF6jQ6OD9jp1cNwNkW2XMLS+jrSubR1qE1GYgonE2lE4nk0uhGcdmN49uWv441f/Q5KS+eAGKUgeCayEk0G5BiP7t/CRx/8BJ9/+gs8eXQLo+4pNtfy2FwrYm0li2o5iVRijozMoMgwTmM+pYmLnSNknKn44ozlCKhPRgOdX+q4k/GiL9ybDmJn0EOrN0Cj1kK3S3YVDUqoU1lEscjusiySCRYR2DJPVp15OvCz0zW817VHLpMSw1Q6l0XTM+ScnMzHdn5S9kPX5Uz7xGJkLmBxpEmAmG8EQUYrnRt4yXumuEkyQMaotE4ge02//7it3UClwEDWus0MtLS8moxU/pbMNqk3N6IeIj0jDCzyTDFj9pieoXLdMWmi9DNIGzPb6VMSlJRaOUGSeBrzuJnrjOdRPeKJLOLpHFK5IgrlFYGVNNmJxpOgQkOvbxIybPve23mEVusUvUFLTHPFL2SVkVgjHIHdgST/EDajFiZNbQjUsb28gEyOMnU57Y3ME0Rokb/uVEY6GDEO6WE8H2IcH0qmjSD/dDjHueUNXF7bwGomBXRPMeseYrk0RSbVQzzWQiTG4gLPO/PzIF4QZSFq0hcgQ+B1Rh8RcG4bG3CRunlyjJE/FOWLBWtnP28n55OBlEOxKrmOJT/g2PBq7xXmYmuUuTcJSiSIkbxFUykCTNxHbP44y0h1jXrigeWfLAopPrPqddD1pHhdZ5vX3nQaRGLveqDOTAO9lJLObJdvWBDi/T84FRfApDEJLUohwOwZlSzkWV5uealvFVdM4qRL7ExzOQFXkchjPM+dLSmB8kQGpaVNzKNZRBL0HMii3prgtDHGk91T9Ia85pRAbjL2G50W2r02UmliNnEkKRtBJ/eEdfFaHskckPsyCRIWHPDzml2DI/I4bX/eRK1vRx6xnICSEkbkIxDKeIV7C9mWlNpj8XFpeVn30uMA6rBERJqtx0cnAjAP9g/RaLasZZ7GeDoHU5JcFFhJrWd1xfD+G1ymWNq5dYeaSmzu6kYbyNrt0QW9gU6nqZiExogkFHLNaR/MF1DKF5HL5JBg6znXNOcIOzvmU+QzMbzzzobc5fvdFnp6NDHotTEZ98U0z7C4iAnGwx4mI8pFUpqDko5GgvL5VOS/+qM/CFrFeY1jv1kR5NFFRw20ZFu0Ay4JRPGC240WGvUm9g8P5NCVyKSwsrGG6tqSNu3De7eNNsogts8LIyJNIV/vxGoi7FwBShKdM7RnRBLQ5I2jNhyDWT5azSbqtRq67Y4CKb7m+vqmLOOpAeARfLICTZ/AaT9Jt8MSqaBlUQg9F6sXV6cOjmn1UHtMQIRc/Ax8pTnP3s6eFnSRegSZjA46Gvow4CfQoYVDpoxPKLnZaOOeYUimkVzazT08xbaAbE7sSwXLNA3i5qhD1QJmaxc3PUde63DEDdTcivlZ2HIvVz8GwpZp6ARStVBVyjYO9vbR75I+7NtZIzpYGdSTxcYJzntKt/jqygrWNunCltRBQIFitu3pHknXzBIn31omvUBOqHhCi/zew8dodfj8mIBLtvSayHMch4dHChyuPfcc1je2VIkk4EkBWh54XHBsJV9aWkGT7lvdvuafTyB4eHKMyLykAyPB1AsXzqNMpigF6ZnABwYUXv/S2ke16TtRfc/2CuUeoeTRMcUCrbHws3xVzItK28q3ysoCJOPG6QVmA8AkSLh9m/dZUNJtdgET0wUcX/40PZkbeZBAB1qdtlH6hltungZOWgDhGUtqMXd5lhF8HPDrS2IOwNIB4QKmRa+JA/xc22fARostmJ8evLSk3E1LBWDGojLA0sS4rYJkDJUw6GzsV2Mhq53TtT2f1mq4d/+BNvTnnr+OCYMMAh0qWxo/T8mrybwG4KU/TChszbNGoI8SSKM5CfRwwawxqUJu1i7RFKChwMCx4GSYY3pyMrbwTn/+eHFLkon9vXv3JdT+zje+oRYhMWoMgXRBgd1N32qjWx+SDNBB4jQSDXRkws4ggaHHBPG4sWF4jXbPrPJuL7MALhdAiXs3fzsZ7IQYsmGQ5iwg6MGeMGCgv3vvDif0b+vC7p9/Xw962L1248790zHE7Ip9azjzBkvmPavdADJjIvlZG26rPHutQZtsyITNAzmB9ncwPosF54EfD9oEX83/zYFPxqTywZkP5uwaQoYhzizN3wuba46J7PVoGDyL7eF5p1ax1X0PAT7BPBA76iwzdqGLaAmLGQvY+ep2C0UsTrycZz7ZJo6JE4yLKya4Kbhob9f9pHazd6YOMcMVaDuGbYQMJgZ5ZJOQqeUYlyH3dI0BgX6XpPHfBC2pWSuNbSffwnXtmbPeaMXauznAxqL0e9MvFYVCGoI8AcLmKMHeeaZAFMzt0NZ/FhD1P9K+pTBmAZobx8CdCU5byD+f6m5imz+lgeparPQ5eL76vc5YyGrfFWOe887E3HV7xLQnE4gFWhZLTafO5ruZcOj6XDeAhtvLPYaAPtNas99jkmUgbETkpKfma8gAh6/p3ecVrsRiCroJOLdaTU1gtpIyief6p/EEi5HUHwt3+Pi/M5bh67Fyz685FnMTCYFdZB4wkGf8Z+3onFdmWmUJvO11BjbbhkfGIMeNyRplhfiZjg628bP33lXr8de/8Q0lkCosz12MQfbhiDI4puupNeMS72CfUcIWOktD61gplWeCh9jrtmf7Xc2SP4ubSJ1jodX00/h5qZPMP30x4doCdshsk567m6f87DSyuXHjhq6Rmpws2jOhp54yddxLpYpiMhlsSg/CdGzZ2h4na9KZKvCb9dOakot7d28jn0lilUY8bI4kM3L7lpISavCScSQL8flMLcIEkhmf08iLDEoy95rtttxTN1fWcPvmp5jQ9WA8wZMHDwWMeh3fb//6d3Djw49Qoru8JASm2Nhcx/rmOt5776dinI4mI+nU9YZ9tVGev3QRpZWKzrTHjx6Jvcg5Rh29Rp0t6rYXeTIBk7QpW3A5l6jzRZCb8czczjkmnlxTw1Ef3V4PzWYfzd4QmeU1fP8/+M/wa9/9HfzpP/3vsfvhX+BClq1uPG+pJ8v3IMgTQ28SQ5daZjT2GEUxT1YQza3im7/5d3DU7uOQrNLJANTHf//9nwq4vPHxx3p/tqdGKCfD2IIEjmweV648i43VdcTmMWxtbOH8+Yv48Y9/ImOeynJZAJdJrSSQTUTxD/7uV/HwF3+GJx/8v6gSZKAnNkNHJtQpzi9g0OihUW9h5/AItcYpisUM1tdX1QVVKBB0y+t+U5uSucVStax1w/lHwoBp2DIPIvNvZF0AIoOkEI2lMIulsLyygU67h/t3HuDxvR00jltYKZexuVHE0nIehXKR4stq+2bbJZ2vOZc0D2MEWbNo9aNo9eO49OybePud38DWxWcxnM6wv/0Y9774DJ989D4++fCnYumkklOUC3Gc2yzi0tYKYpEhYhFe2xDx2FQ5HOcBXZ1n0zTGA2dmpy4g2y/Iyh1PRsbOJfmC8mMEeKMJtRTXaKLS7qPDQspgiFKFvgwl5VscMwOWjInE9UNjj3q9hUaji06Txj4TLC0VUCnnUakUUS3nMJ32MZ/Tzd6AYTouz0aEeihj4mJtyTDoMDBwUCYoBqYaQMI9nRIVBMfc0efAD9u7LTbyMbhnyXmMKXSsBfGmr5uS2EPgknmZ9VBYoVXnjIBfxpgJaw2fkDHKohnZ4WOxEmeRBEbDNKaTHOaRlHUe8Nzh/sNYOcb5nsAU9jWSyAhISqQLAilLlWUUystI50qIJdIYjKZ4srMrx2Rq+NXqpwI8olHu03KNsCKVJG4Y07Pld45GqyPTzkKxgnJ5SV8z2YJAQkobeJ1vdvmpo4PmwTRhIVGIpkuDiXLt/riP9rijth/KJZxbO4fvvPN1fPOttxHvtXDw4Aae3PlrYLyNRPQUyUQXsRjZYWMBMNa9Hwem1qkgR2iOhbYq5g2ukO1MSz07359j1Exst83whXORgCXvazJB9iWBKdMcJmOd3adqTZahccLybu8lwE4CauuLqW+6xF6bUnNGOaARLqTFq9h1wahU/OOAS8Uiag93x6Mr1PredpvNjgHM/MSDld4bwdCwhVaj8jXHyOXYiD1pMapAcsWuJmFieQSXgcklGZlE0KArslquS0CYX7lHEYxnTElcotnpo0GwbZ5AfwxUlrawvnUN+dIG0tlljGYkYE1wdNqWKRl/Z8a3jgIZuXETl2GuORLWw7PbmwnqMymPJsBmGqOSnNCZ7osHrmU+IJdYts7/e+1LYlokePHB4i0fBC2XllcUYxmdwxvyRrQuSPriGUwvE8otsrDABzE7xj+MH9ThyG5cEhWmYydbZe+u4rsYl9aJx45YFkjZ9UKwst3h1yb6/Y4VamhuViyqG4bsecZ3nHcqxnGuDSfYLJEVPhOLMp2KIstCUpLvw46MlkzyRsOuTHlYkEolqZfJz2Uaw2wP94xVEVgc1qT4NwxcKsBNpI3ZwKBQm2MUKVKpczRWyYpRSdYlNYGomdhsUOvyGAdHh0jnc1jeWEV5uSpG34hmMs0WOqen6JzUFPAk86adw0qMAnIHXCoQdu2lau+EBb6+v380GopV1W42ccqb02wG6PTG5ibOX7howCUPWVBjiQKp5kwu1oJjfChAVoumUfjllE0WJH8uvThn6S4DD2UdBl5OpwIA6ZjIhU4HJTIzfau4bjmZb5yobJEQmGctt9wOCAKy2slx9WNowGVW7Dc+BEwOCVQaGi4g19Gf5cgpsdceRuOhNiVOdGodEbyU+DGf766VOySDMl4PwUsyLkdDE9BmxYXPY+u+B4QZnMhNLp2Sls7y6qpYmLz/dNWydghjawqMkKkFHaetQsvxbbTauPfgMZqdrqr9ZE9ubp4TuMzPcvPTz8WeIOOMrf1cjDTvoYYOX4OALYFLBnTUtySIq2tKmnkRWwhZXeKYMKB6+PAhDo8O8dJLL2J9Y13vQ+o270+47VGVDwcgyyTJtal6htYC1PGVmgXQd/aQ96CQT9A9GmAVHydB4FrMvIu20bZDemdufvuKp6+EBsmw5pJvSwshlw7UdDGN2/wXyWUAMnxJbTVI0r1+rU1t98sGE7lJFyS8drgYk8hAsqcZbb5koyTXtS/Y51xcs42tBy8tc/ZzSMeXqyTytQnu0+yJZgseS5DDIE13nFal5nk8hps3b0qL7NXXXkMqmZWEAqtdvn3bA5dBq6tBKsEBR9aIdAW5zl3Lg3Ydd73clqRzK2DFAYYhoFYVbB3sCXNp1+dy7foeWHO/x3cmyP7gwQPcuvUFvv0b35WOH+c0D1QFDh44M9jCAkodyL5l1f6m5NiBCz4A56+yHYWHhNqMQhqL/jkeWDNQJsTWCtrJDQRMyR1ywV4Kg5dionlWWch8KgzsEQ8LgzzhteWBKAHUHkQMv46TKbH3XFR3OTbGNDM2rwnQW3BurMyn55y/Rj/nffHAgyRh4CTq2FlnAZowC89/Pg/QM4aSISVN0EJmKcakcuda6N479MeM3oSUunZdBXQGktjcM5DddIFsHkj3yBl+hPciPyeNfWlM6WD/cIFiACo7MNsDYAuFbtMMmqidxe83CzOWMJ4XrCPdBGo/OeDSOZTqvf38dyuNAAuLiwQuDWg2dqVYmHQuZkcEx8TNKwPZIpIc4XlHsJ9nos5oVsyd1IdaqNw5JFnU0FiH55tV+Bds0bOMy/A99/Pcg+thgNPPhbPg5eJ3Fm38ek3baswo0Ju6ucEkcBkwg+X8brquYsq4AptndntDNN1rJRZ27vKM0++RjUomqkskbPzsfGMMEgZx/WfwJke+AKI9WMwAuw5vViXWDrvZnDO470Swa7JiD9+DMRnnKpMDXgvbdAl6MLlnbMGRYaxlHTJpFaF8zOXHj9fLz8NCKu87g2F+NraGpqm5lckqJ1owdS0J5O1lMdpr5pIFyPiG8Q6NH1lQplEh9+Wf/uTHeLJ3gF/9xjdx8cIF9PoDMVk4xxhs++Wj1emKfR4M99fpEzwPBvs14yD0gKUbHtswaOnnm2fHah7MgUI+K4CWY8zPsxHtggAAIABJREFUQDYDmW3lSlmtyYylOfeZtFBL/tNPP1VRnqY77GjZ2d+TVieBKMbCZNSROZpIpEQ+sDjECnUyP5tPxETjvvn40QN8+P57KOTSePmFZxGNjNFqML4+xccf/RxXty7J1ISsRXb3nD+/ieeff05zjIkKnc3vP3iEdrOtWG3v8ADj4QCvXH8B/+pP/wTd0xoOd3awVCrp3FqqVHHtmWuoliq4e+cOKsW89oJyuYBzF8/j1he3sb23o3bw0WwMMvjJBqRBaCqTxnA8UFRy785dlAt5S26kQ2j7F/cUMjDZRcTWukh8JpAbZIwNJyJLRmcRjCWb1NPek0zG5OpbLJfEvp0ky7j01vfw1W99H//f//lPsf3+D8S4pPZhOsNEmgSzgYw+2B5O/upoPsdglsQsXkYfeXz7t38fzTFw0u2gwUezhnd/+Jd44fnn8PP33nOGRUlkcgXkKhVsnr+EpdU1afYxBiJbpZgvYnNjEx99/LHc0ouVktPC4/6XQWw2wT/4e+9g/+YP8PiDH6BMnJ17czQJwoL1bh21kxNE+lOxdaurZZSrRemAkhFPwI6MFu7bnIvMLQgIsCAcjSXQ7vRMa3hOYI/PJzAYAbXMCKT1+lO0OmMcHDeRK1QEEFOrdKlYwHI5h8hsiCkZZkyUua6ScR4d9m8aO+iemfJwMl1BdxjDcJrF+rnncPnqi0hl8vjow5/j85sf4PjwMQYDtuvHsFRJo1JKo1rKIJ/jPjiShmmGYA0NWOZT0HyEOpI00JkMWIRmjGU5i9YAgQUWadWRFUe92UO93kOj2ZUJEIkclWpF8mOr62t6HvMln/RznrElk4AwXYhrJ20UCylUq3k9KqWcWsfV6usJMDMC9+yWo5qj/dF5z/ZlFV4M8HAidHamh8wSrSZiZ4WMWwjUeuDSF4BD+oHG9PIdCo7K4FlWAopcMdvFmszZrIWU5CKCvpRlodySFVdIEIiwzXqWRGTq4uYYW+X7mMfMC2MepZ5wFv1hCqNpwu45mZXUyiTYSS1cMiuTOeRKFRRLK2JXFss02FmTzNj+4Yncv3f3DkH9Pu7RQT4gwJfkoB7GIvGQdcjZHkGlQj1A3iuaydIxe4pkKotMOuda3q2jkcUpdjuJlSlJOceo5OsNRojOoihlypoDyUwSiQLl0lgsi2O5XMFbr7yEV65dRqzTwOHDG9i++3PEZvtIRupIxXuIxdi5MFMRcDaJYzphqzLb440MZnF0RF05MgVVIsacdSZgkgClf/R7ZLVT6zQqg6hYjEUv6p+StJWy+IpgZdqKw8FABQVk1wno4yfXGSbWnwpqNp8kjeDJky629hmTxaNnnqfiqxEKNE0d8ClswDMu+dUBlwIaA/d4ZTFB8Vx9N3SLl56pdfpxX2BR0ZOlgkKwulgsEbbwznUOuYSJjMzhgCz9AVqtoWLJbn+AVqereCyTz0hXuLK8gerKFta2rmJ98xkks0uIxkvoDoDD045MejgX662O9FD7o4HMk6g3S9ByomI/2Z3WdSoZHaezOZ/6/InAtOnXWjHakzRCreOSVbLuPx8XE8dgYYQxFIuDfAgrWVtXbKSxUY7GIjiND5uSw6E0C0FMSuxRO5Yxk4GhScVJkgeLUSrGNCMZN/G62B3TaXfRbveMkNhuK7fm3wlO8lryxZyMg2gwRlzOipg2l0lOvLK2BRr3EIBkcWs27mM2ouEODa/Z4ciOwDni1OmlduWoh9l0oOeziMPzm0xMmvMQuDQC0IJI5HOcIBYjcBlO5CIELqU1QXYbhTyjSOZyAi8DxmUqrUCFOkH1ekPst8PjE+QrJSxvrqK0VLH2DbL16g20jo7ROSVwadVausTF0wm5VnukPEPhZrZIzyggS2biVAHw8sqKTFiUyIwNuKydnKLTasupie0lbBu+eOmSAhXThXStSmITkiJuIq6mO0lRZbaijxx4aVoIDG50k8WgJHhJbRQTwzdqtbka7+/sabEy8PNVPVV4mZDRlXBAfQmKkNuE4URR8Dg3fUum2HRnJ2CZ5tdcTj9TMibGmWkRqNLljWVCem2DIdtiSEW39vdCzpBvfggekqPBUAAlW3To8krNTk5YMl6pQTR24KUHOHmP2IJPV3gGw2wt4qNcrWBpdVXXKZaE08oiIOxb+bkWxU6lLlM0jmang8c7e2qHJ7jNdl4G00xYWMG7f+8+dnf3XUWPvxNDqVzByuoazp0/j6WlVVUVWNliEsR2DAJW1IygTmaz3cHx8YljXKRUcdk/OJCDJivHFy9eVCDP8VDlLKSlZ3RyBwY4sNonkGFAYJFoLoCALwUMvgTc8UmvsWBMn0RJQ8A2W7D/jE0YSmyDN7EfKI3Uae0oMh7MeqqF3cDtgEjl4hr/uovr9s9wvBHfyuifwNhJTnWOPRq0tgU2bq7Fm1WuhS6lATAOZtNTjS7mEzkPKJwFBazKaAGdJA4IHjKpcgYhBlwaUDfjYcxAZDITq5JrlD+r1WrY3tlRMnf9+ktoy7TAWivEsnQ6goEOj5gzC4aqGZswYTd2ohqDSIl3jROm48GDx1iBSjalU+ZATBcxypHZM1l1r9na61yv+dWDEfGY5ip11a48cw0bm1tqgWm2WjqwDC+1sQzb0Fi4YJQ7C2SdTp+viroWIgq3sxUu4gXcHSChiqvcgd29d22x/t/BFOB1U89YDtNPO3aHgcAwoOfPjYBxy1Zy73Qdeg0PoHn5EK0Hb5bl1ocKlQLHQ2xRB6bx+dIk0/y29eBNTgy4NCdN/ycMNPB7YWkIsY/8unNt1Qq2nlqnLqD3YJNn2wZfCQIYgKTKpjIKwuumB8T5zAo4r8PANgfWq+XBwkG7BgMUFpijMeu0TznAi+egX8/GDg0XMuzvBnwvmJf+exqnQIqB7D3f+r6YC7oOB7CFx8Xu89MSEb5FBaBwvgvAw/IKrmjBz8zEmGtVJiqJhc4ngzQv8cIWPavSM1a19+N6pcQgATFvTGd6flb8UHEjkBfg2WoszwVItyiS+Hnn91+vWRvej8K/6wEp23ue/hMGAc/OLw/qEkU3cN1V0a1P6GnG99w6ADTP1d5FlqQDdV2XBlu8vGak+3B6Xc1RysB4Eyqnf6VikWP6BXuo61c6e90q7ASgs+Ho1r5v1+4/G7c3zR3fO+52JmMZGWhv2xHjq6QrNA6RZxtehqxKi2U8wOyNAYygyDbjYVBAMaZlV/8ms5JBM2OILFuOyEIMmd1IhofAdzwRMEh4HQT8mNAeHhzg3Maa9mnuDQf7O/jkw4+wubmB66+8jmiGsYXFBiz+yjncF6ZCUhOWkITaz4NEcKHX7OcV14L6UNzzrRBm7Xd+XIN1yvNRcgEm4aDxVvISEbuBSQNNd6qVotgHA44LDZAmU3zwwYcCXF944UVcunxFbeJ0EKXjaGXJ3J3JqGFcxNsk6Q0nKSRWuNy1I0jFkth58hA3PvkQF85voFrMYthvAbM+6qe7uPHR+9jbfYTNzXW88sJXlTgVS3mNIcd4f39PY8b4zvYEYw7xvpElufv4AX7tV34V/+N/999iOV9AZDRCIZNGmUaN5YokXj69cVP7UTafVbGxVMrjuH6Kz+7e1o1jW3sqn8bWhU30h31kcmlrPR9N0JVEVU1mJryHtseanBJnJ2Nugt10j48nTG5j2B9hwJbl3hCjHo1NIHCJyWE2m9Za5JygEcg8XcVXvvdH+N7v/gH+t3/yj3H73T/FWqKrdnO1qLOlfz6S9vsokkSH4Adjj0QBw3kOzWkav/l3/hj10QzHHBOY8eif/+D/wcvXr+OD99+XIUImV8HLr7+F5Y0NyXFR24/LdjIcgQW1SqGECxcu4PbtW6i3anKZHdPVVWuoSGcY/MPf/zXU7r+Le3/9fyPea+P06BQHpzW0Bj0UKwWsrS5hlWSAZASD6VDjSHYvzyuaz5gTuMl6SEdY7YVpxSbc15izMDcgEUKgKJml7S5a7ZbkFQbjGda2LmBlbRXLS2W0GqfApI/JgPNprOKv2jvlWBPBLML8hu9j0hKUlIons5ghg/GUbZwlDMcx3P7iAW5/cQvx6BgXL1SxsV7E6nIR8ShBv7GKtKlERIxkDppJ/xg1ajQyA5zJhBJeUURGfRU7OVfVJhmJot0bod7soN7solbvIZvNa3wr1TKWVpYEEEl+h+2gqTiODppy/G41G2g02GY/FFEiT8C7mEWlRDOOlNOmtq47w1dcsVmyPgQAh+bqrc41x7iT7qJFnjIdccKBXjOfQKeWr5azAXcqTLGnzhcpfQwTGPZZrBTuoPCZgh3rvkC5iCdiSZrd8ry2bj6uwcl0gKG05uhrwH0uiciEOnVG8BnPOphM+4gmgGQuQ6VP9ARcZjCYxNFnFwU/WSqNlbUtLK9uYHl1E5UlFiNovsbW7y6OT5t4/HhHOR4BRStaWg5M8g3fn2cGTbkoC0FdUsuxuI8mUC4tYW1tQ07gJBSSbTkh645FiskUPXpDOLCShmUGXvIxkHwc5db4KOSKyKYKmA+dqUtsjnF0iCnXezyClXIFb7/yEr7ywrNIDNo4evQZHt56D/H5MZKRJlKRLiKzERlDmpfTCfcLFsbYIs+DivGhFQvbmk8dNBs9jQNbwAlQZtiSnGQMGUFczErTyZe5MDtYXDeC9+bwMYKdMYpoTPZKcYjFuzHfChWYxjrwzMVsVk/3fXr+NZx+qjwdbKsXTBgULy1WV3E4FFPTyMfASwd4Su/ZMyztq2W4BCo9ku6+L7kvF32pY2whXWXdNk4f260snh29Hhl8xDGMnUrt2eFwLiZgvpiRO7r2vRzlMtKYRuJI5SrIFpawsn4ZG+evIVdcB6IFtHtz7B40cHDcwNFJHSe1hsyKKZs3A/ctMt4nmJJN61rr7Zx3bOiJzbmA5OCLDU6H3KQbbGz82vUAsP8dnmkEKNlp4YFLFu/W1zm/iy5HcrlHNC6g8uSYoOWJ5PROTmvKhdnCTbyLbeKmZ2kt4q0297ATNFt1sSr54NhVysuoVJakp1lwnbw8R4mN+WL4M+efUReweYow15W+gjEjCULOTc5jOu4pppgMOwDlTWZDxCQzw/2bHY+Uk2GhluQ3nj+cQASCOa6ui8rlO0bOMOmOYGr8oz/8+0+1ilMkl8EUgTSCl3TzSvHg44NaN0k+kmg1Wmg1SYtvaqDYvllaqWL13IYqg6Zx1EenVkPz6ATtk1Nr9aNxTSKGeMaAS68JyYM6ETF9EQ4ymY97vZYCMt48H2xSCJRmM71ORzeWge65c+dw4eJFUWo9Q4PVfu++/RRwGY8F9vV2M2xxKcniDeaNJvNS2gDmLi439MEQu7u72N3ZFdiSI5BLtqFz1kpQeF3sBFb5RlrIFI+VziVdC7mBMwFDBNlCXuClAEw6b1L0mjqb1K9LJAW8ip2pzduYE7wnAnVd67hvvePhQfSbk4kMUl7rsNe3g3M2VzWGjmH8N1mKrIhSb0hmJLwmAZc9o8lTtN1Nch5eZISxCpdgi78SUFay6PjaVQDNhMLcPcl6gKoahycnaoUvqQ3F3AiZdPK+bG/voNloyXCJ2qZe+5DVTy5UtsVcf/ElbGxsqpJA9ilZnNywcrk8+oMhTmqnej0mBhw/BiK7+3u4c+eONDufeeYZPP/883o9jhnnAA9vJQjOgdszsHyi4VNUn+RZ4vk3AZdOp+NMshN+DQ+E+PcxEtUiofZts6Y35Vto7RV8DVSqIgFI4b9rbdbhZDRYyWeuN/ycp56vmGXBRAp4bb5XxDXk2kFmYK9aV13LQcC65MHjjXj85+OvxBeHmN5KeneLwydI9qSpZpV+FRSko8KDydjNwb1gpRsxuQuKiS2R/5ECKzJu9/b38ZWvvKUKOiuWZuDh2zIYuLl7qcSc0Z9PKh3o4yj8gi71Y7teD2rKeVGJs7H7vB6fB5AiAh6MrWRBomvDYMHEdYHLDZj0+15X7uJcO1/96tek99ZstrSGNA+cI2PAIfTMn6fgawsmPAxv27m7tsCgx7GTHIvL5rntIR6UsSqhB5Rs7nH8EwwyzrApwwm817gMgzzhxJ/ekH4e66AJgX7hdeFbfwNpAAFopt1p0/NpgIAVbLvGRaAt8EfBFIFLa6kO/2EVORxQ6Tc929mtLQZ0YSbmgqFgazb82a3wZRqNTGqYeMuMzoEWvACdB86p1gOXfh9gkhVmfwaGWgEo4tpeAnkDJ9DuQMKzwOVTn9c+nN9AbKzcKe+/er1fH+AaiGQFB3/Pw1/DjHQDWBwTXewJD2OGDUsWoDCDGY6NWnplLmfrnGvLxs2BqNybdUEOtGcrF3WfWPRxWs88C/08oTas12UTS/spXdrF3Q/2/NCEMM3ap+fIL+2NIRDUQMgQUHxmfgX/5J58RhNTv+d0LIO9jL8wW7B0mYjanLK5bn937utkDzoDPc1ZB6y7YbL76y7NuiEWLOrwvPLvrfWq32Kbv1vvDhA0GQa7hsVeba6RZ4FLk2QwkIcabww0642OxolxGlsIea6xmGnX4a5LRhhWoBVANJ9p32P7EQNnFhv5Gq12U0yodK5gxSzpq9E0x12f27MI7jC2IguQcQtfh27Sly5cUHfJ4cGeDFEIMr36yisqoHaHE0ycNpbfvzjHGTvps3vg0qV+fg2Ff3Z2Cgikdyz0APSV9IGdZ3487Wcm/8IzhoAIx5djcXx0pM/ojV+kWctYLDKV8P1ntz6XWSFlUa49fx11yjMdHFphuLps57Db3z0DnE61fEc5UE9nKBbyAlXu37mHu5/fwubaCq5evqDkot06ws7ju2K2He4+xIXz67h27aKMgMazJayuskUtjW6vrf2WjslceyxI0xyPMQldVGUgghEmgy4K6SR+8cN3UYjHMWi1sFGtIoEo3nzjTXz++W20uh1EUyn0RiPsHRygQUdmtjqnElheW0W2kEMkTsbXWIYIdHJl0X1Y51crYJLYwDndHw6RzbOdnvuSzXKL+SOY0QG228agN0B8HkEhk0cpn0cmyZZg14OhBNR0YmeRJNrTNN7+rf8Q3/3dv49//r/+E3zx7p+iNK0hlyO7iSYGBPE4/+IYxVIYqntrjBFSmMRLGMar+N0//I9xOgQe7B/SE1qx/5/92b/Aay++hI9/8aFMeCrLm3j1jV9BLJMxQx25fKfVghuZzpHPZHFuawN37t7Baf0YyytLaqEfjngPyujUT/B733kFX7z3L/HZX/0JtkpxLJXzKC1XkCkWbP9hHtC3drylrS0zq+AaHI3VEUdmr8VUBMLYWklDFtOGI/GCwGWjRkC0jpPDE7QaDSxVSSipYGllRZr4PH2zZOUUctjbfoRRryXnWHnZci8nm4rrl8kpCZJsj3Y6b+yuGtPcLJpBKlNBLJnHwVENN29+pnbyK5eXsbmeRS5jrbFi5ijWMh3JKdmpMpDhfiksF9EoGYNJRCJJdi9jNGjKSIMa/K1OH2Ouwbi5fpOYUSwWBCYRILQuCi4/Mzxh/kAGF9lbjCX5czI7qWlJwJsEF3V2iwXouiMcNGNFi1CR0Gk6SyqJA0HWozf086CR9OS4x5KAY6ZB/DfjDgGz1FWVuy/PWsvVfRE6HJt5AMsM7sKxwNPnmTHBLLJibh9Psv2fVHtGVLwGyjQYOys6Z6yTwWQQQ2SWQC6bQW/YwGjSQ4QAWzaLSSSL6XQJU5QxjmaRKBRRJJN4ZQ2pdE7mSMPRTEDdSa2J2mldbd1k95Ko4iW2qPkr8HIyUs47kkmHkY3MW4HgXkY5djqdQz5fRLFU1vwlq5KyZdKBZOelCgtjmc6SCMNcMpPLi5XNeWsEKhfbaILGESPgSOA3MsE4SqPaIeKROZaLZbz1yst466UXkJkNsf/wJu7e/Cni0wPEpieIz1tIzKdIRDgvOe4sEiTRpZlQuysjrhZ1T1tdxCIzpJJxpOlAn2Q7Lc1JTM5OpnUyeLS4yRfAgrg70Hzx1AZnQR6WUPLdY9IRd7ZwSh8sRxE30nkpmFCX/SeZ9YCPa69r5AkXH/Bsc67TQV7NglxIlssb2Sm/VB5pRQW7Wit2+XxMhSqvE+/ydOaGVqA2xJT7CD8OiyXSmO2N0O8a25a6q2QC8kHmPBmBuRwNiFLqWFLHq/Z22WFhMo8jlS0JvFxau4iNrWsolDcQS1XA42x7v4bdgxr2j05xeHyqs6rbpyEZq4EkEkwxI/uSpAIViH2Rn63i/FyL7kSNcSAp4buj3D3TRzNINxzfENMpOMalbxWnqfGqSFnUErbit4of0SgO9o+ws7uP3Z097O7u4fjk1KQdTDvNPBgkO0hyWh/1xgkymTjKlSKWlpZQrVZQpUxDqaq1xLHnvvq1195Cn/jQwBzquRdyT6a8BoF5FgSNMTzGaNDBaNDWY8ivfbaCt2SwAxrK0WYtNkMyPgcbINJJmvqZGQ/B+kSC99fMxJQjEfcfm96/sVmtK8bj3JGzwOU8Zs6Vuj0M9ONxOXulcgXTZhSLMC6BbYJQ/Foj4lurYWljFWvnN5EvFwWGDfo9tFn9Oz5Bp1ZXpYnDKH3HXBrxNN0hefiMzb17ai5/AhETSeEFA7Yz84AiXX02Q365iHa9IQZhLpsVQEXgkoxLBs5i9UxNK4kHDycVjXCMcuzcLhkADY056NkbXo9LrWwMnCmQmqY+QByjARdKH3u7u9jb2XGC5AWkKXrKZIzzkBVJtU6bBpVAUQZypDuTNRAxmjoP8PJSVWLW/D5BQTFLpkZdVxuV2zjsM5teVZDwOjYmQVVRi2k6FI8LtJOzE1kOPMz5vq5tkYerWF10dOzQ3Ih6l8acIDuTgb4HFbwoLAFMbk50ZpMblTQSuGHFNTe8KLCZCBkbzhy4BmobI2jJVqdyqazgh8wA6hJRh4nvwaRDWhBszU8SeB1rPrHV6eLly1hb35TWpRzNHaOTY8d2edL5efRTGkD6Ff2hxPZ/+KMfanFxPrzxxhs4f/680+Eam4GFib8En/XLwD37ntOQ+NJE1VVHnYbdItlbPPnLQICz3/NAld1Xa531TB1fYfjS6wuDL6HrMxDCBUkWh9hh46md7gjQa7rWbv/rAebhxH5dWhuwKZhomTu3e2FVhU3r1Gj9LjkVVdSOQE8jC5LBALw0fR4PTPiE2V97APY6YwtW6tn6RJBP2/B8rrZwSjX0uh3cvXdX8+/VV1/TBm1sZR6Q1C4zTRlV6oL7aoe4tdsYCKjKkb240/7iPsFqPtmHDrh0AuceiCUIIqd253jn55WvqKmeqAPZAkcvYbC9vS23129841taA1y3abVCei1IJ87tQHYfltitdP9yTFzup9Zm4O+YaQaaVo2BRcZoNSagB20WwL2raLrwWsAlW604hl4bzU0Sn7x7ME9s1BCoE9zn6MKEKpz467B1bdXGxmJF0IozASNS1VsXqoTAbn12VrA9E25RkHXgAO+8JZ7Bc9xcCea4WwcWaHmMjyCCAZdnwcvw0vdBRSAMLWYuK4ZOaoDAk0BaA8V1T1ywKYF8t7Z5H/y4hnU3lWi75/v77H9OEM8b4fifeRKcD2b9tS60MRdgoluxWo8eTOH3AhZtSIMxDFjz7/4e+7Xp76f2Gq97G8heeB1OV6RxpiP6XFxLIeDSz0drbbK2f/4xFrbXDDY9I2ldqovCAEurJBs4zuvyY3MWYPwywJFrNozsBoDil4CTZ0HwMAC4WIvus0qr9peZeOG9L5iHrhpv89DcuP3a9BV3/71gDoaAS6/voXUY3vPd4g7P5bMFCNsAyHpy+0UAXJrrtW/HsbnhdGTFhHULxhVnyHxhhwMBP+ofkW5D90u+Nyv3PM/Fg1ZQ78ZFa97tmY6JzN/l/kctJ37mk9NjvS6r/NR4tGTHtNps7pqNgAQ/HCOfHSi9fldJdKVSRq12ips3PhWD8/r162oLlzOyPlxcABHXp59DZNzJpDCUPOjvbq36fc8DgsF6CrGUn9orAnjYMa08u1YFMYssPJuWgC2vl8lJqVxwzHtjv02GXdz9/FPcu3sP1194Ea+88opa3h493kauQO2rqkAuAvk68WIRY4+6ohPBRUoZic0ZgVh7d+7cxtWLl/DMhYuYjofY232MnSd3ceOTn2PUa2BzfQkXz6+hVMyqHZhJdX9edc7GU7EiCWAm00kZKJ4/f0EJ6P7eAZrNts7S2uEjLJfyuPPpDUT6I/RO68hGY8gmU3j22rM4rtWwc3iINnUl+0M02wQsBsjkslhaqSJXyGq/GE+H6I8oF9TCWIYWZP3NkY3l1bLK+0/jRm4eSkwJPPKeUbOXLsKUVBr1Uc0lkU7EkU4kkCPpgqAxH+qmskIjNQpN/oPmUXEc92L4/n/0X+Cbv/V7+Gf/wz/GF+/+S6zEOyjlU0r2tfdHqCkdRW8WU9ugWCPpEpBZxShWwW//4X+CvdYIN+8/kZt3JBHHv/iT/wuvv/IaPvngI8W+2fwS3viVryKapk4k9Uh5D8lIYWVghlwqgfPnNvHo0UOc1I6wsr6i/Y/AXqPRE7P1d7/9BlbjTRzf+hHOV9kxMUQ8Fcc0RiMe2k/PkI6QORhHYWlZudSYclSjgWMFWizGNcI4m/ICjKeZqFPnrN0l6DkX2EsX8HyO+v/smiMD0DQLyWBkN16lVMb24wcCrlNEDNXZxN6I/5+yN32y9DzP++6z76f3np6efQYYAMRCAiBIgCBESqIokSrJilWKZDlxpeyUkyp/zl+QVL4kH1Ipp8qOY8eyKqu1WJYck1JJkU3S3ESQIEEAAwxm7+m9T3effeuT+l3385zzdhNS7K5qDGa6+/Q573ne57nv676WrAPraQ8QcfAtnFGZIB0uVC2dKcrXkBqueXwkdk4207GUtYwcFIgl7FMT9hHhBZynsEDZa+i5YAhil+W9VrdDw92xfq/lSdNBfVevA3IUrVjk9aYVdqrzFoIFct1W146POtbrDPXYXJOFpZqVqwWBIYDXUg/yiKpj3O9OQ9RpX8DFbV84AAAgAElEQVR5GFjsU/jSmdDuJx/Y+XL9dK9GX4cxbZjL53JULpyAJxV67mscBybT4aKY/W4PFusVr3ETIZ9h/4nMuugJ7IonWF5VX4OE4dFzpiEWjOQjrbNkTJZD0SZDiEVIRqvW7OxbD3Aim7JUoWiTTN1q9SesUL5oJ7m61VbPWbZcsZN0xra3921zkwTkPUlaASzdl3lWS9ILd3vsCSgXeyIB8ToKRUJm8G6EUFS0bKYoOfXBwZHupUq1Zssr5zyXodOxg8MjazbbwipK5aqVajV9D9YMXE/1BUHdFIcdXh6kLMUaGlCzAOCf2HDSkaUCrP7F2ry9+Oyz9jLA5WRguw/fs/sf/IWl+g8tM9q1Qrpl6fHQ2octa8EmbfTs6KhnzXbXStW8Fat5q1bzVinnrMQANzCFeW/p42FV6iMyaBPhlYITp0nd/uwdlKZWc9KFz5cdL3AJupNdFOwXLYpCYJPzMWP4ZxSD+9/5yXhdnLjiEoa4ZtijHWxkjOAgqMBFrcNoQ+Z99BSsxPYgkGbUDzh7InhV41Hq6fURcIM13euNrNcdilXZbRPO1NfQoFZ1oLJWK1sNz8VK2f1OuZ8Co1EvU0O9tJTDBoMYRjZ2IbmKZfN1m1u+YOfWb8jjMpOft+4wa9t7TdveO9Y+u717YC0IeJ2O7tMJfq6sslTAZcIQNiZ9p/DCmMyAS+5fnU1B4TcbnAcP2mkaRbCZymS0zynspoZi1T0uyQHBvg9sDFwL5SuYCfjM/p5LxHdCQA9ZInwt2g5id7GokB9k5zWbm8dGBaUBdZoPMn76xTf0XrLcwGu4DzlDpdSFrcwAB69pWQ8CSrZt0GOICLMSr0qAy5a1mgfWPj60fvfIBn1XceSz7N1pW1wo23wdGXzByqWsQEsASz5Vy8unlr0d+fnEhoQkGQpot72JzFTtbwCXsdjVK4jApfwYJpbO5a1Uq2sCng2SX94k9PQkikNTbSDfPjwUaLl2+YKV61WBChSEgJZ8dg6ZpPu6xWegUq9aocLE3hOXB92eDTs9OxkMBbpFoElem5JY+yYM40/elYCYBORUKnbl2iXJhKfApQoXClo8W3z6KmPSMFWPvo6a4IRDyws8vCScVgsoCuoNOAkQyGGPwTafMKiqbIYwEXlsDhO8nsZjKxVLVi6VJK9g2iN6NaAhzE0f2dncwrzNzc/r3z3pz6nxTI75GbESxgT1uCyc//fK2qclbFDI5NnI8R1AogALEqlRTGJ1s9S8AxnjscBCni8eVMeNxjRJHeCSQ0IALtLvAp5SJMKRSAnA45sL9HSAFso2DjYKG8BKikS8JzXlanftuNMNSfFIxV2Kw/VkmnbvHklwx/o3pvWAX77JUaz7def7eL8p4GB5um/TRbEwz51f13XDVwnPrLn5RU0IORT2Dxpi30VLAdYUAOaNGzfC4/ZEM08yU/jeyHKJwMVfBVx6AzcDLmOzM216pl1N9LKYBZIkm5sIXpwFSxy8cqxRh3lAWLyv/qjHipLSWSMXp6fRv2bW/M6KpegVJpl5koIU9QDT7cwNkfk+Pa9pAFBgLabxcGUaEgoqTbSCB4l+cZBEJlh3at1CczWT8IZfGJrUKcirOgKGUNa6Aw4MNsCc7n+M+WmUNrce27vvvGOvv/66JqiEe4i5l+Gey0oWSeEdkwNZA0pEnAIlHqijQ05J4O5RSJHCUEBSi5A8rWNYIZPeQKthjNL50NxLtklVBCgRQEW+FwCRgpdUVUIVPv7xj8u/l+Yf1kEs5MUWDSAtkjA/9P1wYR0gw/Any+P74zoQ5HurpoBRfht9PAOAGQESimxNNIM8fArMMSsUZjHzak0CQHzfFLxLrJvktJB0ybimkmuLx4ngnKR9IZjHg9JCSNoZtCjJCI3A5dn7yNmmQBxx4hxCrXxArLVGcRjB3Jhqz+OICZjJuS3KKJiWB4BzxtibsS41+dNa5nfiyxIBS28WNBjTNQrT0BAUNgUTgs1BXN/Jc3fWbPhzjsDlQB5gYT+JidDB41R32FkKYVjX0ULi7PuXBGh88ODevL6+oh9WkIEHJllyn9PvDCmKZ5+zf59vgvGtVGicmlxnW0ZfUJdIK7FouttoP5DqGesE3yc4awRyB3BZ/z8MoU5xOBPukdNcklj/z0DcuKP6a51990eBnB8FXP5lP0NRHAv0eKNG4Ddeo/hnlBHpsQh1CEERPrWfsf5UpGlvCZcnJtFrih7KgTBM0nWMqeWJ1zbdR2NqemTWhjTQ+HqSrMApQ15vo9tpJO9jCnHuY+oSgDeYdjBdKDg5T932IqV9Ld7vvI7kNWfd+2C5a/Pzc/pezvT5eZdBiXUTwGD9XAgTQJ7k+102eKjj+d219Qurql9++KMf2pvfe9Nefvll++QnPzn1slaSKg1R9G7HUzM8J+pP1YYBuNQT1TzObRv4iDXCqbPy7HWOfw/rCn8zX/sOvvKz8iZNpaR42d7e0mNfv35Nwz6/dj5EYbD14O5tu7i2aq+8/LLugQ/v3LVKpW4LDHMlj2boHBQLeaxUXLrKoIRBNMAjki08LLc2HtnS0qJdu3xJrKG9zQd29/Z79s7bb1njYMeuXb1kVy+fl+xVBvqodCSDrdiPHxypJsZr9OLFdTt37pxqbmpW1grg1t7egfywOHsae49sbWHRrNOzxoNNS3UGNmh1bf3SulUW6vaD935kh72WbWxvqhY8t7Rk587D9qjqusOsGgz71um1rUey6Bg2bFAUcJ4PYPL6wA0SBYwavNC5BbgG7POAGzBvSsWc1bIpG/U6lhqfWA7wB09L1fl4HMKQCTK3IPcfpAp2NKnZp3/579gXfvlX7Xd+6+/be//292yt0LVc1qVtqcnQcja0QiFr2dKc5JylQtrSuZp1UnVrDEr2i3/j79p+P2tvvX/Xmv2h1EG/989/11558ZP2/e9+T80tCcovvfa6YVYwln6UNO8TK8C6JkW8VLSV5SX78Ttv2+07t6zZ60r2WihUbGX1vM3Xyva3f+1Lljm6b9/8o39i5ZN9K+eGli8XjZ6v04UVM7F6DlsmOC9BcRLryRC6MyUxKGTpwPb29210MhCjt1qvSrFF80kgEZxW2bLIYwIyQM66g7HCT1ZXVuz+vbs27HSMXKBMAA5gnMIe5FbI5f0M9eElpJKSFatzZvhyjsbyswccbDUPbTRoWco6CtxJa6/kPeO15KG3iFGZTqNWcXl4tzv0kKjjY+t0WrLt4r2BHVqplaxcBvQKA/dQx3P84E+5v9+yw/22tZpdm5+r2uLCgsCDhbk5K5bxMadX7HmYD+GOsoTxxFyvp+glHIzx4bViLqZnpfYx9nDt4yxgAHP/f5fzBgsgkQq8pnYf8LDXnxqMeU2oLeqUlBbpZgx+i2ecJxh7UxGA1WCNJK88PUev47H4wHoF0FJ9M9cqM5b9D/3YeMhrKlohU7d8rqJ94ah9YGOYaLm0jcg6yC3a+YsvW33xSeuNi3Zn47Hdf7wpz0rAFmpxehv2cJ4S+x5KJPxVuYbYQvi1TWtAwlpg72G9YGUGaENQjYDl3sg6/Z6Yl4CSZDLASqMvZKgxOcHPb2I9bBxSEG5ibR18FKM3YyCdutuqXKiD3z+M77ENx10B1dSRc9U5e+GZZ+zlF561ubxZa+++vfmtr9ruwzetvX/fOseH1jtuWzmXsWo5a5VyQZYVpQqWCFluIFmEQHjCskPldmJ4H+sOlUbam1gfXsMoBCoo2ASaB6sh1f5Mp/yUTQziA7Ap4FKrMSiupp1lgmISLG2CaidguOE45BeEc1HelA6Q+n+cNeF9NSCkE1m0bKffF0g1QfWhIKRBzBhx4g6hT4N+BCphOzN4GIrVXA9sSvCEShWyWkmyYhmDBLAfNiTXJxzZUurLBUY4BiSsjEh4gJY9hn3pglmmbHOLF2zt4pO2uHzZCpUVO0mVbeegZZs7h7axRVK3My6PWk1JxOlvxLYUk9KZ9upt1BdkLQKX8aL4e8d+OWMLet8/856NvvhRwYVKFvxpGm5ZKDg7uFzR2R+BXdVVqbRUe7uwQ7d3dY8Mh6R8z/n+tbgkAhjZIQxF6F1+5pVnfHiCjUYgIPn757ZaKFiUqdLr2eHhgR0fNuz4qKEhNUF4Pe2tbes0D5UK3m03rNv2/283j6WGrlVTNlfL2MJ80ZaXSEcHiC1aqQihzsF2Jw26zZHXubDqUUIUbDSkhmTvcvVzLguDflaV/yRwmUYq4AwlmsoMRUB9TuAlXhBQselzDvYO9AmD7rDZtMPjY1u/ekmfxWrZWnigtFp2tLtnje0d6x4dBallyurzdZtfXhB4GZtLWIDNg0P5p7C5C5hnc6MpiFRiDl+YfaSFTybaaAHkYNZduXZVQKYk6qQXmvta8AEghh+kLlA6FYrmjtiGA1K8Q1gLjwlNlwXD1B+ADQ9NprO8aNLMd3a2VUhzIfFZIh1QjTGBOkw3ixy8JQGsPA9YkyqCOaxpTKABz7mE2uUTWdtvHCjBD4QcBL1UrSjhm+sPqAh7gCkSf3bEjnTQludHQub8HL4eeNFAnUai39frKDIBQ7o+GKgIxTsJ5PzosCH6Pa8Dr0+uA3+Hhq/XFDxOJNUiWCSbk3E5chwmWEj3jprHKhjlm5TNy4Blc2fPHm7uiEXJTcakAAaFy9Tb8mTCw4nnTsODjEkm2fjOhMRTrgHszJ2dHRnOsubwv3zq5tP2iZdetuc//oId7DV0s8IA5oDq9Xk+LdkW4HPKmnjnnXf0+6BCP/vsswK2/T1hOor3g8vyIvNiBqb4++Xy39Mf3DiRdZhs2s/+f7JJi4Cj/+CsiU6CF6eBzAASJuTqZxtm/3tkQPqBwzrznmt2mET0wDmQsy5fbXZCjpuUm5+WyEegNljRJSZp/pq5TiHtMLCfRhy0waPHkfZIa/c/IxNTryA04zrowgTeD+jp8S0QEtARSRnfB0iPxIkGECYxBc+9u3d1PW7cuC7pD2mx8udNpW2otD73VMFDSuxhJkuizztoxj3ih4GzjCRnpbAQ0ASYQsHpBYSurs5xZ+9yYGkaGeUVQSrOY/lhllKRInl3yrQ/ffDB+wJGAS8FXDIcCaxVJTBq73XfUV8nDrLpfQ8MUfYABi3Ij9nb5LGr4oXXEz1UfELqIIgXg3xyP3oiXpDkB88lpQvrdTDsCBPBM2w09obIDIvrPAnOcLCfBYKmAElgIiYBFa1ZTUWRCDv4EVnwSSAn/lvAFfy6BLsL90TxT5fqB+YCZTm2QmKH+temYCjgrN7LrJumI0EK182ZE5GV5YW2wJ3AnsrKSHoWchRBKvmlJiS/3qz4ulIyqFg+gZF8Zj9I7jRTdj0SPkGyM6mwT9HD+CRgb9PrHx4kBoEl9yHHE2eAYhJcdkXOzIIiNl7R4vIUqBOAnPh84z7yUWtBz8u4T11e7wmy3rTofXCk3dkFagCRqPjaj0buDBoUphZZAIDeCvDypPr48VHgI1+bWnEEOwXVR/8eP/cfAlwCsonjnHjc+HuSa1jrnJCI+D4ENqNfQ38l/v0RLAx/yqM8DK6C7YkeQ/tm4EUknvBZQDm5pyav2an3bPq7gwen/j4DLmd7spu5c57PzdUFlgEa8H7gRQ0bk6FI9B50wM6BE54H9RZ+xLAJolScGoTHYi3ATgCQYu/W0JoAkcFI9QkNHr8PqfDB/r5qLeqLZuvAvvPt7+gM+NxP/4wsbgBF2NOpRfB6pKaTTFYBLu5xGc//JDM2OSxRsCn1D96jSEID63PG6ABgDczfALCrhlRT7gn2XjP40IYz6/7dO1rn6+vrYomy7gnE4HXeu39PzEgGWgCW51cW7cH9B2KzcS7kc4QPkto7FCuCv/P4/dFA9xKDMcDdrc0Nax01rHl0YLVy2Z64esmax4d2eLBv9+/csu9/688smx3btauXbX1tzSp4QabTVini01eUDRLegNSS75MOvboif0vOvb39Hb0HMPQiszzWUtRusDQbmzt2/GjLJocdqwNEMYBeXbDbD+/a27ffsTQebqWcnV9btmotI2YZ64Z1xSfriXNaZ2bwnGfvUFN84kMC1hu2SKwdGjJYb4AcleDhCEhQQCU0HtiYICauHxYe2EKFM0HstqBe8HvGrGcF2+1X7PVf/S/si//Rr9k//6f/o737b37X1ks9qxbZv1BWjaycPbH5esUyRXw+RwYs0hvnrTmq2F6/ZH/tP/l7Nqms2lsf3LfN/SOrVOv2e7/ze/bqJz9l3/5331JNki2W7cVXX7MTvE6lQPLusZjN2rCNH2db59J7771je0cH9uQzT1ulVpf0GonsybBvv/7lz9tS6tC++5XftrXawBbrWesMurZ73JbXG9ewGqx4soWy5tBUtpA26NH2d3dtZ/vAdrZ7Vp8v2+pq1ZaW52x5ddFT6VUnDGw86Am8zCjxE3Yia59HyttwklE4Dx6DD+/dtX77WH7bOZl9m4KLuN8YMAowBpSD3cjNkyYQhmRpgru497NKPSc4aTjs2mTc87pG/tdIo2HZwrzMqSdC8bfxaMd2dhsKD1pAxr5cscWFqs0vkPwd6qfgN4/EtHnUs8ZB2/Z229bvTeTNubq6aIsQSuo1G096doJP56SrAaXUYTA7dVRF1pv7amMb4ENGJN1+zmlQEcgH2jNCACD3ukBLAS6xfgiPGZjpXmv4wN+/nzPutIcga8fnLh4MMt3vozdcBLqCCoSaQeJ0UrzFkAMsc39IWSNJFUHQGWgzTOa0AGSAy9FJz3oD7smRpSY5K+aqlpowaHeLpE7/2DLFrKUKWWuDJeUW7fLVV21p5WPW7KXtq3/258o96PT6VmRAr9dvAkX2kbSecH0hxqAgdKWTFJLR9544FPrNo2NZkaH0c0m5kzs4/wjkwfP3hU+8KNYl98feQcO2tvZlDSAtpNR2WBaEIaMKfcffY8BjKkqoA1HRse0ToFx9D/1ALp23lYV5u7C6ZO29x3brh9+0u+9+266sZmyxemKLtZQtVDJWK7qfMOs0lc4LIIKMJ5A3jDkJKwM30IsJRR33SOzbfK0E4FnvKWeWD1zcRiAyxkPN4BvIKQWR2xJIvHxKoRHrwWlkQoIkEWb3AWzjO8MAVUC793DqhJT07dfUCxjAJQ/39HaToRI4S099DmCle5f62hsBVg4CYNkFe4D1WxY46aSnisGOdpCLvoBgHDwmCXRx4kY6S10d0s9DDcRjDwZmwxE1e044kuwP2FcZqnJNMiXLFuo2t7huK+vXbX75kuVLywIuH+8c2ebOkTwut3cPrXF8aAdHhwrlYTXwumDiOnDslntud4a1jZ9RU1PQaMUQJPyx5vKaLJIrqGmDNWAIVlTvmDJhPACQBKYtLi5pmKTeUMS9mpStAJgAv7HmwYrMyU8p+8UvvDi1FPJ+JMQEeO5NAJyZ342VHA6xrdk8Ur0AUMkZcXR4YIeNfTs+PLDWccOaxwfWaR0JqMTLEjZ8qcj9ofmFgMm5Gr6zBZufK2sgjVUN9zcDAA16QJYZEmRhUpc8CCvnn+zxDER7HZQyaQcuE6QPfj713/zGr53yuJxwMASTa0pipMzlel3gpReBmKKf2P7uvj4P2VDabTHwLj1x1S5cu6zUJl4wF2F/c8v2NzetDXAJVT9lSh1fWl22ucW5KUh23Di0Bn4CjUMVJOOhSz+QWDDa8pAJb7qj55FYhKWSXbp8SbIVUgeZ5LMp6sANiU9UXLFRgv4dCyT9ntFQfiZTw3aAO/xP8nkxD2EpUszls3kVz5IedLt6fvI0wW8RRpUmGg5kAP6xcPCulPRbElpH/JHJ1wCCK2XrK4ToxB5uPFJwB6xJouxLZSaqKzKLxsOJBahCo92SOTSvjzeSAhKZFeh8bCyQa4O688GNBLjDDY5naKXkPkRMInswXAnq0eufpYsDujKxFiMBeTvydRItyyXdJCD5FNqwQ5GR8L7DEuOga/UGtrt/KBYpzUc0mOX2YC3cvn3b2m33JuVrNC5Qw1lP3jD4ocrE4Oi4adsCLw/Ezlxfv2Bv/NTn7Is//wsqqAF68bvAFyidKXhwz96+zMwvXLiglM7NzU178OCBro3+/eKl0NQ4lZ7NhqIjMnhnDZ9PPZPgYmxAtamfkmPMCockGJAEImJDO2tsZ01oNOCeMT5PA5fxOSQb9LOPJ+BzmvzmybwzYMH/Xy0+G6XOxWTC4OkAgun3BnmAs7L8MWMR6JPaCFzyvgUja5HpodHHTjxO53yyexYgnYKkCU9Flz74k9XjprMK62AKzGYtOdew7/eapMcntr+3Z2+99QN77rnnZDXAtcA8XVLXNP6yPv0TkDmgWuO95fCHCRAY3aJxhGsRAlYI3VIOoABOWJkuwXavSzlsy/Taw01iURsWSGBv8hxgbvKc+ZOfffTggeRfP//Fn5sOYfB01TsTppLxuTnwEotY//2S1waJiOwgdGia5RUIE9/B5Ps6OySnmDByfR28AezTJfLDV6C48DZecwLk1hDDAYCp1Dix0AVokroXpL06nKOP5l8RdKH7Jqyxfpj2JaVQ+l0qklyUEkEhl8MoiUmscoHMEcTUwMjZB2IlBonNVFIjqZAzZqMHjCfDO2PYf0dkt3lh5EB08LiM3orTaXhKFiMClOVH5Y1wxLL8HjnNPEvuET5xjKxql4JRoFCiSYjjXZNPyON4NCZrJ7352Aui9CqAo7EhjvvTT4J8sxCe5D4T3+PTg5nA7E2AdBHIjo87A+v8PqaBdfDcJfQeauTXMu5vkWGq+1HF1Ywz7tdiBlJqyDSiDkDzE/a3MwB7LBCTf0b+cvI1nv767B2Zgovhnz5qH47fLYfVBHAo96aEn6yuQrjx5G0W/y7WTfA9Cg2of226e/v/JGThSUA1elxGVnby/InvWTxX4t8/CtT2fW3meRtZoALww/sWH5tUaz5c3u3MKX4/7yvNbQTxBVSE91h+XeG9Pmoc2uoqDMmxaoFaHUUGA6iu/LjZZ1kzDKDY81HiUM/gZwcoh4qn2+rYQn1O33v/wX3b2LhvV65ctueef17+wbDScgX8zzyVFFUG9YjL70gcZkDsoSSRWR2vD3+6rZAfRHHNRkBTZ21g/0YWE4xteQROABMBOWYyfjxe+dmNR4/UqN+4ekU1JTUczcjoZKSUcPyaSbB94403BFxu71AzN7XfIvVigFcq8HN9H4KEIBKBouz72ZSYKD/6wfft1ns/tmqpYE8/cd0Gnab12017cO+O3f7glh03Nu0Tz120laWaGgJqyGKhbIVsXkAoWx5HIZJkAOJ+oaxgHti1eSXr5qxer4olxfX15i16905seWXZHt+5bw/efs/yg6HNl0p2eNSwVr9tx71jK9bKtrS65KEn2ZEdtlDJ8H7wvozsZMjeC3DhIEuWc5GzmjpRTe9YElKG0Az/SuWCwDB2SaS/eMVxCmUIbmH/5bwHwKaX4SzW0JF0U85uD92LwwLO8d6kbLuDsr361/5z+7lf+ev2u7/19+2Db/6BXakN1YxVSlmbI2E9A5txZB2YPYC4kxPrj4vWtXnb7hTsS7/+d61y7km79WjHPtzYVL37+7/zu/bapz5lX/va12x4krJynXCelyyNxx7hTM1j29nctMO9fbEuVxaX7IUXnhez553b71tt3oNHqIcILhn3e/arv/A5e2I5Y9/4g39oi8WO1Yondtg6tuPewDLZohMvTggnaluxXDWCSXa3t+2wsWejAQQH/Pqp7Ul3dwudbAFZHmtg6IMmhtL4inM/MCwJck5AAUJ8usOxANXz59fs0UOAyyMrZMaWRxKOPcPIMxP0HsTAUwWvpC2dLVomX7CJQnPYR9JKQIf140MZACBXYtH/oKyi3gOorlaKAqqdkVUMnqVeD1Fxsmaax107anTs+LCjcB16ulq1bnNz87Y4P2+4DSCHnhhrsC0ml4AQFaIAElnLZkpUPkFKTn3DHkXP4uvHvZgd3IoMea2pAEKyXyJ/pB8NI+gpKBT7Ca97/QFcbRVqnXAYeJ8Qg9G4bv4cfY/W7h0GgDG/MBIYUlK1e+hPrD8AjiILHBs1B0Lxk4Umq/CzXEGegP0R9xr9NMqVvOWzNRsNMjYeMUhI2QApaLVgJ9mMHfVOLFVYths3P2dr6y9Yp5+3r/zxn9qtDz5QBoaeqNQtI1cTDroCqMrVknIv2FsYEEHAYbhFf0mqPUQWrhNy9izWAtmcD5RyGfWjKytrshY7v37J5heWVcfuH9D/7VqrgzehM8voBWJqtcpbp5gJfNawO/gN8l4wPOHrPMd2F9n5oR02GtY+6tgLH3vGfuq1T9mVcwtWsLb1jx5ae/89s/6mlTJdK6bHVtBQBNIDfYbLoUECxvIvdY963BQ0kIyKStUwXsOKsSuuVbQU8LMr1qDRPi4CYH4ezGzQIhEkWnFFysisDvFeIyr0vCuMhJhAWFGT4eQUJ0/E3pJNlP05Z+kUoGxW4CDKy3YLJUVTjGcsPvxe8X6Cdchgmr2evR38RnZ/wfIPubd8iSV1hznIWce5Si3hNaQA//D/0wDBSBzR2xksaU54zmBZEBM4QmQobhMsOVDcyZaiauX6sp278IQtrIAfLVsqO2dbyMSDVJyE+wZhcM0j3eMwcJ3lqShlx4BQbYi5iD+q21fE4YMGlyGwlucOYEf9IaJYCJ2S6jfUS7wU9kBY7ih3AS6ptaiZLl+6ImyDQSb2YuAxDAMgYx0ft2wJ4rpUX17Peys4U2tNiUJjLH068v0VwbDdtHarKeASZiUgZeNg1w4P9wVaim3Z2LeTUd8KeVSPZkX5VJqDlgXCrVPKR+A9ArCvVYs2V68IsOR8AcOJGAL7ButFAdbYt+Tck1gDSSl3fDCWngRffA1/3Fc9fqb+a4DLwDThdZK4pI02ELRIlAa4rNTnBFqCXFOk7e7s2d7uvgAm9P8kdF25+YRdefK6AMRWQG93Hj2y3Y3H1qLglZ/VxL7NqDEAACAASURBVBZXl2x5bdUWl5cEiHGYHO4d2M7mlh3tA1wO5Cup4AskoZIWBAlq8HvikKUYALiEkQd4SZEH+EcR7MClyxahCTvTAzPT1NQPksUi3g2yycA+gtGFHNWnVI6kU4zCDnRpycT6XU/uBvAkbZyHyGcI6vGUOOGUIcUcv00+eQ0AegXMoOfmrFAu2XHLTV/vP3xg9+7fV8IwDFbAyvmFBRW20eMAtiNTi8PGgTWbx7oeXLfzGLbCpFQxDtXejYgBYjlQkTqwIfB8YVjKo4XrROR9uy0WA58eptQTmKjAHVhcIXSHYpFBC9P+UolQobJuHjZjJmnHzZYOmCM8cToDsVVB0GFEkOzF8+T92Hy8IU8nbnQYGbVqTVslz8MNZ93zEgR+fmFJ8rH3P7htW5vbYqM++dRT9pnXPysQs1gq2X7j2AbDE8uXK5bNFa3XH2o6AcsyLnAaHQBTGoNr16/bc8+/oDXDRwSro8QtCU5qqhFYFLHRZH1Jbh5QQGcieW+ZbHxONaoJJpM2sTMNeGyEIoA5nXYFWv8pQCywemIT/VHMoWSDPWNPJiNNHMjRZyJUxPf+n2QwxeYzBt748/NjMDr4aH/Uz+OfFpDHOHXj4JtO6eLPBtlzkBmcBnwTyd/B2Jlpkg4dnZ4UFDCeswLceUQan7d+8ANN6y5dvqwDkbXAPU+xwwCBKgB2HYeFeyN5+ri88wBLAutTzSpSlnD/6n0JciBPioTp6D6ZblAtC3pvguMVlP9aaIhIV0ai0O1qiID0Yevxhn1w6z379KdeUbPAIU5hJVhSZvawRYNfjC5u8P+b+H5GA6A/ncg9DTbKhcmj3gmnjgbARKhYmNCGFGYBoMGdJoBijrS5pFFFdxCCsAYYlikwKohLnEU+A2zj+s+mfSjgARzukxgZOTpXogw6gJpxfenxUhntlUnWZYRw8DWKrMB4H4klKZYeDe8wgI7OasD43O9nL+7FygwsBy3NcKPRIMf7RPeizgFnOvjrdbA4vj6xBvWkZl6e3mgkPiLg4ydpeB5MolnD/lym8p/E3pG8r30YgWNPsE1PBiaFXybQJcjGI8gou4lT7MnTfpcBCUtMYXn1p4FLL4Z9Y0vua1OwOlgMxFecZKnFn4n/pkIsTJcdtAzG8wFsnQ2HXBLuvFkYOeHvAVRLDmumPyPPxJ/8iF+PryF+R/SH8nrur2Zr/ocAl4DLBMNGUFEp3eF3xH+Lvw/Wy/TjDHCZPDeSjHqXHfpHtAbQ80ssujirSr5f/H+SvRzvm7MgLPcVtQXDUL6H/6dOkD2DCmnfe1FL8D0U0jF4x61EpgotX/ER2AtqF95zmPGwNC+ur8tjm8br3LlV1QE8LqCYfzhzM53LeqhCF7bG0LrtjjUOMJ0fWb1at/t37tmdO7dVyD/9zE2d+dQgMDqoTSiMta/KhzYv8JI7KTIbnEkWvW25R5PScNKOZ2nvcb185HlLHYG/XRiCIgMHDHT2xYkdHFD4H6mWW1tZUaOs4UY2a3fu3rGvf/3rtnpuxV5+5ZPyad94/ND29/dVx8BgUxEv71d/s2n+PMjO6yXOFr7y4f3b9oPvf09N9aX1Vfvw/Xes2zy09378lu08fmgHu9v2/LNP2QvP3bTx6EASRhLgCUnMZvDCZKBPQ+UDAcAD6qQBckb28GxKACFnA/L+/gBWRxzA+jmjNHkb29H2to0Om/bdr33d5ipl1auFasGWzy9L/ok1C2GXnW7DBpOWyADIBDPpvBWyFf2JYHM0nNiJfK/GDpadjKxYJhSIRGPOcsC5lA36HfkNFwukIfsACXYH7/cQMGUCYAnwIlW+wtzy4UxzrMiVESdp2Dhl2xtV7JUv/2f207/01+xPfv+37PEP/8Su1gZWr+esWsxa5mRg496xjQZdG6pR9Wqof1KyYXbJNg5T9lO//Lds4cqz9rDRs/dhzaZP7F//4b+0Vz75kn3zu29aZ5Sy8xeu2dXrN2xj+7HtHuxr7S7PL6hmrxWLSmDH23Rvb8f+1R9/xeaXl9SE9/qcPdC3RvZLP/OqPXepZn/6f/wPVrGG5dNdG5wMJdvN5kpSWx3tbNvmw12Fg3A2rq7U9Dk/V1PQDMCoW3ZxZpvlCSCS0gUfTyKVMmJLsdL83HSmoXzvc1k9bqlWsQvrF23z0UMbdDoKYciRkp7KWA/PQCxbxHQFSHMLEHzIGUwb5AqyEwhlLcK4Yb/APoLE5SMBIYUizBveK0gUhFcAvOdEIJFqSt5o7m857ONT2bNWsy0SDOAjhAysEEqVrEIhMlnOPUTsYXCrtUx/GgCIIBoGnNHwVYxxWE1IxR2A1HAKcbXUGhLinzo3dQZSrWnY4YPQ5B4ixqD+bRau5WeWg6E+NJpOKn0IGywseN4Z5PJh13SFGP2n17VeZ/hj6TwP7EsHsnwAzT0ivIs64wRPYQcu3dYlDwZjo4n7dwIo2AnoZl4BPfzZw38ye2LpQtaGmbQ14cvkV+zmMz9jV65/2k6sZn/2Z39u33vz++pvOQPoKxkq8CcS8Ewuba12U8AQ+wA9MUx7gA6xPsXWRzFJX0ovWRVow/Bkrlb1/jxfUCr80vKqLS4u6xpBqLr/4IH+pMZDMuwBn0HKHOobr3G9oyGTg74Y2wtCX1BsgnflC2krlQoKcVpbWbOP3bxpr3z8OavnU9Y5eGQPPviejZofCrjMWdNyk75lJwMFY8mDFVaiMBUHLmV7kML5lUGA2xwJaIzWDaGqUW0cgeugpIqA+HSYG5i9WjcxayD4WzrBJtoV6PTwftX/E8ghqjpmNXBQ7MXQVmpWrr9qV6XYc05n3S4OkLKD+qITAlw6sk9wRVKQHitzOCscACCO/icmuDN4gj1JuItL4oN/JJndKC2Cb+zMEz1IiiOu6hWq33PTmpi9hr8zQMzZCLsASavYq3LyWoV1SW5CKlexUnXZ1i49YUurV61YWbVsYcG291u2e9CaelzCtmwcNmwwGsjj0m0eHLj0e5/IH+4Z9g7eVe+fVLeQyaFQqJHwGX9dbjM1G+a7L35UxnFvYlMI+5u6gdrm8qXLdvXaNWEf9KyHjW3PMJEtVfDa55xO2DRpUDt26xjY+/wJYNlpkyR+bEdH+7a/v6MhVqOxbwcHe86sPDqwyclA+y0syvhnBCvz1AL6ZE9GUeifMONF8FAtwPtd0fvOfcwgRMODMETgvs7k/P4GHJdztCzE/F6QJ2uoozn7wdp07ZQdM3bGZZzKswxmwCWbqYlxSTgP5rYqcnJ5gWQ7mzu2s7Uj+jbAJZvN1ZtP2LWnnlD6eLvT0pR26/4D277/wFqHDafJT07EtlxZP2fzSws+cSmXrbGzZ7s8XuPIGZCDoWTCTP9Y0jIHVQy7T0fkA1CBSlwTaAl4yRvIpIYbyTfbkYMLQRbMVIdF7lKnjnyaYFyqIQg+IBREmvzA1AL8C1RuFpbMgfN5ASZ4XoY6W8Blhim40u380KHA5xPQD2alJNV4BVUALuctW8grIRt/0J3dXXv0eMOfF6CrjMbdpBVJ+crqqgBKbnhAGoyruZH4/7XVczLGB8gD7BCISKp48JFjs+AG4PpRQK8sLaowahw07OjwcLoYJJsfYEDsxamOOsnAPdgI+r6zSOHo4xGU03pg4WH4zRrY22/YXuPIqvV5GT1zrTiAeI+KhbymMM2jIyH7NC+83oj8gbpjTAy7lde8unpeC/3x5pbdvXffPrx9V2wKpOCvvvaaPfHkTU19csWyLSyviZEAruQp5xm9v/yJLH13d1eshv1GQ/RqUseZYET6cWy0YlHhfiru4RQbQa0RUfTdeDi09bMeNDG88rPhjH/ktMCYAQKz3zcLQ1EzEFZkBC1jM3gW2DhdBP1kMnBsuGIDH0WmUfoagUt/rn6wJZs0Mc+mzKjwAlQMTQ1PplTzqK7wesllBJKCCuz3gzHkB/vBkjx0KLqmsjr/mu9JnhDOhI6hiRrxYIbMezfo+zrn/2mO3n3XZXZra2seBKNpZVqyOgpsLA10v4ckRwpGMRiCt2hMeT+RnBN5oCplgUwOpDjr0j1J3FuSl+I+rf58/SCNr86vKUxI2M0E31RKRVHu37/1rq0uL9m1q1dc9oK8MEw0HbSKPjHhsYIXHnsovkocjJLWyHPam24pqkLRo/c0UABm4FCUNbkk0ye7wVhbT97XLE07DG3YEfLz5N90IAEuzqAiQGoFIYWCXGBq+Hpcm3q8AAJHICUOVSJAxv4iFqxCoGap0X4vOCtPnsc+QIwLcQZuOUVPXxzjQaUGxGX/ej7yvgkG2VqazsCkCcswMU7cq1p3Cnji+2csz/hbYdZrNU+plJHNHNatGMosG2esCwCWJClMQcM+4evbpfpTgC0AyVOQjlZCIVAzqbCvMG+U9X0asPnexN9l8RK/lhh0JJl6000rXsmY1jJN3WYdRFb2jLk7vU4J4PLsPhf/fhq4DPYKU8ZlkN1O2SQzT8+p6D+cX9HOID5ucg/04t1fWRLYPPv6pvtfNLb//wEtdY0TsvrknjhdfYnHGHIuhL0zGY4gUPnMc0sCl2Jzh98V7URne/HMe9R33NMnjhqY2LaGZiS+zuR7Eq/LFFwO7NUoQ1Rzk2Yf9PXOfQaAwnCRCbozKV1posDCknub8W8CBpUjkmRszpjn/n19azZbGipRh3Sax6odGAQDziH9Esum25NMkPNaQKmSy8eqIQnZwKYHVhjDzK9+5atiIvzUT71h59bOqVh3Fk9PtadkYWoH/fzxBtDZRrA2I7vXAYWZfUQEed3DNYTYxTA/AS0z+XdcB/JdDzYT2ie5fsOhGuBOu6N6BL88rh1SZQIoP/zwA/vDP/ojm19csC9/+UvyEYTBSH1Cg8wZVixVFLyD4mSuPifgEqCG+heGDnUSQ/YPbt2yO3dv24X1Zbt4/py1jvbtwb3btv3ovm1t3LNHD+9YLn1iL338eVtamrOlhTmrVFETlfx8BfDB96vXE+ORMw7FENeAM3WQdVXUwuKcwBreR4J/HOTyvQscB/AAuf/jzfs2IYX04NC+8/WviwF55eolK9fK1uq2ZB91QgPS69vRUUOgB+cyYCV1wglWESPkg25lxPqiJvd6OmXlkieyRw9DmCmTiTe55RKkAxhyLjmVmqZDE52VPyPrmXMBCAM1Bd8Tm0etDRiX46Lt90v28pf/U/vZX/oV+/af/Qvbf/9rtpo9tIUafvZDOxn27KTvr4MmeHzCwC1j4zTekkXb62TtpS/8dVt9+jXb72XtnVt3LDVo2tf+3z+xp28+bV//zpv2YLOhPIGbTz9t1fmarV1w/3Y8/mEZ59MpqxRK9uJLL1q327b//Xf+b4V6YosEw2nMtRoO7Iuffclef+6ifeWf/feWH+5Yzlpit+4329bpDnVOVbN481VseXXez7UgcQawZDjhgz4wdQcusVbgfmHg6/cNgNhIZ2kWLzmFyVCzFCyVydths2/5AgnoV23r8aaYoAQgpQBDUxMbpr3GcJar7zU08pztmXxR+QnIaQFGWq2hHR8DOvathcx30ra19YItLhEYxXvtvtSFfFmps51mzwY9B1GOj46t12mHkKqR1etlK1dyVqvB+HFXcvcIDxV2CBcBbCB4xkG/OKSMlhmc467e4E/2DwGcQdKrNHG87mDuRZbTdE934NLr2SgJj8M2r01ly6Onk5COTpOIQ+jKlPUe+pFQB6UmhWmNG33mJeEPoSw6I4JFh2p5XodUJnjJMdRxsBYm2Qh/WN5bBbByP2LjRT0G8cZTzEkSTwsQKth4nDbUMdlS2iaFjA3TSMXTli6cs6ee/YJdvPKKtdtZ+zdf+7r9xff+wh5uPBTAQ6hLt0/oU1N2E4BB/JuY8ViUiTRDrY+81wHLfL5kpTKhP3Niy9IHi8WVgwXrqiD2B6S0nDH8PxkIdxQGe2ypLApB3Dup190XEFa+iEPH9KL48jXVT9cqVYFGpXJNBCJAfF0XsW+5J6v21I0b9urLn7D5Qsq6jQ279/53rde4ZSfdDQGXeetbbjK0tGo8eulgJ6XZPIo0r3L4ioa6gYylFPMo/9Yamnmk+lkVAGgNJAMgPVX/Ba9JEW5iL5J8jKANnhaCAbJVDRbdv3mC1GYBoIRVie/uGFzB1aAMAyADIeUl+b5YALxiT2bPZag20dmez/G+AV4RAlN1b8ZR305YSxOXfXPveD8Rg4b8/tQ9Giy7NDSTt61fi9hnhsIpDPBi6KXfZ0A2E6wMjEwOFHcpMS4ZtJyk05KKjxlIZCtWqCza+UtP2sraNStVV61QXrbdRsd2D9ryt3y8tav8lsbxkfWHPaWKxxAtnreANAKhJYUfKkio3/NPeS+jei0C0M/sD2agZbTv8gEkJBbWLvURLFRyTCCloUxGpbp27pydW1kOCju3/dJZFwBuWf/1uvL/Zh9UsE6nZT1IZWBNB3sCKhsN/zzY37JGY0++nTgp8v7lAOoBLGFVwq7MpayQSztQie9sFpASdZ/THbDBCHHyGqR7YHTeM1VEYIPZyjry3Am/p3MaJIvZr77X2bwxpBgLAeUsMKwUORAFttcm8WPqcRkbAmi0fog7lThfKlmpWrNitaqEZ4IkkKtsbmza44ebAqw6vZ5NMmm7/tRNgZe5Ahp1By43793XZ+vo0AGDk7GtnD9ny+dXbWF50T0NKhXb29q23cdb1j5uTgsqvB4LZQo4PC6gax9rgbBQYuHL9PfK1SsCL8UKaAGIYfSLrMTDVwjB0YQp7w1TNIbn+6DKAtp5IEdGMh4YgjTtAAKRqM2FBKzkcQTy9QAivABPc2OQih4lPIGNpik8XjwgaiwugDwowNWqgMmtnW35WzLdPm5Br3bDel4vBztALQfi4tKiXbp4UQwFFjKvDXN3ri/Pl1Ci1bVzAkQPm7A2j0M6lyP78miSz95Emz2ScRqF5rG/9jgFiEFFEWDgQGUyRlEKy5LDhQ2f91s+oqQz4s/nx64dHjflLVKrz1utNqdiPd6ILqHyQtTl6vz+pqbovEbk39ComfDW6nW7cOGiVWt1/R7Ay9u379jG4007OGgo0fLmU0/b9SeesrWLl21x5bxMwvvDE/kzcd0BK3nvMZNHCo50HBAZOTn+mUwykI/TPLFu+J7I0nQy1iyIhDUTvVXxZDjrfzkFHsJdNW16A0ghKDIWS1E6e6a7PgVKTin5syYw2ZifBTCTvz82Y/F7YtOd/B5nl8y81qYefoHCk3z8oBT3kmzqp5P0APVpF4CTLBF0SMwkL+4vmUiXU0pyADbj84hS4PC6HZDwAmyadYN0jM1NRug+5eLHPbABJmPJvvOd76iROn/+vM3PLwh0lan4BFN4JCY0lX2XkAWPQwGqIXVcjZz2TIrr4OEisC5KWoMkLqxjDg5GTG6iHphtoVgUc1OgisvbAc5opfG7HA979uDeh3awt2s/8/mfFuM4LUahM/L8+kdRUYCbg3di4LXq0EDqRjEF20Ty5Cnra/YzDoI6ey8JYMKmiM3nDGRkm3LvV5pFrivyOgDLyPKcAVoTvc/6TaqZApxGQSJkP9oJhMCREGQT12MED/Tjwf+XAiN6tUZAJ64fvl/nUsIGwQcOzsZhT/H7zs8YCqN4rSiwwtE4NYZ2+cqMtXDqHqKhC0256rxgETAFmRhRRU1YJDbENa4wHZ9q6zGD3FT3W2hQ/Hq7LMj/dGmpty8BGOb9l+8n5vhh/0iAnC5/97WSlCYzQHQAPDI8kpL305vOtIYNoOq0KIjIewJ0cwJvaPQFdjmblteYBKnj+xnBMwHXuhyn2bdT9mb4pXF4xPN3dvdPJtvH53d6r4wF+2zoEtfYmS3WrzWT8sAUmwJ/4V2YQYMO4ic/kvvp2ccfMeSU/1O474R5+UQjPsr0a6GR1RKJ8fCRCZFg7HgjS9M7Y8eHG0B/qCmNA6fIQEiwZOP7kHyueq9gr01tRfwVAiSwN3LNOefYKzmvGZDAhqQuAUwDhEPqxWvxYDv3ctT5Fhks1BsheImfpalHNcJjI02qlR1wc6ubgoYe8vnVILqsnxXg1EVmNlbxjQqF+ufr3/x3ktkCWD7zsY9pqMw6olaLkm+Ay7gfx71Dw7dwzWZM59MWDPK/jEzRAK64A8pskBbXQ1y7vHaxBEK6K1+nTmVADNPAQwhp4nI+TG227E//+Kt6TZ/97BuqW3f2dmX+j+wRJissJNUbSAAyWesRdki4gBi2PqioV6p278M7dvv2+7Z+fs2uXjpvrcNNu3/nA3v08J7du/uhHe5viWFIaMyTT1yz5599WnYlDPxzGZqjvIBhrj81tSevAwplrNU+tkcbD8TQuPzMG3oN1VpZe+358+dUX9NcxusAOOPBQBPb3npoC9WKHe7t2b3btz2NNwfIQc3YtRF+Z62eVcSCzUu2h6Q3guOjPp7PBIUU1Ch5MxwBRrNiNi02MPJz9uVigWbIAWjADJfmsyeN1Uj2uygeYHKmde7jWQj7Uo8NAxOgRuc7TpVmvWHWGr2ifeJLf8N+9pd/1d78xlds/70/t/rgkdWKYzGDAULGeG6PhpY6SdnAMtYdUxunrDecWHOYt09+4Tds9bk37KS4ah/ee2gP3n/H/vD3f8fWVlftrfc+tFJ9xZ5+9jm7ePmS9g6toVRK6ev9Tleg31J93l77zGtKc/0H//gf2fLaOev28HhjmAtfcWK//IXX7eUnluy3/rv/yjq7t2zYObTesG3VxXmrLyxaHXJHDr9PThYAAQfa8POjAfegwQBAh5rLQ8HSPpBA1id2EeE6AC3R/5rrVjTLoHTiEC/YxUtXbHtz00aDnqEf4XFJpoalxIBC6bB5iCgp7yO6NPp4q/Vs/6Bpvf6JrZ5bt7Vz5215adnmF+ZskoY1eSgyBazcfs/VYd1WS1Lgxw8bNhp1bL6etzk81Rby8rYslwEjCXKDD+9nFAxeeQxbYPEJoPH61AF8B4488M/XnOoErk+o9QRaShHj9Gf+7iEqcSzvqKLXImHkFGxw1KCHM9traX631wBJNYDXAQ5kujrKBy8uP52pI04CcBnTzOPe5gMWv298ffN4zgqlXo7BQB6MEQef1Bp4SXM5qLUB7OK/hQhuQDgAoUkeLr1q31wlY6li1lqjsR32TqwzqtnK+ZetVr9prU7G3vvgA/vRO2/bvQf3NcSqL87JBgBiE374DN8BLLEL0GvTQIFU5XmrzS1avQ65aV7hO0lrqTg8jjUvQCx5DwvzcyJDcXZ8cPtDe7Sxac1O1/qjiTU7qAM7AuAg+FRqVd0fVawSKhWrVcvTmgoln/oZpbwz3HJXGgGX12/YZ1552eYLJuASj8vOwS0bdx9ZIdW0fMqBS+4xt+1y5j8ALQxVD5EZGR6XzrgMbMvgwzr1MRcgRe/gdV4MUeTfYo/gfVy03QnfJ+AyWJ2EICSFG0cTpABWCrBMYf0EMIjkGz/InDXxx2127Oi4paEj5z/sdpKh4yfSYNh2sPBdkYpSkk/sBPLB3orhEVZw7k0plrbaKrdY8No32F8lyD5eN0d/+GjP5LXmlGEZ+rL4b/H6QDo5gSrMDjShLqCnQAnItXe7AAGXsJVzZSvWluz8hSdsZf2alWtrVqys2F6jo1Txjcc79nhzz/YPG9ZoHimYy9IowvqyT2BfJoiGuoZBG+SrfBZbQXAPSH5YabiHvpM+vbeKFjyRLRnDefj7Zz772inwmvOYtV2vVm3t3KotLS4EZS8sxIEsPOQhijIlAJaAkft729bY588dO9zfs8MDWJW7llHAHPfdyDJZsj7oITn3AS0ZaKT0HhcLDlhybnJWqvaQ7/TEzw7WrZRA/AygLJZoWRHV9FkshkwcV0yLQBgAS9j1qI8BMSPhDO4J9QgKEymZByiBg/9r0pgzrhNSxSPYwYY5Com7HiNvkuGWmEBUq5YFRS8UZJD7+OFj29zYEnAJHZYQnxvPPGU3nn5KNyh+JDADH9+7Zxt37lrn+NiBK5uIbbm6vmZziwsqVsvVsm09fGw7j7es02oHBDlt9fkFq83NKwwG+cxB48C6rbb1uz7JjqalV65Co70qQKMF47ILCOa0XE1y4jQnFDXR41K9BZ5HvZ4mNCC7SisErBNynFMhpwMjehtxcQf+vQASmImixfdUcSjuBYFvFGMCM5hk6uBzqjLoMz6XFLwbW5uSiIj5lzI1CUwzlESZTqtA5O88/7n5OXnIXLx4QZRrgDg+AR5ZMGvnz9sKIB2J6r1AT8bDk4OKIKNicZoyrlmLggIm8jbwjckBxPhJIerJ7g466eCWtGGi96Pb6wkU4vdxEJD2BopOUcX7AohKIc7vZXPhefB6AG6YJijlEHlnkJPyWmCAukF3zlZWVm1paVnrjsfGA/T+g0f24MEj293bU4jR+sXL9twLL9kLL75iC4urmhQSCgSij58Um9/a+XVtkEq/PDgQQLq9vW17e3sqtgntgaFHIc9rp4D2wCBvhmLDyvXhawCXTKTOfpwFL5MgwOxrkfPopclZoCA2t17cnGYSxQb0owDMGaMoeuT95J+z74nNWGjTE2yzKWMntO0RcI3eJw5G+OTL2TbBxy+w7iLrMHpcuq9fKAynoKQzwnRYKvk7FmKBlRkk21HC7QCjh/w47uOhC7ClGXhQiPH/3HeA1fia0jACXvL+IhmXRDXIIAVcYi4TwMHAK5syRwVxTVJiaRLy48bUPjWVyCw0qw4IytIkfASn45gMzDWS54z70nhuDvfiSMyP/d1t+9Fb37cv/8IvyN4B9gWswwh2zQBMBx5nE0iHVJCaCFAEvJRcHIlc+BoHTQQK9XzdazfxTBNAJv8+Y4kGp3KxmJTgC/CkALIAlESZevDfkTVAAO947nh9TWUselxnHsYVL6PwMESJQIGuJWePAOTZPeegmIN/eHo5OzR48bnGyad0yAlHblTvSd/cXe5dJC8aAZGMYX1a6j1IaEqYKSU9VvVEsflX4wAAIABJREFUQ4HlU5ZpMEq8P2giJGOIjMHZnewg4wyOdNA+AP6R4ez3cCjYYrJo8NN0BoZP1nlBYnhHAFH/7h/6eoL1FxUD3gbNvDTP7hezfSex/ySAy+kekGBDnt7LTIm3eg5JVnnw94r/lkyjViRReOIq3BIeqbrEU29PD9Xi3p89O/89kQ0Xn0v8exLIjq817pVn92haETWDcfeNka2aHIfrGp4o72N8DsnHTV4L/Tv3F+diTOyOfPn4eIkn4d8fmbfO4PHrHRvXGVDGvyHRigDl1NYjkSivgYgAUPd+OvueJAG26VkW9gH93sCo1D3FTRFCGXU/kvbaPNJKkxejaAw+hHBGh7OgkRXLe1jKFme5CQwLIVsrK0sy6Cfp9+L6BSOalnuUD85cVBZasYEBF/0w2Qw6ATRlsPPNb31Lg6jPvP4ZMc+Q8alGCQOt6IEoO6CMDxqj/czZdZBct1GZEhnL03WVYJafXU/x5/le9lX2V+o0/D95PWsrruagbiSYZmd7x9588/vWPDq0j3/iebt69Yo1213b2Ny0xeUVY5gNmAs4A33RmWHOfuHxUatoXzuZ2NbmY3vvx28LAHvi+jXb29u1h3fet+3NO/bw3h2xKvrdlp0/v2qX1s/Z0mLd1s8t2/r5FWs0DhRqtLy4aseHxzqaPQnZ2RYHh3v2+NFDAZf1uYqapfzS82JPRKk4Nejx8ZHe6wgyk+rLdefsLaKayWft+GDffvjm9yTJ3dnbtpVzK3Z0dGgZUr9P0pbGQ85S1pX9ivu5wZakGU7LB45/57wEbAuBFpOUVQsuEaYf4JyXzHIyUr2ODBFyAjU9tT+ea5MRkraCFfQ6OTPHVsjwb+zh7uGqo1l1xcQG46wdDUr2sZ/7TfvCf/w37S/+7R/awbt/bCuTx1awruWQw+eqAkVT+JIBso9h8XhIFXzOzqRiT37qizaYu2HvPWjYrdt3zfpde3T3lv3UG2/Yt9582/LVBTu3HliWAK/0CQQuFEsCLgFZq4WSvfraqzor/qf/+R/Y0rlz1u70tDZI0CZsaak0sTdeuGJ3v/0v7cL82M6vFJSk3QOoAxg5mViRgakNbUi4hIC2oTedU0+/2bmiexzGMsNEnTH8dpiGDF59GENDKXAlA7u5YAMx9tO2fvGCbW5uWE9ScQgSVf0+mmHq706XVOihHRzi1d+yUgVLqAVbWV3ToJlQGFiAsi43BtR91W+jkHa+s7Vt7c6R1Wplm6vlFehSr1JHMpAB0EWJEtK22eUxHpa8GdZYIKEElqV7Pkb/a957WGDOfvSeJOzFUYXKmRX2SA/bc8l89NVO1vP+tXBKywbI2Zz+2CHcQ4AkdeXM19phGQerHDz2wXdyX9e/yWom6MEzhJdESbnL193b2xl9Go7BFD2ByDOTuUcro2lvQo0FIUB3A/0NIbzuN6jfjx+pnhvM6JzCQNq9jvUmHetORtY9SdvxwOywW7D5peetNveULaxct954YHce3leOA8MR9rqj4yPb3d2xHtJbBg7CF+oiu4j0Ul+QLNyZl7x/fmK7+svPIGpSMfPZL7FNK+Tt0oV1DxHDR/7Rhn3r29+x9259YI2jlp2ks1aqzVm5UpfqrlqrelhieB/dNz6wH/WKITrBACWvAr9F+t2BlbIlu3nthr3+ysu2WMnaqLVj9979trX23rFh+6EV0y0HLm3gAI/6Hl8DeimZsJ8x+MGiOwBAXgu78sS9CH1tRqDaSRU+UPWzalav8D2+LoI8W0vD70l6VQAz53i6Gk6jbq09hlRdt1Vo96zVgsjVEVmoXELeTUixWzTAwANkFjMwiyqVHBAHKvWh22GW3SB7LaXT876FQbdqvZlXe6xjfb4fgm9163hdrzo4+O7zZ3IQ6a95lq+gOjuSTuRzSc/gfs1RKp4rFhSChn3FCbVVrmzZ0pwtLF+yheWLlisuWr60aDv7LdvZb9rm9r5tbu7bzv6+7e7vydJgMIZYhh1M3q1TNKjNyGsSFUQmlVOb5+FjbkOmjJaQDRAv1ud/5rMJz3zvtcBGdO/KM9wJI5BSWM+cq2XqHYgySmXH97tvB3s7zqTc3fY/97bkT0m4DkM6seTTgJXhM4tCkUBAyDzUcPxuMF1nUsoSLKh51PFSbwYbA/7Oc0StwP4OuQVVMKzPiAXQZ6v2IcwQr3Bet9SPnCnk1cC+ZOjhoUmsQQ+hxcca8NL96yeoflBHimDDwAWsKNp6nJgYl7Fx4KIOJLMJWHgqZUV8JGs1K1aqTvHM5a113HbG5aNNeVuy0POVsl176km7/vRNNaowLgmSAbjks9dqeYGaTtnSuRWxLpHKaNMqlWzr4SPbfLihaTTAn+QpS8u2sLwsdiBBLYBNULpBuSn05oOfIdr/K9cuy1Og2XYJcmTPIQ+XX6NouHk9N2QxpHX7ZMxfLTTbKAUFDBHaK1mC03iRTvL/3JyE2wB2apbCjSVZhPvDTRu3CZu7S9XplHkDAS2Vkk66cL9vm9s71jg6FCUdlqqS046PrFAsiN3KhIqCmA2Tj6WlRbty+bItLi7o7wCBeMDAFiT1e3FpWWxONmRk1YCLPFcYqtDfAQxZ7CwKmgYOSFiXvFc8htgWIVFcMm/kTfmCmJCdPqmPPbEtY8KrfAoyGesGn0v+BPBB7oXcW1NT/DzzOR1aFNn8DqZb8j4QmOSbFq/zGL/UdkvXDTYGxczSyjmXpg2HYkvCvrxz566KftD65ZXz9tQzL9gLn3jJrl1/UhIrNjRMvCn6kRcw3aVwgo3L/wOoApTeunVLzQ9Se7yy+HeeC78/elyyjqIHJgcGAEoy/CY2RR8FXJ4FAf7y7w3Tp1DseCDL6XYrCUCcbaTONuxJICB5b88eMVB0wj8kG7mPfs4BaFEoj58fFFaxSBLLksMmSl2nsGwArgIbLZo7c205UBkqyDDbSyNdV5V1IRE2Src9SdSBQj/3kr59njzLPcyaeuutt/Ro8f1kXfMex0LQJU9uWTEFJsIkj0M2lHtq1Am6onhzqQfFghcMUV7On6GsS3jHzAAdL1qc1cCn2IBjvEOy1ms37Ydvfd+evH7DFleWbUTkoLyUQpEzZanGQ9wBNDHdVLwwVUfq7OwAmjA8R1z+NpMlx7XCNZuyHMNEM1m0qiSSrDoURCG9ehpkEAEnFZBuwOwempGT4D+Xw6szyF3cbiIC0l7Mq06MwFcA38Sa5KCP7K24jsLB7wEgM8DHUzAdnOODvZrmRgeejcWUj34xAJc0gW5m7l467jHkTauY8tNHCvdhImHeC9s4HY5MN4oJ4LjpDTRl6GltRp7GdPjgdlOnWYZh/i3AKSQUqonxcyfMaMP02Cfs4aTSyvC/zMJF4t+1VkOwWHzvBY3pSZ3ZVAIgSlPij58IYopIY/yeBFgpU4OPGngkApji11mvNBkzxrmvz+jdpDs/AJPODHam8fS5h8c8C1zGPSAGcsa34qNAxuk60fvOvRKlRTOmru9Avr/pd5/xbTz7uMn9eMy9O1sM0/fm7M9M75XQ2M4YfQ5cTvdeIYmz4VD0m9VgIBqvy68vFu6BFXQmACteWwGRkU2YTCUPzThNFU1GtNdggDrodayCTVCRBFlvwJiGs4+qoQgDLIE9BKVQ/aYmnh5KkEc2I2AJX0saZqxZkKVSXUoSJQsar818fbr9Dz/XarZshJR4/8A+uH1bg+jnXnjOLl29otqtOxhYba7mYR5p9tK+asa4jnTdEwBvBCcDBBAa/dka0HVVEJuDR7puyFvDdYtrze/fUONxzRhmDof24P49Xb/LFy9qT0bVwndix/Peu7eUnvrMMx+zi5cv2M7+tiyCFlfOWX1+0QajE9VYSLqoO0soA9I0sfyqjGoiDO5pUB49uG/1asVu3rihOvjWO2/L/7Cxt2MbDz5Q44Jpwc0nb9inXnnR5khnLdNYpKzbdvYre2kulbcGoYfFvFgjeFwdNw8VRDFXq1ixjGyXfW9sJ9Wn9T7CNCTllbqs02WY7gMIPmrVOWu12vLzVJ1ZLNnjB3ftnR/9QKA13nnrF8/b5saG9VptS/VHVpikrVguWbaIRJRrj4ULnoMwwnyvZh932yLsHGHWm62v+OCe38Xa6fU6rg7Iwfr0Jsq9stxuioctwPTjeOV0T42sxPeivgq+cTz26uqK+obj9tj2O0W7/Llfsy/9zb9j3/vGv7LDd79qF9JbVkwP6PasmyrKWzEHUAZIP8IzrWLD/tgOj9p268GBLT7xspUuv2xz6zdtcWXNeof79tX/51/YC88/Z//uL96y+dWLqtWp2zOFrCngiTq9VJa0L30ytvnanL3+mc9YLp+xf/hP/hcbp1K2tb1ru3uH1u4MrFIs2Odeec5+/RdetR/8yW9bqnXX5krUrgPryXLFi5WijSzHNSUsR/sANVCoSUJglcDjCAbQYIq44mesGMxBCu2quXBWy5O+IM/NQrFs6+cvShHV7wI2gjtPFKJJmCnrjD2VWqxQRoLL+5+1UhklTMoGo14YApC0PFFPidyS9zCdBRDuWbmYtbm5qh6DlHMYvABXGaTegFuy68oIZHPjLgdv4tecGB4tUAJJPAyOBNpFux95Yc/YjQIyQ8q1n0szmxeN1VWXBaumqSTcQSfJ0Kcgk7PIqEUcnAxT73DYaJaU8L5TParUYleM+MfMJ5PnlcmjMANs5md9MOcsysAMBXoMPnxx+O2vzXuMgCNNAwBFsJFEuOh2GyfYNvQ9MBf/2+HEBv2J2LLNds+aA0DLsRXmC1aYr1u2tG7PPP/z9omXv2y1pSt2Z+Oh/ZtvfcO+9/3vKQF+bnHe0+APG1LUEZJEbgLMP9YQTDVXtQVgSt70Hszrrbp73EMSisEoyGK7sNbDMKKYz9va2roCgQjpGYwmVqzWbQK7OxAg4jDYFf/BszUMhqPnPNcCie/JBNASmTPeuAW7dvGKvfrSJ+zSSt2sfyDG5dH22zZo3rOSgMueZW2ge9hTvWE1+sR0kgk+jhAaJiksRT3dOTB+o8efn93JNRgYiIGB62sh1Ai6X5Wu5GCz6jmAbwAi/xr3MPJ8SEZNAZRda7bABoZWqTD0yVqlDFhJjgWgVOglvMzXvqpUaA0vYpEUBuhxkK6Zv6u7EOYDiqUzQRUVfN0T4oxpzTwFLVVluGzdwXhnfofj3C2TuKvl6wiZwrMBVEGHUDmAQj/CHZjVdeE6QkYq5GxwMrbOYKxAseFJ1sbpgkDL+uIFS2frZtmabW4f2qPNA9vdO7JWu6/w4L78LSdWKGUtl0/LQsCl4kPZl8VhA2+5JM6jEDJpKXvji5/32ioQxkind7ucvCfVQ6wTQc4VhdRJEUSPzOlhv2eH+7vW2N+VDyVnNoOrg90d63aaloLhmyIgzPtbaggIOmLFwpzkOROggyclIHTerSMi2BwvsuyzAkAJaMoZHP9UyHMAWF3lh2VakPkFCy4PNgwgpRLmCV3z90Ls3qwPu/SZLQjAhCELMxb8Dp9ZPlElTkZ9rwkC4Sfm1nCNUv/tb/76KY/LgfyFopdASjLxssJkXIILKHZ0eGxbj7cEXMK46w9HMmdGKn7t6ZvaKEkqOm407PG9+wIuCacQWzeXscXVZflccmgz+eAgenz/kW092pAcW/KaQtEWlpY0kYYltwU7cWdXxqIAl6DPeP8AOiG5uXb9qsA6bk5nAw4FuMXi2FmXtFyTYCbblV8QbxQbnr4udNslffIKwG+SAy2kXhfwYcQnQQwfCq2QHumzKE8zDAs0ou3yNoBpKZPrrJgZMBbb3Y7t7BFudCwPBFiYgJZ84ldJURdlVEjkaSagwF84f97W1s5JHs5GjjSp024LBIKdCNhbrtaCjyd+B101EjHJe9Tv67nDhOTGhwnB40cP0cikAHzEpxL2JPsAnppI0AljorGUByfBTZWK/CABNZF0wcCdn1uweq1u83PzMnKv1at6rgKeO21NM7mWNEVRjgFQBMgEuwKQkcMSkJyJLIcbv4dNiYS5h48eyffy4caW9QdjK1Xq9uJLr9gXv/SLtnZuXT5XgJw8Di1XruCHMM8d4BLZG68Pdu43vvENMTAvXbpk169fF/uS3yOJMbK60PB5WAtSY0+3nuUNz8iTMwAktspxknQ67CI2lLPvSjJtZrKAs4CkF02nwYePAjSTwN5HAZcflTp+FrCMwEN8/Agw+2EZC7vIXAusoenzC5M3h0JcSxwmfTpc5X/JvRI3NmdTyqQcGWKQTESpuMu3Y0BNAn8JhWjkRjFc4H548OC+LAPwvaUgxfqBDZp7G59JOiAKu+lHAPKCjkFnM+8xwLfSO6e+gTTtXhzogIwTTgFUFPqhEI0yoQAWyQckFKHMMXgOHE53br9vhwcN+8zrb1gb6ZmKWTZ995fVY/qb7nJvmgcBlQCWITE7hL9EaVZkETioHKe2ocwJRbqvP/+P/x6YjsEDJ4BSDOp97cC08EAIyXICy1bnVTi0dC+Eok+p5FNgOUJsUT4d0hU1JGIaG/3ngpVAmCpT+PgLd/Ym74M3AQzfA/AVi3751k1sPHC5oexBYInKN4mi1w/b6EVF06ZDGhBL9xJrYeYhqKoshCvpwqhpiK/P7z23wD4t25pNxn1nCL7406blLBCmxkHXOspmZtd7Ghggw2pvyOLHRw0pZgtZiFdgxntwQHJ/SDLwpo8oNdQMGI2Pdfb+j2tGZ7hzlGZA2xkGphedM39g1uvZx437jb4vfFFAkX7RaRZm3PeSe1QEMpPA5V8FWmqNy7c0rJ+4nwiUC/dHBC7DfhCfdXIodXYopPNBcNxf/nHq5yOTL+zjus4Jxud0msL9RUDMKWYrazYkRxKsENg5fJO/BdMrqScz82vzf1fDHGSTU2A5KGsE3uVzSk6lflpanDf8XOUpLv87D67Q4CbaNgQGCOwAhkfdnnsOo6LhHoYJD+jF/ss9zJBFTnZ4JQWGIa8eOTHDSfZI6hDYBO++/WN7/7337VOf/rS9/KlXVLNxGzAATSOdVvMSwYGMnSDtU5BaABHkU+sgOPummtwENB33PV0X7QdBnhautzNLXQ6dtLXgOimE5uTEHjx4YPfv37cXn39OoCsD4HIpL7nse7fe07D7xvUn7dq1J6zb7tmH9z604hy+exWlaaI6yOYJLkSyRSqne9kq/E1ARNbef/c9293Ztvl6zW4+ec1ax8d2/+5t2916LAbne+++Y439bSsXM3b96hVbXVm2Z55+0hbnaxpkdVp4xvckrya8RvY8DHmGQztqHqkJQnKWzQM0V8T0gOHA6wTIm8zd9PTXaslgz8LahGkCs5T9lveXJo3ajpRT+UOPR9ZrHdu3v/FvbTzqitGBVBxwoZDNWDlT0CdN4EmWZovzDVB1oH1akvU8ckPWmjNpaP4JWXri2jVJiAl5BHyFgOCDSU8VFylO4Jr7Yw07AysXijYcdK1SQDI+sQvnV63TOrRep6VzmFr6wqUL9vDhQ9vZ79lBf86ufO7X7Zf+9t+zt775FXv0F79vVwt7NlcyG+ORZs4wJdYNz9a93UN79HjfJmPWRs1Oiiv22pd+wy68+HPWSdesOzyxjTvv2//1v/2v9vLLL9tb731g+cq8FYoVm5tfsFw5L+BS601HE7p1Z0Wur68rOOEf/7N/apevX7NKdc7q8ysCeGDnPn9t3X7l8x+3b/3hP7L21o+sWuhYOj3W85TdEfZQhOykRtZDBRZk0AweNQRxmpIPG7WF+BnN3qEhRbQpHzMclhm3gJEhg4F03rK5ithpmXTJFuZXpIiC1UtoB8+P92dhsWLZfEqhOuUqjFCvr2TzEJQwB/tNOzhA/dXjIgsQXViYt/pc1oqVgaWzAysS1pLJaUjJsIIgKZ6+BmEeNamzzCek7twXZqPhHJ6Oqv3fQ73qrMdZbe17o5/x4eh3tp9kMw5cztRYfg5GooNvJQ68xJpWUtAIVIZ05YyYmIGB5ruzqwFECvABog9bgxe5/+bEHu/7PR6TAi6juEm1og8/vSrn7XUmqQZzYsdGexdXMsmHk9+dRfWCUhHGvIeLwFrutgfW64xt0B9bvzcW26pWr1hlvmLVhYJVlso2JPB1lLNmr2rrVz5jV5943eZWrtmj/S375ve+az98+20NG+j3PSMgI6ZtsUhfZ9ZnEECAh0LVvB9IXmP1BcOB9hD6NgXwDoey5WBQhET8+eeetZdf/IR97JlntI5+8IO37Edv/9i2dw9AaiyVzYuYMBMnT936nXUe9n5+lxQ+4T0fj/uSjIudPs7Y1fWL9uonX7RLK3OW6jfs/q3v2MHjH1r/6I4Dl+m+5QEu5bXOmxCk4rQeSrAPAW2ofdgv6XvEtkwMGANw6d6l3kc5IBdsuoL3rIOTePE7ew2fWJRiTTwpwyf+lHgoI3MWk7JMojdAZUZ/LxBWJas8/1QtEFQRAramTMrIBA04iZ5LvCemFZ4jsdrTqcf7QQ0ys5OZ1kNBTaWBiUBKz9bwGiuQYbgm05Ahx5/0KeJMsPGKMaJSATqYybVkDUCmwtoQP1a2BkIU++OJ9RiOjFLWHaasUl9RSE+5ds5Wz9+wdK5qJ6miDUZmbUKaul0RoY7bx2JbDsd9HwJOhlP5NL3s8y9/ZkrEUt9BpgmDGqxxAhlPJDipMQKz0l9xsIFxmyvCcY4aDTtqHCgP4eiYv+/bwd62DXttKREIFkvpz5Gl+UyPBFAWJecnHyWCle5B6ncUZijUQYGgEkBhKRL16SClFMfh71pVgcXuobQesEaPFbekaTZDUFI6+YbhBypCfHhRFLNOsSNw0BJSEH0+Pt4MqQRailDYESkwkxqYEYJHMv0Iy0QATPc/BfSdelzGZdenqVbj5WEapIlX5uatWGYqQnGX0eQE0HL78ZYN8UUaja0yV/dwnptPyJsRCfLhwYH8Lbfu31c4hb+ZOVtaWxVwydQcxiUT+I17D+3R/Qc6GyNotrC0aPNLni698WhD3oQ9kpHaHflSYMQLcHn1+jUlMgJ6NTFz7zutG38wAZcsdNhIgI4g7vhy4oMZTD9ZSHgLlQpFFXgUnDxfPinq0NxH4IPC0sFMUPHAwAnBPJIQBmYSMg2lcavBTys1D3+XwWgoL0ieZ7PdsT5pfdL7p+VZCYgIW5EUcQdBMWgn/Wlfi31hvq5iBqCNBgEDeG3kvNnZrC2tMsmfDwuB9POeXgNenMiW2P1YAEpJz6Tdi5SE8SZMR2S1volQmPI9gIsy1uWGarWscXgklq17FlDAujSexbu1vW27+/t2bnVNRsl4Dikda25O7zuAs8z2QdQpzKaBR4HNSmLioC+gmueEHJzHr2KYXK8LkAXQhp0J8/L923fs3v0N2zuApVqxK9du2Je+9GX72LPPSSYDyNnp9gVkFkplUccBJNn4ZJafL8gX8c033xTYfvHiRfv85z8vKQGbJU0U9wLvg6SDgFYC1dwC4C8DEf2wis3w6YJI5cYZttJZ0NA37tPN+0cBkF5EzWTh8R4+C1zG79PXVWT5pjNt2BNBFMnn4pOwjwYdEoSsaSKrf6uDtFFmLl6ZZG8OXqrIC4dvBOd8KuOMS2c0emHosmzMlv1AFxMzeklGyXAiNQ/WNPfEB++/r/vo2rXrYmdwb3H/cr/SzLkIasa4nIJ4uqGpHB0KVaozsrNQVOiKsdlrw/fJI8ePnlN41Cg99+LQMTKeN6+bhpznAmgPILa1vWXvvP22/ezP/px1CZUBEPPR+dR7iScdizjtOZq4OmNQpswxtVqAW6iKYQgE2bQm+LruXngxpJmCNyEtMzbxnprpIRQRMImSpOj75OvDwR4VxmfuA7HZdD38tTuY4OCAT0u9uIhFqdah2E4pSQVi06Q1EABbrcEJkgf8kBgyOSCphovnzDBh6EnmDjYADscAGA8vEhgoJiiy8ZAwrinwwD2tItIYGA2AmnqtknAHvbb8EV02RbHpCZ3OKo0A1On7JTBMw40pUf4UMQyjDxUF/v74fRuk8qG8ltdqABb/fQYZs3TReIPHIYJLdpzsl7inaSHkrZrwaAx71HTfmDJGvBUikTf5ocs0VS+EMzEBXCYHOj4Acd+t5F4YHyMCSMm9LPoXfhQweVYq/leBl+Ng+q7yP7G/JvfB6b7oT3T6HJPPh/+P61fApS5svCNmV2Y29Al+p+EX+z2cuCrBp1Q/GZjOuq84i88Al2qnuaeDlCgJQMb3ayp3TrIrYzM9HqvR40NgpPZjbyo4V6XeqNd1PsI0mCVv+yKI64Szm0IT/0VawePDI0nrMGSHfcewFoBOTJkAFkt8QmiBBkh4Xo8l8fPAsYn8xmEvfOPrX7NxJms//6VflL83j0fxPxgCbIX7MoS/0bww9BTHKjRd2M3gER69faUEkC8TnWOQoIXv1WsK4O30PQ7JmPwul+XNAi8A6qhDP/zwQ7FIsSQhUIX74vHjDfv+D76nIfELz39ctSkJ6e/f+kAAwJXr1yxfyqkRcp9Cr2/cOkPREWoKaB5azSPbuH/Puq2mLS8tyvfx6GDPdrY3befxI3t4/0Pb3nqsGrZYLNsXf/az9rFnbqouhhlDg0MDAGAHcAlTEg+3zUcbdvfubTUpgEooYgDuot8l7xUhPb6Xnlhu7WldAzwuCVlsNo9scWlB9Rw/R223s71nu7t7Ah6Q9hazGTvY2rB//Qe/aws1ns+J5YusuRMFFMEyomGHjTPBaysAOGMaFYG4DPtLCgBJGYArAZ4ws0p26eK8QN7dgwP5XKalywMcTYtBytaUZTA5oSEaKeFaHnbloi3MVezc6pwdH+7Z7vaGPD+pUc+fvyBA5c6de9Y4Ttt+b8EWX/pF+9Lf+i/tzo+/aQ+/87t23jasVhiJtdXontg2oQ07e9aFEVut2urautXKgPRVO+zn7Ponf87OPfc5GxQXrTM4sdb+lv3O//nb9tyzH7P37z+ycYbrUrL63IIVqnhF+jCXtbSL3/8UeOwQAAAgAElEQVTWplImSBW/fv2a/ct//UdW5X0aT6wrr0f8stP28Scv2m9+6VV7849/y1qP3rRC6tAsNZB9hQCIycRykoaP7YQGkqZSe74zqVi3nmgcPKRpb0e8B5wJAP6kTNPLuP88gKKl8krr5XnAvDtswLY9UmhSJoPiqmC1esEWF1F/QQwpinXMBwSR4+OWNRpNOz7qWgfWXnOstTU/X7PllXmFUFQqJfR/NhgeW6dzYAMspAD6SYeGAYW11xg1RVBXBDsSpI0zSWE804JMNlmUJ/YyP4ciM9Il3FF+G/e7eM5H73XfMr0Wks1AIqBQQGioX/g+yT5h7wG2kDgc6gcfq3jgowOXMfU5qhAi4OhD4pm/ZXxdE8tVnYcWi3mvWQLzLbDP/PF5rvxu/uSG8yDZ2ScsNBRvgAcT63b5pCBLW71WtIU64Wolq9crnubOYCgzsf6kZ52TgfVSBPRUrTees/Urn7ZLN16z2so1O+q17fs/+pF9/60f2s7OrtXUC5bVE5QqNQVzwfCElRXDOaj5B0PUhngsYp/W0tkEmWV+rqZhCfsW5JhatSKghd728qULdunCRVtZWlZQ2w9/9La9/c67tndwGIJ5sKYK9lSBPOFy7jCsjvRTvRver3CjnJgPV1SnDdN2ae28ffrFT9jlcwuWGR3Zww++K+Cyd/ihldJtK6Z7lof9JuBS4wMHylMTG+Exy5BmPLbsCVxhZwiLqahgpWAxF3okhlfRpor+lYRyACGle6dyktkSmONMSgcrj4/bYtPVqgRT5a1Wy1mlAtEoDPQVLorKwD1Q2Tu99gjnu/KPHbDUMGAacBfIA4EsMF1WAqxmfuc+hHLmd/Rw1br0RmvaF6l7Ejic9RCwANLqbhC4HQHNmKngV1P2XWLiOruP59HtDfwTOwqBlXhQEo4T6l3aOtizabN2f2jwtNP5imWLNbt09Sm7cuNZW79001bPX7dOP2VHzb5t7TTko7u9uyep+OEx7F2Y4X17/oWP+xgh+M9yNpXKJQ1pIdVx3lJDcd+PBkidefMiKSLYFaFkbR1Z69gHiHwi8z7Y39VQcjyAXNe3yQTmIdYDHpDGYEosysCknIKUhOgAUup7lNPtQULUvazztIdYKe+Buk2heB4yq8+4LtypUIBlNqj6IklvivqrD4o1r0vBASs5HwAmBVqmcvLqbnf7em8IcQao5DOqFoXJiaDi1iDDASGBXRsNOvJKLuQA1x2XQ4ms4GwG+qSKJ5uWnmQbsZhLWXVu3qocrmWm6L6g9vcOxLjc3tzR6wBgqC8u2KUb1+zqkzc0DQF4whR0894DJYvjmcRkiDcU4HJ5bcWqgFH4HaZStnH/oW08eKQClI0JoGoes92lJbH9NjY2bHtzSxPnznHTFubnZVS6vLIsEO/y1St23DwWuMamhQEwYBsv0hPLXJokY2Cx+toKiBkNMFXNyp9AQFulIkm1byQjBzBJM8dDLXCWPZYd/X2Y7Cm8guIzNmPACaEJD0mvcSTGtQKca3ONBFwy7WYRZVSg81mplq02x7XxGwE/EF4/UfaAFTAun3jihi0uLAbT+441gj/kwvKKgEsmEmyEAnBhc6nxx4shPw0donDhpuJgwJ+Jm13+IcGnQOay6YyaBrxJAP2abU+R5zWISi+5OClRedvc2pakH9ASQ35+F9eSyen/R9mbxkie3udhT913VVdVH9XX3LMzs8fMcpe7NG8xJCObtmWTCCDJUWwjQAJZgL/6o2XAHwLkSxIgBmJAEBALkIVEVgIrohRbki2RFLmiyN3ZnZmdnavv+6zqus/geX7vW/Xv5qyTzKLRsz3d1f/6H+/7+z2/5+BGQwBB8vZqVQ8nJ7OSiCUTKE3RhNlCi7gp8r1yIaZfJwvZVNL8cPjeeFycomxt7+Hp8xU8ePQEnf4QyVRWAPbdu2/i2o0bYjUcn1QxRZPyQlEemHycyRAlW4B/jo64OO1oOk+gkovPa6+9ivn5BZPa8/owuEAgmgMvndz1PJgYlC/bfTBmO7lm1EgdjmHzKeClu4POMaXERHJ+m8HX9SDjxX8LsqwmbbQ7Jt2Xk6Z5PP1y3+gBmItAzEVAM/hzwalb0J1uwv9xAICYhBY4Ycfg0va0YdnfjdHoA2XM7653Drh0wLHAOZMM2MZqTGk2Uwf7+1hdfSEq/s0bN7Qoy091yJkkp/KaX4pB7vbSsWWEFYg8RCu0lS8tvxbPBrP3ICmS2Grc4K3QcbbuFrLj5fFD84SlpJE+bAILnD8P7QoePniIq9dvoDxXkdclWca0kzB5tGMDOWNtk2wa68ok0FaAmP+d2XCMizArvVwCujUpk4n+JBVd544gn2ve2bCq8A9IkuxeMDBUgdxOVjwBiWzCyi+LVe6ksB5wNen/QAMuDTvUABmbjIMvY3uEzRtGKe8EHshsnrBa2VhpbXITQU2H3bWSLQiHS2yyLqSYC6R0gKDjH+i6GnhERkPHzukYtVDVNmEUSrZNHyW+b5P+jPmZbECcT6HdizY51+u7zcBDhBbc7f0u/S/z/lWB7xfDc7KWyOtuPIWeNCwvG1jYoMFAtPG8Yex9aNffrxVqauWp4wp0B+T5kYYArYDH7/ickeXh1SFB8C2w3nkwzdj0Af/UACAeBNzOrUHjtNYJuDq+NO5NTdY3z0Rwz2rAs5I/c16ab4zLc+unEXLc9fJ7t30lyLb0x6r1wP0Of/7HwOWFhfYcEOwXGRGaXEiR1kF7lixcyVkhuF/M20y5u+f2Cbd+Odbx2OPywnUI7gf+uvlzTB9BBgsqQCcc0nPDmogMKf5cvpAXGHkmZYSB/8HX8+eUzxwZBUyJbp2dqaFlnUCfLBbEKQ66NZQwFrmtIUPEaR2gQRKBCFrv9PUcH7LG2VjF9uYm3rj7Bq7feRV9StzY4FF6LSaYNeB+/fGnXEAAn2cnK5a9C4FLB9GP73k+hP75dMClrlMAuPTDAwu1CKkm4rliY8K/b25uqPBfWlwc318HO7t47733VG9+6YtfwtLykgbKTATfPzjCbGUeM9OzAn+GIfPDJGDJ+qaQz2vd5nkgEMW6Z2tjTU3vrauX1Zx8dP8+trc3xBJ8/vRj9Dv0EAQoH+O5fOezn8Vbb72plGnWcnwdekQSuGw0quLh0K7nWAb9x+j3GvIJZGiNgbq8ry1IgU12t0s/7x6ajRZm7rxjCaFpAlH0pE9pOJhKmz84z9fqyrrIAGyaV9fWkU0lcLKzhR9/708wPz0lf61ev6UEYTZwsRBTvrkHhBCNe+9BZ3EiLzMOwqOIJwvI5YrI5aYRjibBGJy5fBeNXgfbNQNlB7Ud5EItxFNpRBMpPbihfl33F1kdg+4Zblxf0jHl8ymcnZzo/A77XQ3VlxYvCVzmnr2yso7D4xFOuzOYfucX8Lf+4a9hb+MhNt77PWSrD9GqbaPBniGcVp0xV8zxIqDdJKMngl67q1C/+jCFa+98A0tvfh29ZFlsk1G3id/+rd+U1dMnKxsYRjNIZ4p6VurtBrb3drF/cKBwnnKxhJmpKVxZvoS/9rl3USwV8b/8xr/EaaMua4FIJK0gG26YryxN4+//7S/h4z//HdTW/wpJVBW8wBqCdQuBmfiIzx1ZkuTmsE4ytqNfzxR0yIEUWc+y6uF32WfuZwzOohaZ7KNavYmTagPVWkvNb76QQzbPfi2N6VIBrVZdRAmykbgsMRwJoyROT5j6TdsrsoM4QKX1AIHKEhIJgtq0cSFxYoRojGAn1x36MvJYYjYsVI1Hqy4CEy0dP5lBxrh0Kg0yFD2D1O9ffL7c4Hyy2rum2zXfkz3Isbi1x5lli60JE+sOAyz8OsQBu4X02F5q8m75NKuuYV1GppggS/WJvle01zVVl9241h/wxNna7r3NvT2TAaV2TFSsDNEXO9P7/fH8WJgLn2fv+Sf5LVVCtNLhMIrPxWCIRqOHeqOLZoNhOUb0yRd5TalmzCGfyyBFSaz0r857m5Jc2jYQPmKaODrosY6KJtCPZlHvZlBafBPz197F9MJttPoDPPzkCT748IHCVRMpss1Tesl0jiBmUuDG0cmprNK4fzColkOqHMNz8vS+tM8Mpp1oeEhEsF5KEtZYFMtLC1heXJTHMN/Lo48f48Gjx9g7PDLZcCQmtvCkVrdgHC8XV73sCoLx92io0nN+1FxbQliYqeCdN+/iSqWEJBrYfP5TnO48QOv4KdLRBhKhNmLoCGhiyJaxB4kV0w+bgB7v0SGioyiiSmnnPmjXS57mIkFrjCUaLMFK/n+72xfQz48GvSlJWmo0wSgKgpP5PEFKAyr5od/qckWEwTJwOGIqCu2JngSig/M1sbNDGfepbqDi/Dc1yFQdZmClBrBj9rKPAPJhmG5IyL2ZtaajO3hCh89AMLal2TsYsUam2wIzLajRqfFIEmFydpe5Bgwvto92uycl5JhA4B5tYfgE32hNk4gjlbU8FQahRuJJjCIpdIdhScWLs8vIT80jV1hAuxfGWbOvwLDdfQKKzwxYF2Aak6UBCV3JFNPtLT3bg5QaAHGfV16Ifea55V5NMp8S7Bv2mR7iZFc2xP4/Q7tVR7ddR7dDYlcHowFrD0v2JiCZTXP4mHKyb/ZCluJuoDptUEz+TcBSCo6Y+VAGE8vFcJcdJNFJ5/PrGNu2fNnQhdYFAju1hzjvVzV0xtCW6ixEfIg1YgzhSNyUt21aCnbVy5I0RvyGoCXXC5LhWDt5LE4Mdta5TuEhmzPHOqcyIy5LF5PUj+2xrI0y4NIXdq248xtSg2UfuWIJuWIRsQQnoNbAHx4cYmeT0u1DQbPcFMiMvHTjGi5dvya2E6fnJ4eH2F5Zxe7qujZQFoMEhmYXK5iZnxWrkAUh71SyLTdXN9TUErTkQlUolTBVKkuGsrm1KUCiQTlytYa52RnMz1Uwy6SlmTJmZmc0ySYlmqAai3EWumQBCGWmd2OcyX89MRQ5ySEIysLb0pASKsgKuZxuRt37vHbyu3QdNS8qQzsoQ2eioHvgeRk5CdT3a7N0gQoOeOC3xZSyRE1/WE05/RaPT08FBHqJE+XWnBLkOU1iwqRQ5riOdW3tucBggq0sIG/evIm52Vk9MARl6OfB959MZxVoRNmOEtB5LrodpU7x+OiXRFkTAUul6kbCksRzYk5Aka/FN29m+RZsxAeUQKrM+If0N+HmUhf4QHDQT0h29sm4pM+RTcXoNSI/K1H5pzBTLuvv9As53N/H9tamihxu7mQ/Eri0JE5Ke4f6HcfHp/L+4TllClxhagr5fEHMy25vgIOjU6xubOH5i3UcHh1rkcvmCnj9jbt467PvYvnSVUf5j2kCzweLjFdN9ZWkyiIppmZte2tLTAreW7dv3ZKknOeDnixihTEsQxuKk74GmnXfhE5AnUn765td30S6Z2/c1Ks5HbfQk38NvmawEb7IKroIYrwM1Aj21QGY5kK7fb55nxRnXhJujX6wkQ++J50XtwFO2EZ+Mu3By4m8QCFlkoU48MRtbIJuHFuRm6RPGrbAHmMBcQBgx+FSr2lk7H3TwiGsvHiOvZ1tvPnmPTGptR4Q2BrZ90/eh12nSbC5FYe+aPVyaLFuHPvRwBij+ofJptTzbvfFOVamymkmxLL4NnCWnmi8R/Vs9np48uQ5zpptvPuFL+O0XtcElRNIBtXo9eQpZ0bXxvK230QYxofyWOqqMTBVRwjUdXNaMXhs0mpFmWdLTszOLaCBG5kVMCZrnjD1PIxjhu52j+hbHcvAkB9DXAZ9xz5zBY0ZjlPuzSbEw9oTKTz3Ewv04E9HbRDG75dE3AHGriexDdrSYSXVk8eKXUtrut08VlNkgh0GDMnU3EmoLE3VWPBs7tkMe/DRkCRr9jxz2LxQWYwYcGmYrQPkVLG5NHOfADpmMk/sIXQMPkvHye2tP3GNyBhY9dIxVQhufSDAFfC4DDCsg8+5vy4qkg0ldQ+zLx6dGjbgg+jl3MFvHwddu0uqBmyC4ukyq0AaM078+7C972WApLHWHKD7koHNBHcz2fwksMDOYfDnLw5l1Hq4c3KOxet+j2/QZf3AJsKvX/70uHs5cMYM4L1wvMEh0WRQ46RdgaRXf9rPX5vJq4/EluZ0e+LZGoDCx7uA1YhWjwXInw6UckwFN7Cwp9H+fBqg7f+dLDPWXAqho+y129W+z6AzAlTa/73KYGjPmfzfnLRTQKs7dg47FRyYpZclPRoHFk5IGbS7qD5J0/gTIyQixu7i+yJDq147w+bGGlaeP8fly5fw6quviiXfIUAxHFgAm9b8wbjWOT8wJIvTmiuCA3zUudZ7l1hjfrt7T15iBnIraMMpAwQ+j0MyJsxSXlYf2scalMAlg4p4TDyHPG9//Md/jJP9Q3zrW9+SzUyz05b9DmuxTCaHUnlG+xvl1AQtudby3wkKULnDvZ/JoI16DQf7uwqNoeQ7FY9hf+MFHnx4H6cnBwJ12dDk0wlMlwu4fGlJoTvzc7MWrtgzxgIH6tqr+gxNrCksrdujP9axrmNhihZAPF8j1/D10G0P9Xf69rIBpK+m2CqEWCIRvPKFb+LylWUN0VuthhqyAadM8llvIRY11igHyjX6qB0dAs0zvHjwgUJhYgwGiIXQURorw5m4NpttE8FThd7posQQT2aQypgcOpMn6MeAIjb0IfRbJ3i1MsJxu4e12hCJyADdw2fIoSFiRViWQEOE+g0Bk5QHpjND3H3jhoCXs9NjrD/fUtI616/5yhJKU9Nqgtl4ra1uYGunhVZ4HpErn8f1z38Dj97/Ho4e/RFezdVxuZKVLz9SeZEB0GsiJJbIAO0u9yJLse1EC6i8+jlce/dvohEpIBRJopRP4X/77f9VgZMPnrxAvRvC8VEdnd4I3NAyeYJ4MygwS4ACwHYbuXQGd+++gcXFBfyr3/4tVJsNSe3qTZIyOOjr4nqliP/621/Fkx/+Hg6efh/pcA2RcEsBqQJ1EEF8FEcsHEez28bQ+fxqnVUQmjXX8v5lyI0GZwSUEy6s0qR8B4fHGjzyOWPtncyk5VVJcgXtwri+zk3PiVlJOXG72UWjVsfpaU2KE7JtmC4/O1MUyJlIUCZuzB6Tzho7iPcJvyYlhY6LpJKMZPg2oOxqzRqQOBGy0ED957w3TVVh780sawgYUcXC+t3JyT373MmnLbRNUz2BglpzPcPRPHH0u3h9+YJi7mu94GjJ+1OT0eTqpqC8W5Je28NZBHCtIuvRDwg949UASTfupmKEpqzei9tEOHpmBYq6EFXVhWESf5xE1vscEvgiwCSildXLjUYHZzUGsHRxdkZLri6mplKYKqRQKqaRn4ojkTbLBh3vMCFAzcIJzVrJlXSmOlKdqgJYb603iqAdSqI+KKC8/Fks3/oiSst3pCp8/OwZPnr0CHt7B4jEEgI19vaO0GImBcNg2j35XXKtpC1YJpdTL2gDdNdku2GwrqAskKzetwtM0AZYXlrE1cuXsDi/oHr548dP8OGDR9je20ePRU6YklXDKzy7z3MIyUoz6yBH2mIdRRBNA3kDLlU/90KYK8+IcXl1YRqZcAfbKx/geOs+GoePkQozVbyFeIgMOZKbfLI4Tyu9cG1QprCjQRQYcH/l0Mg+SNLQZ+fzSvIM13eG6PBckXmfTRswmS94oNIUXObVad2pN/uTPlqgu937HrBUye77GLEGPWPS1/5eMWX1u75/XIx4MYpTHjowXT/pBvm6w/l7+T4FkJnNjMRL3hLIPRcm/Tb5tw/h4f1Vr7fQbHJIQUCsK9UCB2r8Nw0zY/a61qOZikWhQUmCi8QeyM5LuGyTkH1/LCqSU4v+1IMIuoMwSjNLKFcuo1xMY27xKnqDCA6Pz7B/VMXJKT26Q9qX4gmClFnhId5/c4wT+edSdgYGTtK3mv6rUrQqS4Ts8TOBlB1+bp+h22mg1+F+1bF+RmAk2fTsEUeW9O3S2/PZNDIZBhKanQSZlVwzuVbQvoFKGuIrVKQR9OPf/VDDn1/v1RtySa5jhZcnkLhwKEv2NgDTog9khCiQkteQ14LqHMrxSSKjkpjApRQXyaRASmJvHCbLx1ykJQOwdXxMn6d1SzJuvZxLJmdtQXzNFDJ2HxsT1KfLO/zhn//SfzEyds8ILckIrWG23iyMfKks8DLK5l/T+QEO9w8VzkPmpTwpIhGUZmawfO0qFpmYSE/GWhVHe/smFV9dVyNNxh19dGYXFzC3WEEyndbBs1jeJuNybUPeiwSmuIDlpgpKHt/d28fm5qbALiZNNs7OMF+pYKFSkRxneqas1G1KxOVvyYk704jY5Dt5JD2V+CH/TYKbDK3pGdOALECyKllUknHJD0tLstQxApf8EOVeTbh5JmlG4KzhvHTQdYsm+5Cx9UAgC4HLeDKFFMHadEYXmp6L+4cH2D88FJjKG4AyDYFzBC5TpBsnVCCzSeD75kSdx0aJzquvvaKpMa+dsTWb6A6Gev3ZSsVYAmRHtltoN+g5MxTVnuxSMkn5/wq+YXDOwaHk6Ez2JlDHdYdTBXoFMqQnlUlL/sV7gueXxQxZA5SD8WnjZvB8ZRWbOzsq7CURJ6OWwUMufYrG8ix++f/NRh1HBweaQpAhyyKeNx8Ba7I1c5msQEYDZNuW6B3jgsRiKa3UcrEowzHUzlr46NHHePzkKY4OT1R8pzNZAZdf/urXsLR8WXLx3b0jmTWfVGsCdosl2hDUdMkKhaIKo93dXexub4s99c7bb+s9cOMQlMFGj9MHSZkshdwnrPqm8dM+n2OnTWCF87Jx2x6sqLlAOPr/Alxe/N1BgDP4908DLoPgQuAQ3aY1ab71N+/N5r5RDC0RkJ2/z6c0/ueBDQcCG3HZyVidVYWD2PjsECzn/WXNpckYXMj0+NjYuisFW9JooNVoYGNtTdfx9Tu3tS5I9kBKu6Q6LF480GIn2we2jMcO2g8dm9DJeNQQi/lj09qIplEsfR3A5KeKHkZTdcfihIVfRGCc+UeZAf7m9g7e/+ghvvmtX0CdgVqdHiDvT8pAyGafgHzyZzT3ZxVZZsDsTPblwWPsNl9gin3oWJncEKkQlYeNWF7mBWeguZPIa8l3zFdd44l0eewY54A/CwZx6JZjovMsdrr2WhPPR2MqG3hpk3pNlgV6WngR/yhRnCnurig2pqvdUyx0uHGZVahjy+p62ddVdLnnxnt8esDL36fct5SsLvmLUwHx/IXJDDGZlu4B9Tvcqe0psS+bD5g1KV7xYcduz6r3qgxZ4naAkWhMMysGlTDogDMZ6DtwxzMv7KVcI+RYrT5Z+iJYEwTwLj63Pxse5n+v8wMbg2YmEea70Pt2oKt/PV7jIOtSzS2vQ8BYMriu+PfzMvDyZcAlv3ZxCMKCzO67nwU6/deCgyAPXPq179N+zorliUg+CFQaPOh2budxPU5TddfoHCvUfe8YMA0wKv3rBM9LcC3l63pXTy/BehlwqWGgG2h5ZT5/jZInvU+njjvQGLlfFLxmF4+b6wX3OQKOZHx7n8LgNTO5mvnZ8Y+XlLMRYL3AglV+ZdmsXod1AxURBBylTnDAv2RoYhu5gAW5gVLmRLnnQN7StGrh3v/tv/ttgSAeOBWQRSByyNCehMBSY4NPNkZ/zP5+9wA3AWq/hXqgWv/vhj/+GSQb1KwpnG2DGzTbWbXnkMAc3x/9xZeWlp3v3BA//OEP8eTJE3z+85/H67de07HRt5wDaQ5CM2RSRsxCh2wZFf5Mj6aHHK17YnH0Oy0cHR4oEXS6PIWlhXnEwxFsba3j+dPHODvawe7WBg72dpFJJ7FQmcart2+iXCygWMgKyOx221bLyZfNlCRM4GQIDodFlJzxnFHxIjAABJmaaFGOxbAlsgG1DtOfMYNsJq+wSP4MAVaCwFNX3lYzSJsf7kH0mJyeLmNbdVIYqWRG9wTPJ2+Z2sEu6vvb2PjkIeJk0YUZhNDXPh5hXc29jUqK3hDRRFZgBplY2TzVXSUk0zkMhgyUAPryk7Z9IBXu4Ua+g4+ereHRbg03rs4j1dlHOdlBn/JEKgeYTg4GKnTQ7nVx5XIZczN5naP1lVXUThrIpdOYLs6gXJw1sLY7UlDAs2dr2NysYe8sjMH8XXzu7/w9lDJDNJ9/D0ujDcT6NbGg22RADfuIk7/YJ6OEvqtZDAk2kK0aLWDh9S/i+uf/NlqRkhJsw8MOfus3f0PPz4/vP0IkWcT8/BXMLywjM5XVsfIeUrlBlmM4hFQ8gTu3buPqtcv4rX/929jc3UE4lhK7k+dk0Gnh6mwW//A7X8P6h/8OB6s/RLi7i0S4gRgHm6MwoqMEoqGMWItMxDVPZxt8Gkymp2Fcy9ebLewdnOC42sDxaQMn1S7mprOYLZFYkLYk91hE/mS82FGC1tEEDg+q6LZ72N89wsnJqQIiyqW0LAZmZktIZxKOJWh7JT3LaA3A+4zPC3cfNrCJREzrNL1s+W/sVVKxtJLWW032dh0x7QQiqZgIFI96jD1gYsNFYSX2Jee7bHu/rd3WGIt17APbNJix8D8FAGowasm+rKXIjO4LtHeBOVLmuOGmB3e0whsTiUy/4ZCMuojAVw5F5Unnak8Bl0oat9ckpqYQXseKOU+mtx1aFYzzBxyM8mOFhTHTbCBRrTK4lQEsbdTP2shlk8gXKPVOYWqK15H2X07SO+iiN6CsdiigIYw4wkg611C+T/oDksXrME0aBfap3Ivo/XAt749iGCSm0EQZ2bl7KC+/hXB2BnvHu3j05GPcf/ghnj59ruec3pasiYvTsygWy0r6dgSvcb3nawMb8DrglvWHB9sc24/XkHVgLBySTHx5eRHzc3O61s+ev8D9jx5ifWtHwGUompCtiycY6HcIvPZg32SntkBOoy9YYJixlAftAWamSnj3zbu4tjiLfHyAvbWPcLT5vgJ6mCqeDLWQCLNGdzUkGcME7tg/Dgbo9Lj2jRRgxUE//87en32mmJRNgpUtgTm5GvcAACAASURBVJOFAll2CWRzcflSppKmVvCJ9mZlZE+y5/OaBssxGL1CwdWTwbrnfIsZ4LQFv8n1BBovKBjJPBJVSdn02pEZvF2Bt8VxEnjeK9Z52UpD4o9T2JkSwzwrm22qBcgibcvijX/vdjnIcKQzAXL2YWAYlaEcsNDWjux8Djhi8jnmdZVNcJcsYwtr47NB0JI+3h0SWKIdNNpDNFpDTE3PY7ayjJnKZUzPLqHTD+HopI5mi4GFJns2dqFdR/O/paVKxwGUZ8IzCEwyBI9hOc1GFa1mDc06M0SqAi8JWBLUpKdoKhlDMkEvSoJ2rKsdEMl7jZJwJX1bkjtBSALWlEsTTxGLksBk1MBJWjeYfZZntdo66EFLkbSUT8MaxFRWJs+2IUiHoHC7h26ni16nb8rAPoc/HOaQpc1QLqowuvoehmVzLdben0mKjJjmIItS7gQtEU3d7EOcrbEyWwKFPhO0dKCmajaFv9k6IoUwh+duIMHPRsxxH6p9Qwj9s1/6zsh7knWjliZopBJDR3OlEvKlkooLSWx7PUnE93YYv346Dp6Zrsxh6eoVVJaWFDBD4PJwd0/A5c7KmsXGR8KSFlS4uCwv6k0QmeWJ2FxdF3BJf8HiVFHAXbZQEHhJmTQlOpQWd+oNMQTnK3OokHE5O4PydEksTQMuW2I09likukkaG3SCljyxfHc8OQTr7KSEdTFaTfPQ4NcIgBDBZnJ5gmw8ejjy5GrixwtM30ifzMdJmilLfSNjqDJBPgvioWyJi1Y4GkeBsulySReVDyhBS7JJCdBx8SKocRG4ZINB4JIsVoKXPG8E+BYXFnD16hWBm2RlUp5EBHwUj2JxaUnn0qjJJovn00tAkBJusUjp+ReLiT16cnysZoTAJcFc72lDYFKyTicp1YYuzzgDORh8Q/knK8YXa+vY2NpWuBDBy7mZspiWolHLB5xAi8lE+ECQPk32JgN7CCLznPKmJOBaoGQtnhzfc3poeP51c/eQyxUwv7CEXKGoqcrG1g6evljByotV+V+ySM4XSrhx8xa++KWv4PU37uHotIq9gyN57KSzeczMVHAsiXwHlcq8MUr7A2xtbmJtdUUN062bNyXvoa8nZa3hWELgsHleWtOjgtOloF1soD/t/22LvIBOejaQmwQHG96LIGSwQT/XyAcau5eDHQZUfNprn/sHD7Jc/GKgyR8fhyuA//8Bl3YcOgvj+tNNydnwOYYrjeDlIxfwQDHg0vsCOiDKgY8sdJKxmDx2Hz38CPfeeEMLPhtJbjr0UrSN3QAlw5o8eCl0bAI/+smEk+04AbeTYBj70YiK7r1IFuJ8XFxQCjdorptmOu6kvyLUhSX1+P57P8ar995GdmoaDXo38d/CTBoN6T7WtN+l5nIyTAmKPB/J56Snl4IduJZZMSGozE2pDNgzKbk2QvnmOX6oSyTXNF/HbOUPf1b7gGQyVuBbI28sBslO3AZiLE6TcPEM0vdqzDr1z4h8PoeS2alYJGjrLAu87IRfp+xDMmzaXHgBt2Ov6z2wYNE9aWCxT+BW7yCZuhX948RbB3p2tTHauSSTk4UTN/MYGR6jFqIs2CWxsOm+LEFcKqeBnG7i7PZGMoDGknAnRTcwxIZznpnqmdRiLnuRlwfkxs+Qa77GT8L5NUFMUnUv9lzY5wnr7eIzHkyinDy2jmXmGbnu8dfP6sCNgXTxj0+wtoJz8g20TfF//BrIzz6Yzs6F8/10rGhbJyZAZRDknLwW72c+fz8b/BNcR4NybQ+u+XUouC6eO0bHevWvM/797pv06JzrEidg1kVwNXgsOodeX+Zeyx+DnQ+/Lri1ShGizmJGAWVsFCd8e78y82z1xZqe+GPy8FiXqJHzskLdPufXcw9cBvcFfy743PL4OCjlc826iMA/B6z+uukZ5zPorrln5lpT3FaByeEh//B1YjEWowYuynJCww3zBJOwyHm8KZ0SQ/l7P3r0CPfv38eXvvQl/LXPf16DV78tSdbI1NUIj8EYqqzhODjna7kDdeb8du4MaHV/d1Yjnh7uGaIEHRTSw/cV8Li8eJ54vevNMxweHqjOIstS69VwKEXGJ598Inuie/fu6T0f7x1pkMtaaXZuTuwQehHyGgoI0JDKJI0YdnDMkML6GY4P9rA0P4cb1y6LWbG+8gIrz5/i4HAPBztbONzdRKfZQKlYwCs3r+HWzeso5DPotZtqeNotq+u4FlKqz8Aa/j+ltNXqqZKAOSwmIGyNQR+haAgt/nwqoVAzrhdUu7Be5TXsywi/rwaEdSXvtZXjFC5dXtKAf3q6pNcjmCv2XSyu80Kvul6/a+E43Qb2155i9dH7SEom3tUwri+1iknRqaxKpHNIZAsoTJWRyU1pj+MAix8M0qDtBXcqgmNnZ3VsPf8Y33rrOv799/8ST45a+OoX30ZmsI9Ufx/heARdDrKiIaSY3KsGO4SrV+dRnsrh2eNn6DTb6DS7mCnPYGGuoj2j1ezi8OhItTjlz2oL4tMovPpV/PV/8I/Rqe/h/e/+BmZaTxHt1xCKhdGPpbXvx9hk9mgn1JEvmrz0I3FEsvOovPoFFF/5Ip7stbC2tY9hp4WPP3ofX//61/GTDx+j0QshkchLdhhORAQj8mTHyH6inVGzgVwmhzt3buOVW7fxu7/3e3i2uqIU6UbPfLXRrmGxEMU/+M7XcLDyI6x89KfIJ6pIjuqIkSXG5rMfxWhABjQDdIYIRfhsWugOA1EIGNSbbVTpkyfZKZtKswUol6fMegVsaM/sHo4SdGbd0ka1Vket1pKSicBoZa6I6TLJCnwHVLhQXdKXXJNkB3nbEjyQHZQf+pNdSLCSvUgcsSTvp4E8Dtl3ZFIZgMfpfPh5r8Xpzcbhrvfhkwf0WPQxXsdt12Tl4ny7x0CLjYqsBmFtGRKr13BP63sJpgQSb3zsibzmyEqUfYxjqbmflG+kwm5CDIniuho3oIzAu+zHWbuR2Uz7K5JqdAQYDNn3+T3a1nv2OKr7NPRxli4+MZqyYj1LYTRbIdRqTd27tRr9QlsCOghQ8qNQSKJUymg95vUg6MrhiYbgrgK2CtxZJ/F3jSKIjDjg53sko3KAYWSEgST3UURDaUSRwagXQojDZkQUdHLU7GH1oI2zYRHD1AISpTmUK2XE0gm0GaRTqyM3VdQacHhwrJA1Abty4LG6z2yWJnux9l7nuSelgldS6OtWayk0JEQGdQVLi/NiXLInfbGyig/uf4i1zW30XwJcSh3mQpwsbd5X8d76yfqDoQeVWRV2hpguFPHOvTdwc7mCciaCg41HONi8j8PND5COtpGKdJEEGWvW09JVzrPGyTJlHcwBQavREQBEpSWv09RUUiAlQeV8PoF0mrgDgSRTeHJtpupKpAGyYVV3Wz+hVYP3i1s/VHNayeXAxolayuo+25808Pce7W7obv/mZd8O4CLr1ofh+V7MYZXeg1N1pAutlI89VQZ9523vmMd8Zup1grT0MCVIyc8GWBLQogVJkh+ppGyzzMoqhAjTsKNcP8KyF4kmLEzGvxMz8vLsZ3HGMerHMRqQALIl7CCaoE1BGqNQHKNQAp1eSLLwfHEWxfICiuUKpkoVhMIM5uEza2xYQiVkEnI4x0Fms91USBRVEvU6sS5iMydo1AlWVtFu1vTR77cFOCpDhUE9CWJK9kHg0TMmTc5lH2Q2yySAwCyZiI70xYEOvTMVqixlofn9cj3m//tgW3lT08qBWIWruzzgS+xEGJlT9pLg1e1a6BbBSmUGiJRnmAbJfJb10kUyGUcyFRd4SvKZvDwztDK0DAnWaaqrPHFjTM92PaTrr03JayxMEY1IenMsef5u4k607eN9zkGs7ncXkmX9lBs0/PovfXssFR/G6UvkCOvOMyhL9luxKIaZUUG7Ai13tndQq9YsnCWewEylgsUrVzAzX0Gteirw8nBnV6niZFwKHY6EMVWawsLyEuYvLTo5cgTNesM8LlfX5UfIQpFyZwb3cHK9vrGupGAmXvaYJtbtapGan69Izluentb3corcpAeNm4qZ6TynwGE9FKSl8uSa3xqn0wyv6VjKExtld9IEolFy07cCK8kNVf4QPMlEny2wxyLrGf4Q1c/7G4YXj4UgF1ZO/zllIeOH6ev0g6FvZyKVQoish2oVG5sb2N7ZEWOSx0fQlkAsj5fFI0FLD1yScswbkY3D0tIirl+7OpZ+0fOiWW9po6MfpPxDWfxjhOPjAzVMmVQKCfocuG2LUzMWqkybJGgpr0ueY0nDIiblV5pnT8mH3OQFAicIAvPhNgYiEYP94xPs0qSdD2kqhdnpMsoEvplWGQ6pqOYibA2+zWDItmT6KNMdBQyrKeaDa75SlFvxIeVDR0YDJ1G87/iMzM3Po1imV2pR15mF1+7uPp6/WMHTZy9w1uD7COHmrdt46+138dbbn5W3BSXlvQGQSDAtM6efZSHEh5UgJhcEMkHZpHABuHL5stgW7BbbZG4xddxJ5yRVlpG5Mzl3YI1PJDV6vttBHFAWbHyDzbXvmyf8sZ8FE172sy9rUP33BV/fvka2m+/9rOENNuz/KQDgZUcTBFStEJo06kEAI/j3l4EWwdc2MMbAQDIZ6fUyVBNrx25sPAOhxBbXemlJ2yw+6OfF6fiw18H66gr293bx5S9/SYUmExOHdGh2zCp/vEFgRj507jV13Pp2AwQlG3YFscAtDz5L/uNZdCYvMgDTimSVApJKmxRcUh7nm/rhw0/QGYZx54031bQ1Wl29suBFAQjmgadpo9IP3YSV8ha+b56l0FBeKPx/qytcYrdkGjYVVbql6nUnKfH+NzpuL9c30FBSMsuyMNDSyvoxCKrjcIW7B0YFPnJYpvdtEl4zsyfznMAkJ/uc2to9Iu6BnnkDLK3BN5NuObWIceN9Lg0IMZN7xxJ1flZyHHVSESogCG7wd9MniWAHvc4EWAug4bNrJudkAiUj9Fwbjo2p7fxaEWTpfTbRH/M3NITk4MK9Awcm6vwG7hn/M8YGtT8mVLY/55+byd0/5sB4NuYF30b/nX6t8GCySBgClSdsV/sex6kZA4kTpuenrRv+eL2UyInxxsfsgUv/HjxQdvG59oCXbxInAKCXHhltZtIAaq7v7tWJ2bt/z0Em4fjv55ItJ+/14lplDaqpIOxZd5MSx5Kx8j+4Lk6Ay8k5n7DJg+skB9MX11D/72NWpbtgZBoLGHSApAZe3v3J3cMe6B6YZdq5ARcBrvOMS65/L5eK+/Tv4P3G16OCg2CBEqEHLF7N75lf8wFXkki7YpTrjixTGhaSw0EkC3j+HJUfXCO4f7KO8J67FhpmIK0m7aqxgMcPH+Dhx48UhPfW22/L1kVJ4Y7pTUa6nRu/7pq8jX+CwDj/359z1gd6r7qu3nPLAFo77Q78HREsoYycc1Zjk/KPDR5tbeOQenN7C9V6FVevXtV75VB4dXVVA3R6G77++usWSrO/L1ZiJsFgwCsCX/m98QQDDQ3I5dCaRTpVMpRyrz3/BE8+foTrVy/j57/xczje38X6i2fYWl9R2A4N+g8PWKv1MTtdwuWleYWVZDNpJOMcunU0jNadzBokNELt9FRgCgfyDFkk8MOBMUOC2BT40CWeD75XBm5yrWXQmRQzBLLphRkOSYrGU0N5eZUNWb2GzMJXMTNb1utTDn94uK91lfcLzw/Prw1YzEYiNmpjb/UxHt9/D2nuSUydJ0sxHEO3H5bUrsjAz1wBsUxeqhmtuKLFGQtnRHVCf4jqWR0vnq/g+OgYsUEH/+S/+jb+1f/+b7Fa7+M/+/I7KIQOke4fIJJg2rceboQGTT3LHFwvVOZwvH+gcyRWOc9NLq/EVg7r2Qizh5ih5L7dxNraLuqtFHK3voZv/sqvod85wf0//E3MdVeQDDVEg2GwDn9PZNgFmHrKsJg+mehh1OotrB00MSxcwaXP/g2k51/B9VfewO0b1/DhT95ToMi/+b/+b7RHrAEiUgIRdGVt7e9LrZOOPXjv7mdkC/Xd7/4BPn70QEDPWY+9Rh+pURuXywl85z9/F63DxzhY/QnC7T3E0VQIFvGW0YDsubTzd++jh54Cdaq1U0tmdr7QZM0wuZ51BD8yqaTuLcrouXMZQwcCx6hwYm3N/6cnbrFIe6cw8vk0ouGRPNuIRvmaqueZlWzE3aCEfRGHiZJ7i+TBgSOlhfTmJDBImwbzNxuSjVVjKGtL7EL5tIlBzTrGrwNWE3k2mNVrPhzQ/NC1rkr+a4C4saFtzbDZp6iOVhs6lriBMaxC6clLb0JKVW2pkcrOgzWqeax5F4DNoIqwu65jX0AmAPf0QS9PeWK7hHIBm1rTbP/mmk7wRdWeaqkQ2k0GuzI/ouNASvqtUqWWlOSbjEoG6HBArWpDbDzz2hMzzzEXbT10Ay+bXNr/u94/PAwjOjSPRNbCPIwRQ3s1+E+i247g9KiNk/0aGlUGyjYwjAyQLKUwSOYwfe0N3Hnn67j66mcRiqVRa3axs3+Mjz56oJqdku2D/WORoRjqoRreha3wvWuPDli9WGq61XgeuBzXEi49ncc/Pzct1vrywqKAy9W1NXzw4UdY29hGd0BWddJZU9mA3iA1B1iOg3kcIYUgsVOejkJ8BqxGJHBZyhXw7mfu4vblRVSmUtjf+Birn7yHjec/RaRfR6TfRrjfwbBLghPDRjqqfVtdKqq6SGXIXjaQslSkXD8p9p3IUby/BC7Tg5IqT7t0HDIZudJJdn1F6ns5sYK9HZRo26YO0nPr988J+WNch44ByrF01BVCli+gwWHY5L0c0JoXpyNmyBvBMzt9BeWrGQMuyfZtNjpjsJKgJQd73GcEUjoQLM5w5GRC/UkoQkyBN4EFysgHWflG9pT6Z9yDlr4OSA0SVlvzvfueJTwSO1wBflGCbAxCS8pyozegdWAEyUwRmSxtCSuyKOHT3mpznSQL1CeTtzUMrDLxmx+nRzirHQu4JGAZj4e0P/M6psSk5ECQDHJjRBI/Ul8plRhrGbPEIPhqVl32/6YKdMNero0CL22YRCyKaySHS1wD5T/u1g8SY1ijyXZrONQ91xswDMdUGMRZOHSmetWGlAzZSskOhveWwEoOS6RcdOzImDHg2U+n08R8+Py79dbVVb5oth7TAckBUtdF9Y9ZBxrYSvDWQFcXZqbrRLDfMmQIXLJeM/LI+cFC6J964JKXOpr1lbtuUkpzmRbONDsuBJyaMQmRCd9bG1uaghKAI+tubmEBC5cvoTw7q8K4Vq3iYGdHoOXe+iZiUUatR1AsF7FwaRkLl5bc4gScVWsCLbfXNzE9PYPpMhPHpySr5uuvra9hfX0dZ9Uq+p226OksoBhSw6KjVC4LpGueAy652ZqPm4DLJIHLxNgviRfZaKld3VgsWMViUHHj2JX0U9CUzIxsda30b6bBVyCDFtOIEu98YagEXTPiGPs/csHmA5Ri+A99Jgkg0muKk6j6mRK519c3ZLhL0JJALG8UejmQcclzqlTus5rOGy/4wsI8rl29oiKaNziR9Fq1rt/NpoRFKUFEnoeJ76f52bAxSdHDihv5wJLW+XvoI+oDaZSYRQN/0ol58ysVylLQKR2nt4oKVrJAmBbYaqPe6iCZTglwJeuSnppMfuPEwYBJm8RyFeZtLhl7u6WJGc+tZAfOU4uNio6TcvVEUgupptuNpli6XMbInGR4FMHrXL6AdquD9Y0tpcnx8/7hidLIKwuLePW1u7jz2huYmZ1Hg3Tndhe5AhM7k1rY+F7InPBJewRynz59io2NdXz969/Aa2+8gRbBbrFoGRZiEwOeJxbyPHYDKe3hngQZcDExYMHYeX7edX4aYavuBP57GdPHN6HBxtmAvokR8sWmPQiSaLYqZp1ncE0a9uDP+c3A/+x5NpJ950WQ8/8NuOTP+HPyste7+Du9zI4TfhaVVnSGSCQQeNzhVIaG407pzOFIJpWwZ3bEQhNaL/7iB9+XyX0qnXbemJYsaH5+XmQcOA9cJFlfeSDSScbdwN5NlszPxS6YM4YUGOIlE/baxhK1QB/d10xqjVF6wEmesX+2dg9x/9En+NJXv6airtFuadKnY4wlxN4RA9oNTwj6c/MjOKvicsSCeCD5gR3zxGvQAyfOlNKYog6jVLPuOKBu4bfEb1+EOxza3qUlEHOdERTr2Zqe4ekMuvts4BwDdRyyJC8tNs1DDXEEHguQtLVFz468ZuMmqXHMVF1nef4QpLaBhoXguM8OfOIalmBAGKd4SkonGNEbJwvy9c2L2e4h+giJNTnqg2G3BDvFBFcRwfPKdd1YnWzEffoqGzo1Gi5FVF6YOtd27+idO/8ru1cMOPGeVkHgMvj8XHxe/f/rdQOS6YvPZ/C59uuNl5rbs2ScE9cSuXXJ2JrB5+8cgHlRiuvWo3Ghq2rY1jg/5fWpy0Hg0h8PP/P6+d/p+sIAg/S8LybZOePiyP3ScyChZwA7ubrJ5jw861agc8xJW4utlJ0Al+P10q0AWpvGad/GQJm8qi+LJkMZYzTYeQgCl8G12IAzB7a76bJkhl7e6BpGb7vgi1bNlAmQ+8vnNwbZZPkUemNmmdTjZ5mdVqpY0+IBPxauZEjKfzqZFIOA/27XyBiOtodxjYo5Jp1JvwnQ8d+5pxvLksVs2jEdbXjHGkJDIzJnnOcW93r+PgJHXIcpZyPLsjxdVi0hZrVngEjJYbJMDwJc3AODbNuL97Hfd/kzPD7/XiavQSmmu2aBkCW/J1VPq7KJmatUMDc/q7rsyZOnkkSTYXnlyhVkMlmtKxsbG3rP/DqvA9dygq406jcGIgehPa1JrD2fP3+Khw/u47OfeR3XLi3jk4cfAcMWWtVT7G6uo9WoSoHC81YsFLB8eVmqE65nXJPoqdhpNVGvnSo4g6oZ+lZyr2u3G6hVybZsqR6mLJx1DO1SzNbIvMw5cJafd9LqajHbqMQZWbI3Qadej75iNfQG9FNj8xVFv/QVvVdeR//eCGDzvVsgU113KEHOna1NZGMjnOy8wKMPfoQkAZoIGVlAPDuFWCKL2bkFebETpOyGybK0RtjsRRjAMMLW1jZWVtf02ulE2gDwfhv/9B/9Cv67/+FfYKcTxc99+W0sZtpID/bF0umJOddHv2nD/eUrN9A5a6HTbAqobLfOkGPIUCGL4lQOmSxTSsmu4yC0j+3dLbx4toPhaB6hxXfwtV/+NTDw+6+++xuYbj1TEMeIICwbYG4aPFe1UzXnO9sm2efelJ5ZxOIbX8G9b/wyoqWr6I7iyCZiePzgPiqzM/jd3/8uau0Rwom4pIuhGGXJtNzyTZz59pEw8fbbn8H15UX82Z/+Ed7/qx9KXdRPlNFutDGsn2CpmMDf+frnEOsfYe/FfbSrWybP54pH4KDexFmthZNaDcfVU7S7bRQLKSWsk43LeomBXVqvHZjP5ZMJ8cenVezsn+L4uIHTA6azxzFbmZJVACWCZNyEo1wvzJ6AjKhRfyCFF+9b7qNczxnUQ4mpwEMxJc32h+AeAX7r0WydNIsveuXGEU1EEeK9S2YUpaMtU2zYgu/tWTgUNTanbE8IiAYsSLx9kSEfDrh09QnvtfF4yoGFtpabX6752BkYREdWVj4Kt5HjDN+PhGYGRAgsMYYin3kbkhOAMp9O9s8EKzhMH5BNSmDU+byaFyWfAf4G1ihRNAQQt1E9ZV9mbEr2VNlcBgUla9tnxKsuSNKk61KhOI9Nrf+sYQT62aDG6CITxulEkWks+2g4zlgsxEZk6UY0wDip13Bab+D4zJidrN9y6SSKuTjKhSiKpThi6Tja4ShOezGkpm9g+c6XMX/jTQxGGVQbfVkP3L//oQbzZCXv7OyrHhPDkqxHet16GbcjkgjQUfHlagIfROmGjXYr+EHgCJW5GQGXl5aW1PdubG6KcbmyviVfQ4ayaMyv28f4lazxzMfTeZu66aXY4WJ1Wj3N51o2K50BUtEYbl5ZxtJ0EYVUGKtPPsD++mOc7DxHpFdHuN8Eeg2M+i0UclHksnHk8klkcwlk8kndiiLwYKA111KfLfhxLPF2dlYqt3TPOWSbd4iTBOtedx++D9Fe54gWrksbq8rs/Npwx7MqeR9r//UzdSeP14OhWtqCWBQY5JRkVpjYWu3vJfnYthjoxrCnrjEq6x0x+mghQ4AynSFQmRBgmUqRza90U4xCrIzZT7tnmqCeso7NRmHs/xoYECcHpp4zhqery9y1M5Y1gWoDvJmFIZVdOCG/YTIq+ZnelV1CEWEOaS2tHeG4eg4CzLWzM9TOyCqvonp6jBpTxbv0dKa1hiV4i0GZjAqs5H5pqjYLzVFqu8seoD+uwmlkt2OWO/R15FpBRqHLA7V7k0oIx1y1nJGJgleDDceQ5VpIohXtA2l/SPUqaxMR8mi1QVWAC6Xm8NTYji5MOZxAPJo0b0kqZ8WCJDmG3sP0uLVex/cP6odcS2G4kCP/eJau5qhBmytjSRkN0h5YY9zHxu9bTFBH+hLJxQGXZNvTi30wYCg2PdcNtHSiBFvHBFw6n7FBOGP3OpF1Srvjccm1s1MFFyrDqW4fG6vr2FjfFIBEI91UNou5xQXMX7qEXHFKrD0Cl4fbuwrnOdre1ckn45IF69LVy6gsLY43IRZgZFzubm5jbnYOszNzAqHi6bSOYXVtFWtra2ie1WRkzoZdjMvKHErTZWMwJhNots8zLrXwOF2/NwKVSb8zACVoyeLWA5cKOVLPQmnhQEni3KXk4+EpuP7rAi6dR9x4+uaaGXeFLeTCNyE22+H7YUI3NzJOW/nraOTOREECl/VGY5y2Tq8APngCgms1FZntVtO8ngTezmF5aUk+n/Ri5E18clLTQmRsRRqdp7W2tDo0RjcZEG86FgZC8JXsOUS72VIhvLe1jU6rrsbGT0J53JSSUU7DB5mvI2kH2bakcxP9j8XQIvV4OEI2X1DwEqe2XKAkuacPBQsjvBBTeAAAIABJREFUNv0ulZ0MV8r+KUEy6ZsZ94umLNarGcCn00xgzMjvhkUOGy76cHJ6QMAjHI2hPD2LUnlajQPB9b2DA6ysruPZs1Vs7+1p0Z2bW8StO6/h3c99AfliCc022RchJFjIJwkiGxhJhgJBYBoBUxJFWVu5XFba6eWrV2U6S1icizIblok0zxp0D2jadfKScjeltY7/HOinZjcAZgb4M24CayXHRaAwyHgKghqfxuby9yM3yGAYwfj7x9O7yasFwYhPe117Sw6sDxynf5UgSOKbyItfe9n3esaiAAc252PgkuAlJWhumiYWnwNHMEQ+k0VU4CNDtfrY3dkUS+TWrVdkKi+ZuWcPBhPWx6bpDnx2BbCd/TFvzE32uelaUcXifAx7unM4Fp3ovvbsSxaSZiwuGaRLv6xWz/C9H72HL3/la2pMCO5xyk6JPIMuuJFycMB7S5uMUjm52ViTb+UIGZcshh1s6DZ5A5A8l8wZwHsfTMfC1DUJlCE2qTXvJ6uC3Ntzr2nDGp+GbKxz3QO0PiKbVeC4QT8CKLmMiunO60UZGCVLzpvPSVpYDMv/U8BvRP6WBBhpy6BN3caRYwaasS9NOhShWbc7p16qykldr0s/KgOHDWxUa2EAlupdJhob+9usTGyybMxdE6tzr1FBpbXJRT6K1epkC94bUwAu94memhhjbHoI1244eWpdANXszNkJ/tnny0znP+058s9d8N8nhf7kBykLCwKJE/DQvsdY7pMj8X9XoxZYq9QcqlfwwOXELuNlIKo3MPekUXv2DcwLAqzjNSGQDKSE1sAfD/ratQykYrLR4wOtQ/NFkpsKy2bBdNUmXnRlGJ9rn6hp5gTj3+Q9X+2tWlt78b2dOzAHXAa/Fjxn/DqfW7GlJXsyj9DgoGn8eHn2pUu5pj3UOQk/QXK9JyMG+evBttqY/U6u4w7GDy1YzBq7aqD9UVYtVPR26TFnjAq/1xoLaAK4ch8mIOn9LLk3mk+RBbLw58h45O+QJFkDwJ58mAi6c2DN/fPBwwe49/pd3Lt7Vw07g1rIvuK6Njbrd0EbdjGNeWmPh+9IXNCW/7JjV47XNyeft/RhvyfZAJHrAxNd2TQKsO0PxsE7/BW1k1O9l8XFRQGqZIWSeTk3N4e7d++qHuEH7XT4mV8ncGvBBSMk40nZftAXnPdTu0OPsiwOD3bxYuUZ5ufn8NqdGxh2m9haX8X+1jqO9rZQPzlEv9PAdDGHpfmK1mquQfR5b/s6qNvWfZxizRaOCMDsdVoKqSRYeVavIpWg/xkbsrCkzxzKktnI15HCJjSU3Cubowyuo1qS1z0di8tTi75ceztGMCA4wgAWpoOeNTqYe/MXVGNev35d9xHvD947rC9Zl7I+5f+fnh7LyqmQDqN5so2nD/7KbDjIokykMV25jHpniHR2yhhpqQzq7S5isaT2C6p+9vb25TPORy8WMe/DDofUgwGysRD+yX/zi/hn//3/jGYqi5/74ltYynSQGRwinkwgnEzZTKDdkCIqNzWDRx/dR79VR7lUxPVrFcyU8kgyD0irgUmS2eTxVqrWqlhdO0SnM4PRwrv4xq/8YxTySfz57/4LVLovUM5YUOBJu4/T6gk69VP1I4lIHAuVy0gnEqpJqv040ouv4bWf+0VEy1fI1UMyHMMnH32EhfkSfuf3/k/UB1EM4zF5fgq8DEU04JJskOv1oKPfffe1V3HtyhJ+9IPv4c//w39ANl9GrR1BmAF/TFWvn6CSj+KV5SLyiQ7OjjfQa1XRODsUAE1QjzU4mZGlfE4/Z3ufX/ONgUhSBaXjZFIeUtnW64ssUMgXMMWw1ASJHQwx6vOsoeeYpryHGM7kCR88fFppsUaRPoX7IbFKv5ApSEa0Kg1wSXrh22bqL999m+9pRJ9+hlCEBVwOW30ltnc61vv4NVUrNAcvYi+JkuX87MynkkAsX1te4aLxBUIgtQdZb+aZl1KPOcIBa4Fxc+76OwzJ7HaMr1AP0TB7R55LApEEtsynTmQGsZDZG5BdxXNnIChZaPS61P2PuJRbJ0d1pa6fnjZRrbZQb3RE9sjQUzSbMW/RfBbhKN8rJbv86AFhG4Srf1ctSYKEC6ALpKV7GyDbzKzSM/DBZOg8Nj6jnfYQ1Wob9WoLjWMmx9f1O7JTEWQKYaSLEWQLCaSTacQog+91ESabFn05p/YiSVT7CcRLN7F06yuoXL6HYSSHZp+S3BE++OC+PNzJsN7Z2RPbksMLet36/ASyrT3b1e9f3nPcQY1O9ePrJaux6Pk+NzONpcUFXL5kAxWqGH/y0w/wYm0Dre4AoSiDZCcel6a6srpNIzPZedi+KsXPiIOcjoY5JDnxXtO6yd9VKmFproRKKYfd1ceoHaxj0DhAORNGORdBORdGIUsYmmB7R+C9/IVHBsyzZuHAMsl7g9fDpcGb2sCS4Q20NIUon2PVnzxO52Vv95cFW5nllbNncUEo3tZq0l0acK8wG7c/GqvSehIFuETJFCaYxYEln0f6GhKAN1KGpdMzzG2AVpMZIT3tEwQr+QBms8zFSOrepZyYmRQEzQhOWsoL72Efhmr9iHwzvVenhgE2xODQjR/J4XnQ3QaWE1m6o+SNrZS8tyIxC65jvKdIiiBgrnAZApQhsv9Nwt/t0+uyow/mjhwdn8i6z4eRsdciqEd2PgddSWIZlIA78JLhOVHK2R1oyb5MCmOxCvlh+Spc7yJhY00aK9vWCany2O8wJb1t7FwfiKTahT8XiSgwj9gLay2r6YiBNPXZ+0uyNqOSQgQTaw7tnlF/E9W+Tj/yZDyFFNPVSVRhv6l7zLJbgtfD1HTeY9JCEP0aqSdPtbhhIIaKB3vhyTDAK4wMhDXA0iTg5mPuU9j5nNHHWMoYTXSMsDK2cXAkkdCv/7KTinPL9MClPb0qLLNkXBYKxlRRKEsbm+ub2FhbF1BGkCqbzwuInL+8jFQui93tHRzs7eN4bx9HO7s4PThCnJ5i0Qim52axeOUSKosLY4T2+OBQHpdHewcCLufmKvIwjKdSopCvCbhcFeOQiyWj0sm4XJivoFgqoVguCRCUlJhspRHlvGTZ2BQxQgNTSsWZpj1gwJB5VfKDJ12FeDxu7EmeJjYWBKR8mriXkPNrkjRzg3ByUjVydtF8c+I5Lp63YXJ1wvARAZY8JgJjBBPrBODIOux0BApyIaGvEtlhfFj4wpRGyxidNxfTm+hj1OlgZrqsZPGFhQWdj3a7i2MW4IOBblKlcBcKutno/Um2IqnDvFkIAvLB0m8YkFrcFXC5s7EpEJNeWjQHz6RJJwaa6CtJygDDllhhkowTWOG9Ewqh1e2DIYn5qaKk6qXSlKTp/iGm9wqnW/IvINu129F74t+ZfE5wWA8Opf6uaGeTYKbdljrOxosbDi0LZOLrAMxMLo8p93vT6azOMRehvd1DfPjwY6yub4gxOlWcxuWr1/HGvbdw/cYrAkgoWaCs6OS0iv39QwX/sDhnuibBWYLAz1+8EGt1YXEeS8vLCoPi+eAzwHPKhYjn2dgtNolSY0jGi2PdWRNsvdiEmTP5u/+69ex+2mH0a0FkKjomvo729/Nt9KeCljIgd629po020brIELrYlFuP6AyYA7/rZb9nInO5cFCOgWo96AQkCLJpggBp8Pu87+IkDTCiQtsAKAPELInPWNE8LrJ7KbPgFJVhKQSlvvfn/1FJ8bOVWQxoDq9k24ls1t7leJ23Bdh5jdqiGwDo/El3iZN2Jl925lyppfMuk1cz/Pav6wBDNoMPP36sZMWrV6+L0RuJJ+QdRSBTRtPcYV1jLrCOmyQLDJcWzgJMMgsvBXfn+RxwGQA1vXxcAIjzPlR6mwtGsfvCz9tcWJu7f5VgPgZZnMG5I5uS+zm5xy2Eh+xYC+gxeT+9Vaxg4olwBb1LqqOsW2xI+Vw6ybiYmeo8HI7hgUO7tmK8K/UzrPVDa4lYGG4aKyaGCwhSE2OSfT5jXlrOtZaTbPPlcyu3Uk2NVSEPTxaJvDYCTU26qvM4vvT09GEar2NaukGMElPdnm5+mRO/oQDP92fuIDVobDAD4OXFZ8j/v39+JtfVgYy6jtakjhlqjkHsfyHXfw96qVlw1gYcavHrvojy1gAXJcgXATP/XPsC01JVz4Nq4zvLNYoqstz3GGvATXXdQQaBS8kMnU0E2Tvnn72JxNsHLvnnhoMAp4lz1yP4jPuzwfuJ32bSTT3ZVqHZN7hnNnix2JQH17Ug6z54LlSExqPm6ePAX7cZuNrbO+/a8PhlwOU5CwsPqgYYl/5+8E2fGf43dHwEmiTF8wmSFyQ9Bihbo8T7iOsS/7CGYL3BvZhgnWxinOzYrx0+FIs3q90fI+xsk8H2XNY/r752B0klFbPBj6lG4fCP5vvGonQmtWOQcsKEH9+n7ng9Q1K7JPfX2AR6Hu8pCkCzQY/2Je4T9KeDBRNxbWAdxffIz6ViEdlMVnXmT3/6PnJTU3j7s+/onPG9sx4hQKfaLJVy58gsKVhTplNpNRZkZLYabCbq2N3dRrlUwNWrS6p1trfXsLvxAtXjQ5we7mDYaWC2mENluoh4JIRcmsNmeoea3y+HNmQcUoKbTadQOzmWF7gNe+uonR4hlQpjqlDEoBdFnQmmrTb2Dg6Rn5oyexvJ4oF8Jqk6i2GNMsdnUtugiUadfpv7GA2bqiEjiOG0OsDuTkNraT5fwrWv/aIASp5P1jS8/qyZJYV38jQDw0fokm03aqmRX3l8H3GRgcMYRBO4cuseDqstjCIpMa8oqUcorkaRUnCeNxvqEiDo6LqwoeJ9w1qdydy/+l9+C//8f/yXaCYy+NoX3sLl3ADZwaHWyFgqJxXY/sYqDg+bmJ6bQiFLACGC5cVZlIo5jPodjIYdBZFwndbwUJLfCE5OqnixcojeaA7t8l185Zf+EaZLefzx7/xPiG6/h9bhPo6qbeTnMpirlFHOJ5GMhpGMxjFo07/V/PpOeyMkFl7BZ//6f4tuahrRdBbpSA4f/tX7mJlN43d//w/RC2fVMPM+JJOO+4/W6RD3Fw7Aukgnybh8B9evXMNPfvxTfPcP/sjAiVEX4V4dx7trSKCNG8tlVEpxHO2uAP1TRMJtFHJUPcXEWlQjS1BiwMAVgjdR1exkP9J6ieee/oNhAmHDgZiYZKVmUwldvxC66AwIYvHZtWBKrrvMUBj2WfOaFFLS7WEf3XbD2atwz+wTmxJwKRWC29fFrBabiAxgqvbikjaSaWM++Hx2KZkfoV6ti+lG6aDWX5lDGpmC9QUBAbFFyVJ3dYvV4lYQydtaVgYTubi2Y59A7hQmrtK1vcdbrjgpOX25RwLZWJNxDSXgTs9+7p0Eag241LCTwBJrbA1xo4jS7zLMENQhTg4bODpsKDzn7LSJbm+oZ54fDLiQOi0VB8YApQGVBBA5QBXA40NSGOIRypoAwqilbjuZBHOomtF7MDssgVKRqCwAeAyn1YZYnfw797xsNopCLoapDH0WSa6hoq6PUHyEYYxEIHqmRjDqhjDq0eeVQFoYAw5URjGcdOOI5K9h6fZXULl6D+FkEZ1BCJ0BBFwSDA1F4uqzaNclO6ABtA9IcUMw0/kPTxj1XtlktZkHU8ZzLQdcTpdLwgSuXFrW0Iahvj/96QdYWVtHo90X41JxOYEUbSOOmbqGYWn9bgu9rgFDBOBVezurNxEIWvRED+PV26/gzddu4Z17tzFqn6Lf2Mf6Jz8B2keIjc4QGdQQGjYQHrbGjE3J8V39z/2fwzSyqjWwcMCg68pssCsSDyWzfYHT44Gl/J6sh+HzqnpSbMUJzyBoVTX2s/S+oA5Yp0+moCWuzyQOONWh1AN9Wsj05X/I+5j3brvdF6uy1eppqJTJpJDNpJBOJ/VZidfCLBwgqfAP2gBw4MP3YME+drx23vnrNYweDkHn4GCxO4GrHNg+9vv2LEs/wfQ/F+hZBDqbwpPAIQeK/pyEuV7FU8ZyD0dRqzelzDw4Ys7HCWpMuu/SJ5k1k3k7xgRU0q8yKhKWGJf8TEDTMxUdmYTfo3XSeVBGBJqSach9k7UTayvzmuR9xrqBg7Zxj6Lzb+QtgZi8Fi4ch/ssQUruGfzslcRkcXJoaT9nSmL5RY6IBfHYHduTKesknIEEDYZrWV8jhmVgmG/3kq0jvsbzTYzHDMaApZK//ZppRACvQnPAha1BGpIbY1T+m67G969jvpZ8vw609GzowOx6bLFkwKXd2h645Ang4hEjNT1vATm8FdlQE7TacsAlGWmUNecKBRe4s4R4OoWd7W15YB7v7uNkdx+N06o2NjL85uYrWL52BbML8445McDB7h42V9ZBAHO+Mq+gFHoPckPjpkO2JT8YLU/qKGPfuUCRcciieKpUFCD4M8AlTw6psPGoFWuJuNg+YvPpo6tCiaClGAReKsZGjmy5/lATP4KYPjyGv1+eIU467k39vcxLnpLO75Cbqky0eaHk3xLTZImMPQKVZAweHh/hgKniTSZE9jShoI8SNzFuvFycCFxSfqGNeDQUA4IfZFnSy+jy5Uu4fPmywLzT0zNjRI5GyOZyYqTyZhFKTz/JLqeDYTUgbNS5c2gD7w9wcnQkuT4T/AhqphIJAY88RyxYWeSzCWIiOr2beO270Rh6agpGaHJiMBghQx/Pom0iU4W8gEvejAQUtPFo3bVprMAAAcP8d4Ym8cal7No+vAcet16Z3JJ2nqBEJSoQRPJ4B/gSSGVaOMONmBLOCRLB3CfPnuPJ0xdY29qSyW4qk5Nc6eatO7h77y1Mz1YkJz8+qWF378DM4+PGKKG0n1J1PnjbO9vyW6VE/8bNGyiXp9XA0NfKkqINhGGjb5NZW5QJBAT/BMFGDxAFQUj5CwYa/TGDxwGX9r2TiaNJrM6Dor6BDQKMPpXbT5p94xdkCP2nWJXj9zBGps5jLR64DDbx/vUuApPBn7wIYAb/381TzbxbwTFO8us0OuZV45LGlVxNFh0DADqSgsc54UEIqysr8ii5fuOmngulVrLQ5karSaULvHDscztuYxVaQWu+dF55awNtx5XyTLRzKLKfERkIw4LFXsX9cXUmv8q1aHd7C8+eP8ff+NbfxPHJsQXYiJXJRd6Cvsz7yMJj5NIj8NBsITW1dbeZZ7VNzqMLRRlLxD2zwCW0uWRAFtwEAr1Mc7xBOQTT3oOdJw8Kjtli7o0NBUCZ/JMNoZiODrBkkSrGO1PrXNPgeR98n/w6G3ayP8R3pM8Zvy5CARuVAFPNvRcTspB5aedGHi985kJDxBmUEKOXmMnc+cfYF/z9lszI+4MyCVpycEO1tdsxF9yQxUvvda5HI8QpL3dhG9yABbm5IpJ7iCG+E6BOwjgdE2VRBK+tUAA/u+sobzYZ7vsH2QpA/h7XjtgzfgGmOw8S2mAjCIzaLWlgnkBsZ+3nQSr9g0Bd8wgU4OV8Ob3E2IZJ5idrp3EysRcrwF0X/mzwefcAE0EBe1sTpqY/RoG/jkHg7zc/0dU1C8iA7Dm3a2dJkdy3PDht7zM4iPGyYBu8mMVE8I8nePpTbM+V87Fkk+jOtmxifJBRQK4WfDl/f03WUvtXb0Y+fhY928HRUPVzul/cMzn+/TaYcfCzHTa9ofWQO3DWA496iOw8BNdeFb6djmob7vfcS+lVHbxe/u/cd/l3fq8UDfU6isUpgXz0cuTQkHWJf760Dkn6Q7CGLOOQLF/yuYLsVP7kT/5E4Na7735OTQPrL4bFyMeWw8JIBF1O1Z3kU/e/+hOb2FvTf/6P/53+ffpzzbU7+G/GCPcev2YJouYoMhD7y9iBp6ozMukMysWi3tcffve7ahJ4zLMLi2oWvAzaAmwotTJZrZ5nFTJDgS6DHuX0Vb1O66yOQj6NS8vzODs7xvHhHlqtM6yvPMHjBx9IVrY0NyvAMpeKIZOKIx61cQFvDw5C6ecXGUYxMzOF45N9nJ4caL9S7deoC3hbXl5Qg3RWa6JWbSiNNp7Kac3M5rOYnqaXJdNAWzK8T8SSSMVTCnjstM/Qbh0jEmojl2bCaQLHR6d6Ld6O5Zkykin6ip+iXvwF3ROzs7NjewBeW1lwqJ4ja4u1ah8JrqGdGqp763jx+H2ERz25Qo9iGdy69zlUmyOE4ml5QTLE5KP7D8z7ecgas6MhOokBCnYZ9FWbk5fC63D9ygJ+4effwfc++Aila29geaaAs7WfIlJjXddAOlvQ3p8S8w2SiwKnKE3FMJVLGWPGMTzInDJAO4YRWTCRlMCblfUDNPoF1HI3Mf/2N8UyfPy9f4PbqX1cmaHEL4J+lE1gWGwz+u2TvBlFSpsLz11t1Ed8/jre/MavYpBbQCSVRSpSxtOHTzBViuJf/x//Fs0eA0CTSNBj3rGR2GTyHPKc8jgvXbqE127fwbA3wOOHD/Fnf/rvUDvdQqu6jmT4GNk4sDCdR6mQwpXFaeTTMZSn0gL/Om0SDBpq3Pk8EHhoNDjM76F6WhMQnYiFMZXPKmWd9yvPESWOPPd6FJ3MkSQQkizoDR4OJ8VcolyU96lsJeIcGnJ54thyiE6HUnELqlNvQSBWTagBxOZlSgsFesxnBSCwHiMLm8BHipRYHjMHC8022s2OljxJmV1QqAFKbMzN1oL7sAcztRaIzWMAp9Y4W0DdOh5QCrh/I2imQSrXev4eqcOoIDFlyIDHLUaaedWNKMePEHlrI52ISkZP/2Heq6wn6rUmjg7PcHLcQp3BOdW21mgGTaWSGQdWphBPkIU/RCTKpGOy0fi0GGtdvD+BO9pkncehC2SRlNgdl5uz8jjNc98ASpOVRgQ+KcCHSeNaK5paPwhS6iMTQTYX0bEw3IpqpSg9wCP83QyW7aEf4qCJLES+wwQiw6SASwd9McMe3XAK9WEaoexl5OY/g1fufhGxXBH1bk+Mx8ePn6DZ6iCVzWF9bVNe7pKO02+XZIMR1xArMD1oafvZZNDLoaIF+LldUOoJk8gzT4FS8etXLksJenh4jJ/+5H2srG8ohCpCj0sny2X/zWwFgpQ9rY8kmRiRSewzkmg4WKCdQSIte410Jif1H606rixX8Mq1Bdy5vojawQr21h7hxaO/RLh3gnS4hUSogxjYg3CQzfrT/Bp9C8H7jGsmGfR8057p5us0qwdZ69BGaeIxP5Z5O4m3H/Lq85h6YX2G2KtMNNd9wNrMgqoM3GL4Ci3g6IFIdSPXXM/wJOg3RK8zQKdD6wPeswZSklFJZQX/bn2oMT490cYHWY598emTz3AunlvVvlaH5vV4mRf+pDa03sEY2RObLc9InNRbvutwtajAaBdG5OpMK8EtREsp3BwYO+Y1B2YKRWMAXCiiYLLd/QMcHh6J7ERiBUNv4kl6QVqANNUKBCrlV0m5N0OCzvlTmv8qMRVjFFoCuSxb2vSYJLZBq0XWZAy9IfPYrAbt2M1TVEHRUpKa3QzrDqpNuU4KrEwkdUxeKGiDDJJDzMtWnpa6tzs2HNYQ2hQ/ClGM8+cTInrw3lNl7hjbvtqye2oidPHPoBGdzDvVd7LWCzpWpvFHx6DlpH80EF4EDoGVxvoVAWTs02nenCStWYCiC0t1HrZGPnC+wqx1f/2XvzOWiveQsuKXiDxj2JNJk4oX8mI2dXr0LmiJbUnWJU9KrpBXmMy8AneWFTm/vbUlXyCClqe7B2jV6gItecHnFxcMuJyvuCMB9rZ3sPZiBadHJwIuFyrzSKYzYnwSLF1bJXC5qmnHsNeTiev8nIXzELQk65KLHSfOE8YlqeEGXJLloJh2Apf0CnKR6wQuuSeYlDlufkK8YvKxJLtmMhIaMzTpx0bdPUEPb6ovbNKKcTVIfQvjsQ7fwBYFclCgwukJGYwCErtC1M+aDQGCnHrSC6JUKo+BSxYeLDIIGtI/ihedRRy/n+eB/hGU8Ny4cUMP3Fm9qYeFqDsZl5RPk6rNB4bAJZmXBC4zDO4h+4LG9PLzg4BLMl/pJcOCmNIkApcyeyVw2TaGIxmrfB9kHxAkPKN3VqeLZi+EDoGWdAxTxSksLy6hNDUlenizcaaUZ248SshKpbSg8BqwQCX9npuF92jQ111DrN/npOM8LoKXlHbzmnKBIbzEc0RQXTL5dFrnsFyeEUOTE336XT7+5Bk2t3dxWjtDvlAUePn6vc/g1u3XUJ6tiMF5dFJVYSX5QjQmNi/vLy72fP2V1RcCKikd5zknG4VAJSX+xg6lvMnAHwOaXOKpXxUEWBk1PNjsThZvJ6V0CWn+60FvrwkJyHGCmJjn13JtBH6JP0/VehlwGWz0L/79ZY1j8GtBkNMYZX7jcWDfhUb64usFm2zfjAYBzvHX1CC6zUkyyrCljItNY1E1muPJR9HYQmJE81+cXy0ZMX/2Z3+Oyvw85ucXdM3o2cWFXiEUSug2g2QunJI0jAHLwJYZ8IMxwDiYRTgBZ8yo2J8Hb/ruAEzXSHtgm88Evcv+4gffwze/+fO24fVYaDFh0zzClHLptwsPdAhM8Qb1LIBNAmqSkQmQ4UlMQW9LY1oGgEv5INk5C4YkB++JyQTc4Sie1ekagoGmvp41Zve+QEeCTQpTMubDBLh0GzbLHhpEE6Qke5bfz+CeUUjyNYaahSIx88R0/rcGVJhMnpNDTQ9d0eIZgSZFoCTNeX+K/GP3kcLHKGnlPsdiJGGsjf7QFXJKRLV0PbE3nTxfjXE0hLjQkKCK1SQTatZM4+OYZPydBogNqU7UDzkpeYjADe+1sbGArQlia1jBPg5RDqwf1lRaIWoF6kTOYYWkyYbGP+LOlV3/8+CWjsgxLgW0jafa0PDKP4+6hjoXE7l78N7gz0q2N77nrSC1NfD879RgxgFfZK/4+yoIXAaP078TIyYYyOpZg8MBi3I7v55BPmGABqT5+lk+f3ZWgqCl7tkLoCZZAhPg0je+k/PnIWKTSPop8/irJnVmTaBUaWdzIOavFX7+/vX3rG9YfIq4Uw8rusjdAAAgAElEQVSZVNwxpWU14/G8MVvSGBHye3IF8CTwChrs8nxxX+Vz4IFLf44UVNjryRqGx8Tagq8jdYob8nqWJb8+NlMf//4+Ym7ww3//5MkTPH++gnuf+QyuXr2mpojDW9YOU1MleVNTesbrrlA7rTcObFdj52T/I65lAdOUAOgd3CP4jCg12BE2dS/JYN7AtOC1HZC1FGOdc6win7Vm46yOxx9/jL29Pdy+fRs3rl0X+aXKoJ16U9eOMmn579HfWzWLMeWUyB4eodtpYndnG4cHe7h+7QpuXL2ETr2K7c1VsdW2N1bxg+9/D7WTAwFEn7n7GuZmZ+QvSNkZwR420PJ1Io2N4ks2k+0m4hGrbzrtHtbWXyAS7WN+cRrZbAbVkxY6LSARo5KItWMG8WROA/FkirWirY9JempFw2g2T1GrUoZ9ajK2cBKjbgSd5gDtJqXBEQV8pDNhdAZn6PRa2sNOcj+vmkve6dmsGiD+4XkhoE0wVUPtZh29Zh3JSB/1wy08/vA9xMNAm6yXTAlX73wGrWECLSa2hmMo5Ir4s3//H63uY1proz4O4OCx8+siPMQiKBaLeP3VG3j91iw2TuvY7yVwsr2CyMlzXM1DsurZSkWVQOv0UMFCbPTi8ToW5vMo5vM2TKJdCaWPVNrS6yxMwIp7SwRbW3v48NFTnLXCaBZv4s1v/X3cu3cXz9/7fVwPrSLR3cFw2EKHaxeVDtwfugQ6uC4YO589R4Ofp2/ijZ/7VUSKNxFJF5BAHiufPEUq18Pv/sHvozOKot1gMBxlgGTw9fV5tlxGpTKLQiaF/b1tPPvkIX7y3g/QbVURCw2wPJ/DYnmI61cKSHIPIIO01xE7M6bamqxKu18ovZf/2VkTrWYHnRb3uwgyybh5JMorlSxoNtUdW0PHk0hLd/bsNOYQcU+SxDHGtd7YMQotkUzNrLM4+KSdFV9Lqb/0WHQsLAWM8I7kWqWgnpTIMWRdMp/Ar0MMoiJgyDq7weCXAXk09GAzhpR8MzXAsn3EB7eIfCOpo2f2mOTWBtD2WRigG8Sy7pNFsBu0su7SOqq91eoXGxFHMWD4GEMt6M3KHoO2C+k44uEhOs06mvTBOz5G7fgUZ9UzvX/CArEoA1YJFjCwi3JTKrwMpKQ/qA9T9P6UYj9RvReJ2yCT58wB4tYzOAa5S3Zm6BVBEi/7JjGDwORp1RLfCVhyv02nI8hm+UHPRXumZLXDobfqS7PO4b3AYwj3LZkxLE8CfoQxYn0ZoS1AEqFeHMPOCBERM2jDQqk4fS6zGCTnkZp9Dbfe/CIi2QIashCLYH/vQEP43FQJ9z/4CLv7R5KOaxik4byREwguTmpN2xt8T+O91bXXeTDDihhMl4pYXlzAzWvX1JednJziL//yx/jwwUMcHB6L2UkAnn03rfCsZjBvUvbzJNhw3+MzkYzRmiyHRDxjdSvvNVkRkGzTxY2rC7h9fRFv3L6E1uk2TrafYuv5hxi1DpEMtZAYdRAdtREeckBCufIAoYiBl1KCq0bk48Pz7FSeHl7XbWtgj7EU7T+fvSC/QMmAHMjHqs35owqslPSf5A3LpiBASzCrK3sHq+EskIUAJRVKrHNNMkX2JC1H9JFiaBCHnrTgMDDJpOnSutnzZLI093miTiFYyRpK2MegbbLlgH2V75tMRaiFxj4cYClKhr8fPKHYPe+T/tlLzM4rwuw553ERard1laxz67cYLkzsIKVVgax3Ki0PDo9wJmUKByrcAzMa0ikUJ0Gg0ry+7RIZFUl2VW5ASnVAm2njLcvsEKOSqoFOV2xiYmnEs/h3X6P4YFmf+s1Bm0nIiVsRL4trqEd7Ia19fpDt+DNc5ygvNxCaMvJJGA/XUleVislM5R4/M8tF93k0rA8LSXbX0fUSBkgba9bKLjf2caQe9R9BuzFvIeavooEBVqM75rB5D7M3t55AdgDKCHEKPWeX50kj3v7CfMImfxSIxv9+/e99R6ni/EPgUg8Fi22+OfokUiqez8ubjIAfAbONtQ2Bl0LOyW4rFlFZWkBl2ZKXtzY3lcB4snuA6t4B2mcNxJWMFMfC0iIuXb+K8uzM+F7d2dzC+sqKQnroMbS0sKgLHYpFBfBtrjNV3AC1Qacn0E3AZWVOwCVlyXwHdW4gTBV3UnGCqGTc8IYgyMWiU5M9SqYdAMkbkAi0gEsm96pi4kNNxuVAPPYg45KFpQcuzZOGVFtrPH1akgcuNVjklJ5ekpS7DIY4qZ7irFFXWiIfFL5PMjB5gxAcJODJ4zR03VLQCcoRQVfqViSsDZ0NhhKnohHcuXMHr7zyiphNRPdbjl3JpEBeGwX0+GAb+kmGQwIO5eVBoEcNUQTHBwfYXF2Tp1A0xIQsAqNJAZdsYjxwKeo8gUuXfl5vdwy47I8EXPK90qOmmM/JV6eYz8jc+sHaqpuiRzHDNPhSWalrYr46/zieA/ugz4Hzp9M0wdJPeW554/M9kSpNpmQqlVHxTNYqmSJqMKJRlBn0NDMr8JLMy431LTx7sYrnq+uSjUeiCZRnZnH1+k3cuv06pucqiMWT8l6pN1o4qdZ0f1M6zmvrOJRixjFxnPcqQWOa1PO54DHI35KJ8ppyWxNijeoERLTF4LwUbkLW88DGeYbSywBGLQ/nWH58VU+780CiLSL+99thGPgnkMFR9cVIcSymoJQwCC6eZ0ydl7hbXehWVL8VjZOMzwOoF487CFoGAQv/d97zZIH7SZwBlw6sdCbbkoor3Za+az1bFDnrlA1BT00qUw0pH7l05YpCDLyk05hczifG+8M4ea+lQ1tDrXehjVsn/rxB9UXgw5CIcaFpVRaLMoN2zAPS1g5KDUaDLn70w7/A4uISXrl1S5I3MrTlleT9Q8fotP/9gWJc8gvnm+KAy4vgpZdm+Am2By9twuamZX6TMmtAA7qCG0cglOTivUc5iAA+FsJKw7REcAFxBCK5h0iCYuuHSl73et4snRN3c5dkuii9kQaSbcgawDED7VrbCTeptnnYEUzQtSTDU02JSyJ30z0LunAFO//O4x2wsKD8goVFXD/fJWNFazFBF3e9HQjFZozAJZlFwcGDL+rE2nP3vQpPrmEqQoFBNyjr4fWySXyQXe1P9dgXW+FAlFUYKG1v0N6Xl1VaIWnXisUai8wgyKxzFQi9seMOAJtqjqxhCv4c98TzwKV7P4EbIrhunCswApJfLxX3x2jnx6QoZsAfnLrbq5xbdwLrHH8fr60H3gh2+1/l1xX7N2PZeoBQj647QMedNgyZdw+La3c6/H01tFjfCyzRybEFr31Ix+Amye7cmHek3W8TJjT3W1KH7JmymvD/YezNYixN0zOh5+z7FvseGbkvtXVVt7vbvbjbZtoNGrNIoAHJFjIwDHADjDRcgEBwxx0SF9wgcQEaCdkSYwyzGDweu93ucndXdXVXVWZVbpGxLyeWE2ffz0HP837ff05kV1tkKSoiMyLO8i/f977P+yzX7ToEtDnrBq5J0+/N/5KUF2rSJ3YiZK14oJ3AJR/DS7z5NOapSx87+lragIfsQv8avZelTfnJjuzpdbIOURPOcBdZcNi9ZxI1C7VKRIGnT58qYHBufh43t24hSuDTkhi09yixXH7iTK2mVJFNFO8v7tUGNhpbw2w5IvKh8s2GnRx/rU3f+7IGc2C92t6pZHYdS3d+1WBEh0gmI0qTPjg4wFWlFiSj3717X4MsAmjl8wuFoi2tLAcDU8q8zItzjFQiaZ5Ugz5ePP8cGHXxlS+9g2bzCs8++1hp4L1WDVcXp3j88Uc4OtjD6vISbt1cR6lgidpkNtF/mU2O2Q/1rBkKAa1WU2BoKsn9CyifMgG6h42NFTH96rWGGs14PKXHoQ1TPpdDJNoX2NjuMDwpqeabjQqlu+WTPQx7TZRK9LdiPddF7YrgaAe5TBjzC3xNEODV7nA/ZBOVkcT1cu7Lasg8UEkJOtmny8vLusfoSUkGKxuT04N9AZdn+89xfrSNXrthSqdQCjcevIPOKIlGjwqdCPLZIv76L/5KACX37EadgA+VNVHU6lfIZXOqsbZubkrdUz45wOneU/QTeURm1jCXi2BmWMZ86EweoVy/Me5h2LrC1dUF8sUcNtZYu3lPuRiGAxtKDwe0TxqiUm3gslJVWGMiGUO73UU8mkEjewcPf/vfxY2bW/jpP/3f8CBxhNlYDYN+HR0yeXhfk9HSJxg6xCjcUTOGcALtUAIo3caj3/iPkF97E+F0BuiEcby3h1iqjT/843+ESoM+lklk4jn1O7dvbWGmmMHR/jYOdp7h45+9j09//lOM+nXcv7mKuzdXsTJXxNI8z2kTw34L/Y4xxniNU4UkZt1lC5WLOi4vaqhcVGX1VCrkkM+lJLUnaMXrmDUy10E2xLzrxF7UvmosP2MN8eYyexR6rw3BJHmrb3muKW/kCRNw5hp4BSyQWR38fSiwjhUA+x8F5JFlw0PF3oznLBQWqYKvR4CB/ObJdm6h26a3tzXzNgy2tUdrnx+cOtaPGFW8l7g2ac+0ekDVhMJADWgwAMoMmBRao5qd1jxkntGUkhJ2em+SHcrXGsMwnMAomkZpZkmAIo99+ehAPrWxUBfxCD0vB0hEqMgIIRY1ZQZDtDhE4PrJ9aI/oP1Gz1QXFkVmNbubVLExVxUfop+mA5g0vGZdZcNVfYRCUqc0miPU6iS9UH7e1C6XSHDdZo8XQTrNPAMLBOH1yfNKeyFjtbtU86HcSDFU+jtTz4HYOGagDAFNMmbJpA4RXGRKfQKRcUL1TIS1hgw4xuhy4B5Oop+cQ2L+Hu6+/Q1kZjfQHcXR6YckE2cQamluAX/1w/eV9k1fQa6tPgiGwJuUPcHG52sb+6cg7IT9gGNvydoFY+QzaWRTSeQyadlMHB0eKVzt8PhYjMtwLGVSbSoF4klZ0ZEoZAMOKkIn4VhUcvBDoUkEyhkIKYCee1YPNzeXcO/WGt68u4lh8wLV01c4evELDBtlxNGShUN03EJ43FaKvIBLNwxVxeft5cLs8acHmebhLdWeszSy1pi/Y6CPPGVD7A3MioDJ3gInGaDboWcvCVEGmlk54kAo2f5YOrlCb5NJAXPEP3gM+Hfe35PfsTrKkp5ZUzhc0R1vO0WTOpLsW/9HwBPBS5dW7zZ413O668+1Mb7294Cs90bXQEGEwmkJuKpD9+HWBG+B5uop9bsidBBOHyCWoOLWmKcaohMcJNuS9zZ7jN5A6z6/NqUl7xVjLFuPaKuIyAe0upLvpylYab3C/Zr7I9cdHUdeUwwjoq1OMqlrWwN/3sMML1QgjwXuEMcgQMmahhiHQpA7BkKa/ZnZ6YgQ5XopPpbASvfBNcush5xfpmoeCy7yYLAROEzmnuR6ECH5gvUGLz76p5rtgK45b93j6nCfP+IN5jzLUrWW84R1uPTUkMGucbM8IIBpgLf9jlN1KX/GhbkaRfaaf71Y5n5oE1xqhjH8EnCpYi/GExtBIp2W7JfAZZcU135Pvn+H++ZxyQNPxl1xtoQlMi7X1wRwsigkeHl1eibGZb/ZthskHsfq5rrCeWbn59wcZYzD/X3svnyJdqulQoUfMqyOhCX/JgjKx+t3uhh0eshnclhfW8fqyoqkvCxqKLMgG7BNnwoCbZz00WuAbBpeHA64ZKqe92tiwcQDSU88z7hUEp6Th1PCTNByTK8EffTF+OSHpF3uYPpiXklRBLhESWYYhKNGy+sgrmN4cXmBy6sKLq+uULmqyVScKdxkCfIYcXPnouMbA6V6O0NqFiG86AlaErzkhcTN+eHDhwIv+Zwsyggwkh3Ix6YslswAmbsykZvTUE1mKY1X1a+tk7Thi3IZ+9s7oivLODge02Imr43+QI9LUFQU5PFIwCUn7nUBl100B2P0xmFNFshi0mQ3nUKR6fCcug57aFaruDwvO1ZEFMsrS4gvLmBICZsknfTzM4bldECPNVue1m4sDlb53Agp5eY5FujQ6wWMVJ4PXhsLC0vI54taBCkf2GZoz/YOTs8vxOZKZwrYunUX3/6N7+DuvYfoDcdKVKS8fGPzBpZXV/W+feI575zT8imePPlMANh7730ZRdopjMdawMzbgv5BLfPgUnKWbQceZ7yGNwZjbrugAiPzKZbJ6w3u66CRZzBdAw/cFmQN8mSyRcBAwKUDezx4KWDIgcQevJx+vGng8nW2lSbfbqH033sdgJgGI/yw5Dp7ZgJYTMBMB065oC1jzFnxaX4xBmAK0KaIJZHUhsL1WCErKmZZPNt9SbPuQrGEmzdv6R6yQs4S17RoszgSA8L7AvrwG58e7gopxzAzEMRtEBP+vm0YjpFnzEyXwiaw2CdvG2ihYiwC7O3uYPvVK3z/+98Xs13MAAXJOMh8CricPv+SsboJPIt8+V5OTa2tDuT/JtNrX3T4YIsJYOK9knwR4kCmAMB0j/EaYM5zLbBQcglnnB1Ib40RxlvWwnkG6MgGwoAA3RvylzRDcEtR5xpu8l5iagyqYNEVSITd8xuwas9pMk4L3vFDD7GvnCcnpfBKz3P+KlGm6Q67RoynZJzTUHkQm58zLTFURDqZsI5RxEDLBBlLLqlPgJHzeuMa5sEgb4ch1qaGMB6uMmmNScHMu2hybthQTANmxtzW+TRhR3BtaU3Q5NsALLLWzUPIAlck4XDTfQMvJwBn0BfIu5PApU2Tp4FLruHBdTYVyCOHUA/OTjEgPbj0+trEwlpP75Ygu9Z4yg3Y8+xRFTpOQiXWi/PgVUrsVInsgUt7vkmAkK0l14Nvpgvr67Nbe0ADzCaMywAccyE1X7T+TQ9XtO46mxDzF3VSc2eIHkyUfbXDJnHq3plet/2/e2DXEuqvg7j8ngcmedz4NWVPZFTa4CxsoXyplLGFnVyIx1bHOTRCTyDFUEbxXDsIYDJRm1JwNkUMpEukyUpICyD3vq2sPRiwF1NN0hWAx3rrT/6fP5GB/Le/+13VC3UOqhU8aIoTS3E1awsCaVRN2Ovi/TWRFk2fKx8a4acmfnrPAtj8Tj2r/LpVgQATf5c4hijvSQ5TsukoKmdHePL4iWqcB48eYX5xSeAT67GTk1M1w6tr68jki2I6cE0wH0eT0RurGNjefqGB8sP797CyUMR40Md5+QSX58e4PDvB548/xvb2M8wW0vjar30ZpWJefrX5fFKgh4BbJWeaZ+6AaphWUzUdn4dr0lWthovzI8wtzKi+aDf76LZC6HUJVGUl7aR1Vy6TUpJpq1nVGkgQi3tKs3GB4+Nt9NsNLM4vIJcqiH13eVah+BozMzksLtCSiPK1tsCaXo8sdzZaBLDp5TnASf7rkokzkIjXnx+k81h4H1Tuu/x7s15Bp3aOXq0MtC8FXFIGOoplsHbnTXRB4JLhn3EUCzP4s3/2p6r7er2OrjvewrQZWl9fVZAngaxmi1Y8I9ki5aNhtMMZNMIZFJJD5Fo7SNSeo9+7QjxFwInq3Sv0Oi3cv39Pia+8vuPxjMDwq1oTZ+UzBSnxvRSLOSwtLyISodT/UsGjvXYStfQ9PPjt38fb772HP/mH/yOWO59iLcdQp4YDLikVH2LU43UMY6MJbAqhG0lgXNjEg2/9h1i49R6GvG9GafVD7e4p/vCP/xjxVBG31m/gxsoSMOrh5x/+CB9/8ENUznaQTw5xY20OizNpzJeyKOTSkuQydZ6D2AiplQyyaXdwdVURk42ABYcCuUwBhdws0smMNk6yw8KElUb06zPff5Nokv1ltZWGayOuB97vzBpZngsxciJh2TqQHMbrixZeZPWKtTXg7xnow36QXnm+rxJwqDpqsodKas16mDUKU3/jJJMwrI+SVEoyM7J+MT89sv9c6KMt1M7KxdZ4v9YKYHOOG5P6wMtlTR7Oe0+DS9YYUlzwsWygSj/t/pB/JxOUNUACFL13CXCPw4jEM0hll5HPb6DdHiAaGuLq4gSvXnyKZLSD+Zko8ukhUvEe0nEqQNjL8Frp2mBKoX1cZ00dI0B4ah+33c3qSO/DKeaV8yLk+snrtdWir3/HPpodsX7prZmIk0UWss8KDmHPawMoAlEGgLin9J7QPvxFgAVnoQSmuEfIDROxcRwRKRSGkooPCWBysqEwGaa9RzAiQC2gs48+w0ojMXQiKfTjc0jMPcSdt7+FwsJt9MYpNDtDvWaybOcXl/GDv/ghdvYOBSh64FL+k3zOYB+1fmhSL1j9xuPHQBKuPVwzW4062o06R+WYLRWwurKMYqGoN0yiwv7BEeqtLmLpHBKpDBLpjJifqiMkfTWpttLFubewd+C7FLBiPu2yL2IfTKZxv4utjWXcv7WBt+9tAd0qauVXOHz2c/TrJ0iEWkiMW/L6BT0uR1R2WjCcwk3CMdWUFnhjNbPVDk6l5MBFdVQEiiX7txAl3hPNZksYhg9y4WftSxpO+xrf14HsiRw4GafvbVp+zATYbADAvY3KH1dDOiDKCi7HsJwCsnw9xPtpus9TfaqwUDfQV39mYZzmZW91jL/WPZFPfw9YxC64y90P8qt1JEdbs4z1PWlnnTopqJE8q9PVBwwTC480kOK9YL0Ua30yKM3vtNMbotWmPJuBOPw9niRTGvGYisTgFKxUsZK5ykGV/CVlP2hsTH4t72eFjLn369A83sfEYvQaCIMIQLYwHLOVM09R7ysqaXmnp7pEsvWIBfqIOUm/TFpoMZiWhA5+VigABxnETGgTOLJzwSBX5bsYmJrOmMIjEY/IDoIhoiF3DbDGs57fLKP87EDdlZR4Nhwwqz+TxeuzU+1ZV+JBbFtcjG05ucdsKObJPC4kysn7PJtYr0H3mtl2eLJ1gJ/4tfKaVDxEJN8khwQvkwIu8/qg/JjhJNVqDQd7+wIveUAsHGdWoOXS+qp+bm9/Hwf7+6ienqNWPseg3TM5diKBtRsb+ijOzhguPh6Lbbm7va0pCdlra2tr2iR54dcadcnO+TGigWm3j1KhhI11AperJhtOpzQxlG8FPRLlDWHApbEdY7qg2JzyIiR4SSBOG2yYQTUJJS8qWZaLh4J5jGnJaSPl1JLu9PsYe+DSEXEDgMAxAmQKTbSbSZ1MtXLTP94sRNHJuLyoVERjp2SZ6dtM/uY54mYlKZZINYaAK7xGLENYSlc8poZEi3azqcKSoOXDR490WfHGJGhJgJKgLRPMdYwku+/p37ng2AZAkMN7xIXMa3RnF4Mui52QJEiURFiAzgS45PHleSNwSe+FeruDOsNyuNGHokqZ5+v0qD6bnQSnfaGRinZuNGrwQyEVp3NzTIVPq6BhamN30EOT/iN9ApUTyThvDk08nGmtvDzl6RITQEuGKS0JeHxYXJMFya/5OikbJ/uSx5hF17MXr/D8xSt5WvI8sHBhqvM3v/UbmJlfFCOz3mgq9TCbLwps8cbfpJ1z46Tcgc9DOd4bb7whGTLBYfOVMCAsaBgDRs91lqRN2xwYYdzIqRnWhNUYbBI+5Xeq+Z0GBF9vdD2YMGnAvVckp7q20XjZBJ9YG6qmfX76MnlFrzfc0xvXFwGXr3//i0AA/2/TYMD0+5EMSB54LgDDgXcELbU1C2y0zUzMNHqu0seVU3pOJ53PEe8VDmKOj8s4Pi2rEZubm3fXlzWLkhAHSeKu0tOGaxuhnzhNPOb8Um1Fp7Z+t9k6QnvAAPLAsQdK7D3636efSUjNLL3hvve97+meJRgh6bufBAuk9QD4axRPbzruAmaue+v5Otl7Bb3+2ZXRAfPS/q7zbfTSKQDl+vOKtenBGjcICVjGLlrcb1Y8BpL40y+ZQ5bhQIMDbrzifXMizp8Zuoki12EpWCJK3xSoxO87Rp2/UawuMhmbaf2twbF7gem0JrGlb5g1L3Z2YqEB4uRyasDkTN9dYexCHh1rz+5jCYbJyie47UAR81FjkmrXipqpRGa/XnHgoqGMjPKtQGQSp/nFOPnQlFxctXNw7L3k30JzgsLRNZ8ELs1jyDyRTCHuw2IMIPRrAkErX1Q5DbJJalyxoJ9zvjsTUqV9JQWvm5Z6nyJ/n/LYTHsfTg81+PDm7Tm5bsxI3qU9eym1v3dUPLoil8wYJws3cHPiG+x/hr5Bjo83URqpQLbjML2++JCh6XXIP47nGQQy9MkBeP3Hr4G2WnfkqeYnyZ4tYoCzAZfGEtLxGtmxeH244wtlf9/ZOjG59/yL0KCDjb9CRawQ5P0jdgUVMPm8wDbvbRR4RHvWbTiEvnz0DLAQY2w0ltcj90sWw3wM3mcMh2FdyXuGEsJMKimPcfrH8prZeflS6durN27g7Xff1eHm6+AgkcNNHX3HuDTgkr53lm7Jv/M1qpl5bQii9ULXG699m7lp0CXvZ3GDnETU7g3WA1SM+McSc4bSPwe857M5VCoVvP+jv0C9dob3vvRlKVQoGeTdWK82BAzQ/oXHlsAAw9EIyvL8UR7N0AwOKl69eoXLizPMzxJcW0G7WUft8gw9MjVPD/HJxx/h5GBXYOHy8hy+/tX3MFcqqtkliNZt1QSaMq2Wg3E2FrxveVyVtBmJ4PKijIuLCpI5eoXntA+wXkzEGF8QFjO0lC9qSCfmZ7+OVGqAJGWN3RHK5VOcl4/kXzlTzGKmkJfvZrl8hWi4jfXVJTFPrY3kweX5HcueqdXqqGYlKy6dSaI7GOA0/U2TIDv7EbNEMlDXr3dsyihLZiN0tPsUkV4N5b3PUcqnbcgcz2D97lsYxvKotUeSiufzJfz5n/0L1bI8d2S+sxacm53TeWfNvrjEpHVKXMk0jKBydIpybYB2LI1CYoB4/Tnmw2WkEx10+g0xo14+P8SNlSLeffRIYP5lpYJXrxgmOkSpmMFMKSMgOU9AMMJhGFVUBhzv75VRr2fQzD/C/d/+9/G1b3wD/+h//u8xc/UB7i5GMBrU0CGb20nF1SuMIhgxuR0x9Loj9Al8ZdZx/+u/j42H30IkmUZinELj4gLD0QV+9NMfqWHefzsx25kAACAASURBVPYxfvIv/rH8/edn4thYy+HuzSXcvrGEdDIikJLrQCLOupYEgpAFSJ5d4PLiAq32FcLhIUpzOeTyGaXY5zMFxCJx9Fp9tOoMtekgwigeAif02aflCmu7gbGReG9r3EMgwvmksTFn/6J8AN6rIaA3ptyXNXtUCeVk/XJtoP+mag35QpqftHw1ZT1jYXlm/UJCTAQxStrJsoxwQG8eVWy4ef5Zx3OYMuyNlFbMtYg/oJpM7Pwpr2Q3CZtWlRB0sBRmer7Z5k/mlK70IdctfkVPUQY8EuZi2nFEqe/0Oe2PqLYYod1nfcKnjpu3YW4GkUgOl+dtpOIxfPc3voJ8Bth+/jM0KnsIDSoKYyHDLsTgJ2YgyGqGALBZzoxGTCgy1hR7NknoXYBHEAak8Cv6EBMsGSjhvdFoKwRUICXrmDgHrPSso9Q+hlyC61xEPnwBY5BMMu6bVEBr3TWrMpmpeG98ZzNjXtyiS4gRKCACYTEuVamF2GN1MQwPBTZrQD6OIjyOY9wfChAmAMK+rRelVDyDXmwe8bmHuP3Gt1Bcuo0BUmh0h2i1uiLwLK6s4Yd/+SPs7B6g0aKU2uo25UCQSch6X4P3iNR4rVZdNhS0ICAjXutFmIxWXi/mDcwU+0Iug9WVJdy5fUdDFoI9rPUZfHlydimZO4fh8jnXe/Ob/PX63uooYgDmwaxMP4KH2svGek2ba4u4c3MNX7q/hdiogcb5PvY//xCdygHiaCI+biM2JoGiK8LOaEjrJzKH+Ti09jAQVOCP1n33PR6LsRFdyDi2PIs2mg3aybVkZ5ZKkWhFybHZOvk6gdcBh80evCbbl4CaKVrcgDfwibea0XuxC6gSU2+iYPE1Ctd038dazefrMO7J1nfJq3FqSG7941DXHT/sWHsGoOumXHth19+ERekZlarSg9fuh9R2TVt97wB/TWAmQ2MP4LKnIkjH4052otSo9FUdkBhBL2mTyHt2pVlG8P70YKKtYxwEMIiIknkCvskUA24MZ2CImlS4Uma568jbcEltS/UyBwBO0QgD8sz33UgK3Hv5+hjGyv2Xth5cQrxHKRWl/IhGEgJWm40WKpUaLi6ruKJvbdXCnRkSFo2OtBcUihkUClmUZgrIFxhqTPCS9wt7Fw5y7BrnE8lPmgx8B1pqKOzKWG945sZdOuIGWlofZeClt4W63jdeBy7NwsMIPa4+d3X6BLSctgAxspW4+teUnI4A9EvApYJkDLgkm5Emt+lcDq1OV/4Q1asr+VsyoIfT0JnZWcm+F5kqvr4mhuTe7i729/YFWlbL5xj1Bs43IaVE8Y2tTQv8cQAYC+BXL15osSVoSfCSEz4W2Fe1Ko6PjyVH8RFks6UZ3NjclPxTwBylBQN6OHaNYusubFFsJRc3f00uPP2BSZFJ2ycYx8KUjEve8GpG5RvjksMV0EM/HAMueYHya9v07UYnMMINg380mRe1l8i4SYsFdunGMiCTUnZ+8FhyESKYyNfLwplTUzIl6IkiVpxRb+yEj5laZ2whz0gkGMNF9M7du7h7/57Ss7gxkHnabDfN3zMWE5uT4KjkYO1mwBoQ05TTfUNKDbjcpaRowLoimCQIuNWNb/Rovl4eAEs/z6DWaaPe6aFJv59IHIXSjCTmSpTkjdGnSfFI00E2eXw8NvmDAadt9voY8MTrTSbNIaDL9PQB/Ui7zoyZx2GIUddSS3m+Tc5pm6YYvVxUZKJvjA4yeOXJ2e+r8J6fXxB4Sek3m5PjkzM8+fwZtnf2lSqWyxdw78EjfO3Xv4ViaRanZ2dY29iUKTPBZrI7Z2bm5IfVaDbQkA9WA1eVit4DAWRKx6v1mpoNMl+4CPK6nDCZTPI63Yjq8DuGXtC0e4DSN/SvSQp9g+t/Xp/dg/6qntsWVkE8+snrUuKpSZY2FEuDtmAOB6YGAxDPyvNbmJM6TDFHrVmfsJ88w9Im0F8gcQ+KiOsMI5MncAObSu51PysfFbNmsWm1LmPbBLJM0OVGJNCfhasLyYol8Mmnj/WeCDazgCBzgUWSp+zz3xRQ5id5rjjwG5MBIn6j9X9zQKqXP1A+6qboAvaco44R+N0Uy0lCCWKxCGHB/+Mf/xibmzewdfOmChXPFrXN2hZzf/y0ngegt2ZhZlVA/xDXBHvZqcMQ3Hvy19/k/Oj7zkdFzegUXKMz5tbU4F0HhY5dedzAKO22usZYfJqcaXpsE39uQGHJHhiJznCtocCDFtdtNhyhuKU++gAdF3IlwEnTXDYaXlbs5OL+ueRB5EEQJ91VNTbSJD5GSStBScq4vLxB+aouKMdN2yXJYrGhY2hfe4ma8UOlnrPz6WUPbuPWhLZnAJIfWvjjqAaO1VKgMzA2XQBesol77cbluaVlh/2xhkI/IgmsrRpmcUB5nPkORabuwckwwE867Xi4h3DXsPl8GdHAwFV/K3KfEZN1qvDl70Zi9pomA4YJ69Hf9/x+wKp2tgHaz9wAwh8789magE66T90faxomQU7+hU2vLTYl92xOWyNkLeEYk4HcmgNJ5xvqsN2Jhw+BaHfwfxVwOT1MmR6yCEgM/H7s2Als895r7nV4cC4Es20J1sOp+8yv6fY9Y2L73/OfFWrT6wVMcQ57GXjAmoHqBw+A+qbDg4NaBwhaMvU+SqBqhEa1pj2tmC8oTZOqE9Z0NI4nIE+FSE9DIEofCQow4CWmtOwnjx8jn8vi5q1bKC0sqrnmayaA5T1sCUQZ4OzYrUaICM63v4aMLXL94ldwmh/S6FtOGkow2wGX/hqSHJprCOXtzrKHtQ3rg0G3j+3tl5Iyr2+sYHNzGdlsQWGH3Ltz+aIG5p6JQvDWBt6USvM6H+GsfILT02OBkel0HPdv31LDcni4LzC2dnGGD3/6E8nGyY7b2ljD6soCFuZKaqaT1GSRndhpYEhrHA7XBSwMxOpho0wJF5vUi/NzA4sZ4Mg9uEeGQ0JMJDYcpUIKMzN586PrM3Gbj09ZL3B8/AoX54cIh/ooZrKIRxLotgaonFeRSg6xujoHKteGg7bbvYw9xUaZd0A0TqCSYTpkPZFFkladuh99Q/Wz9zplzUilyc2bN1WvUrlw6eT3F+dlpKMjVE+2sfvZR5grZuRx2EUcm/ffQSQzi2qLQFZUwZ9//f77IhMQdMtmc6od6T+eyRXkN07AmQTD+3dvIhkJYffVLur9EDrjMOZLSfTKT7CRa2B5JoT9g5eMYkC92sZSYQbjZgPt9ini6R4WFugLmlUNzTVOdgu67njP8h5muFQH29tHuKqnUUk9wK1/6ffwzW9/F//kf/0fMFv9ALfnKBOsCMQLEzziUeQeR6BIYEsc/fYQg2gKg/Qy7rz3e7j99m+K2XW8c4jPfvYBTo4+wcHpDvYO9tGvHWEhO8LyYh7zMzkBqpR08zzz3HIIQJZavd7G5VVDex/VWfOzc1iYySFbJBmiIQCz2zObomgojtAogVFvjGG7L6srBagw9EBTJFNZaV0gAMtej1c5LUscu8nWQE+kiKm+ojyeg8ZYOIpioaDa19jYBlyK3cO6m6ykPv0yjc2pxxJAGEZIKj4Cl2Q9DgTc8F72+1tIvrYR4jxaT3jtG6hhPt9Scrh1wjO1JPul1JIwLPFC1hGqCQkW2ONZuBo3iRiLHIzIjCWcO2SfMUK9PUB/RKYxh5MRZAslzC+tIpnJ6e+d/gj1Sg3Vi0t5qf7+7/4dDNoX+Mt//kfoNw6RjdHTsIVQrwMeTavQuC8PMSLwxxplwJ6Er8VYkXwbnjGnrIOAUGMp1lr/JNShR21c5BwOjiRtplde1PrJ6IihPxw+OisdkV3ceunWT9Vsjv1q9aLVGlZLmBWO2cs4xqXCecwmgOE8IzJIeU2Ksc/XnkB0nKJqWh6XBlyG0AvH0Q6l0I6UkJh9gBsPv4G5tXsYhpPoDENiVxKw4bH9yY8/wO7eIZqtrkBBEg5IKGFWgPpXfm4ysLat4Y6YY0pGtqAV7jMJ+g+ScMTaLhbTMGlpYQFbN27oGuX6//zFS3z08WMcn56LSSthu6sjvW3TVOVuDEiFldj+o6TzcNQxdAlo9dHvtrG2PI97t9bxzoMbSIe7aFeO8OrTH2vdi49bSIX7SIb7CvAiMMT9wpR49Dk0f0V/bZOAQ39EEo4IyvLeIh7A7zOIOE5gWuoeC0/iLUx7FYKXSrjWseEewGvAQEY/ILchttUkPgTNpLqqNgL7FVW0rl/z+7Ltr0YUINiue88NJPR4ri+wgfKEVal9m9/X85KJboQq61umQEvV0AZm2l7vAC3ZaJncma/VGMHO49MewGoKx96z2sYYhqxZfU6G/DwHtJqioqAvX0vzmuXebjZcFvJl+QasV0w6T19aw0YIWPL4+rDg/pB2Eu7DqayMSWj9tJ0jsygUaKmAZUeM8LZI7FOoLBuQoMFjK5hEbH1+pucoP9O6goMLYhzsaQn8k0zFAL3zCw5be+j0qDK1Up7W04lEGHPzKawsp7G4OIO5+RnkcswT4TVEpiTrSqqELL9F59xSmQKSygSkdF6hOht23L3K1zMudY2oP3e+tFN4hawu5EXsiB9T/u6O02KWabJB4ADR29U5nMINmgJGguu5xND9b/6df2Psi+Ie6KERFtAXMC5zOSSzGRmNErhigXu0f4iD/UMBV0ytnltcwPL6OpY31lCtVpUATlYmQcta+UKbJ+nJBHIIXJJxmc3nhFJzkd5+/lzTe166TMemVJxmze1+R9NSgpZnZ2cCvcKjMRbm5sW4XFri5DglL04Clm2x9Jg0Z4I5XohK8RbN1mSE5uXi0pcouwjbouenNzwh8qxxoCVl4gIreZESvBQbc+AaV0OfCV7ytTNISKnGzljVrxjql7RYmoksXx8/CAZfVC5Qrdc1Ub+8qIg5mMvnrLBi86Jmm8UlKcGWuG1IPw1ZTYpw685tAR1E5clcpIdmrdkwb894PJCiE8DjAuklZGk2O/TfcWFEBC6ZKq73p0Rm0opjLvHbgGExCtWAGruDx77GxZbAZX/IiltSXAJHKW7QnCx125p4sngi44LHjK+dTRE3Fy5KnPYTJFd6FpmTCYIYY8na+gOyGPsYuA+eC+/rRmCk2nBeGlxAhyMV0zLWJfNkMECV4UYdS1cl83JhcQml0qzA5PPLKj76+cf48OcfS7rPm+Lu/UdKHJ+lX9etOyiW5rC7f6BpaCqVVeozr1saxvOa5vn50fvvq7j66le/Knm6WCBuIeT9JSYwVyj3xywpPJzlAO5AWjthKE03rq8zdYKJ2BewVvQ0nj14jdHCrnpSAPom/PXGcbqJ9hMuyQq9bFbFoYfv7U0ZIOsA0NeA1unXPs028sfDs2Vefx2+n7WBneYvwTpm0I0BFx6Etcc2IMI2PaOdE9AWZBOJ4vSMEroTeaxy+GHhT2S/kD1nDB6uf/696LU5I2/P4rKBv4VuuL3UyWFNGmnHz8N89kPyYtT171I4xWRjgUoJFxPl2tjb3ZNnypff+7IaWZnjO68mKxBMMhH49bnzYAEdTv4vSZetG8YI99NIf+w8CHzdx0+6mNcABGPyufMr/ygPgvnr17Udsniwcy8Wn0oZA7SMBeECWVhkSI5lzQztR3hvtOl9OTIJlxXSJrXXK5RqwAEbMhqyr01C7OQkTpJg0h+TkVqjY76k3LDZAJO1QNxNDawv3n16uLyk6O9lRaLAThXN3rTf9M4sALmQ8zksoXxyDdp02/YCAil2/xIo6msI5sFvgcNKBuA7MKDKF5j+3uP75LUyRRwMGLxiSMg7kw2p+XqxUaLEaZqZ6c5cwBLU+ZlODOTfjSocrE3uzLkJvB1D+jnbOuCsL9ylrU/BgbwOtNm96CesZvjt34wFQ00lPzvJCHslnwIt11kHmFth7K4nx/D0gxEPYNmAw7E1/TXoPhuA5uh7rriaBg8DMNRmA9fCenTOvN+rO3gCJx3wLEuKKUDWv08DUQmbe+84VvMmNw6sDF4b2EyAX5t6T18vfi/gns5G1zPVMpmsmfW79+XN3qefw8B081tlkUnGFpl73BOvKlWUiiU1gQzDsGM10n5Lexru+3ysYjGPH/zgB2Idfv9730M+l9exolqB9jDc03k/cBjp9x75/rk12Vse+PV6eu0PLj73hXyWHMvXGL52DuyYe3aDW3umftmzv+hjyZBIhu9wGM5akT1ULBlBo07GQkWejfzDOobMdjbCfAKuvwy64epzdLiP8/IpNlYXsLI0h4O9V7g8OxZQiNEAH37wE5zuHyjFeXFxDo8e3sPa6pL81ujfTaY3Gway+djAnpWPtb/Ir1wNzEg1GYFVNuD0qmTTfnF1hViS7MAFjEcWGpGI0Ud9KE/ReJxKoTiGgy4uyheoVWtIJxm8kRAjvH55iavLKlKJAdbXrE7us1xUN0l7jJEpg8SgInJPhUIMHfYz4xgGTJCOJiWju8g9EJmANRWPL0Fy1ZXJpGpJfvA1s04/PjrEbC6O7tURznefoZA1n9zmANi4/w5GsSJeHZzi6OxStWouFsFssYjZmXkkMjm0+mHsnVbRGYWxf3SE+3dvIZ8Abq/PIRkFPvr0MzT7DPeJopSJoogK3t1IIjE4x1/+8IdodmkllcWdzXVszheRLXTR6Jyh3WobMMc9ZkASAF+XMYVYh2qPGg2xu3+K80ocF8k7uPf9fw/f+PZ38f/+wf+Emcuf4maph0HvEl0GPrBnEOWQ99UYcabOxgy4bI8iOKqNEZ/7KsbJRfzso5/i4vAI8VELseg5EO2iNFPE8nwOi8UMSoWs6khqNqpXdVxdNXF5WUOlWkW720IyncDcwiLm5hdRyBcRHQ3R7TQwRhvjEMkPDQXlMDE2GckCwxgG7RF6jY5srhSgosEv2Ysc4DBsxJQGZAM59x03TLH9jTWTMQKtnunS2oXkibAFJdFLXkMS+slzr2SvJcYgvfYMTLNhJvcMqsgY+BpCLEmpORmPBC5JMjGZI3ezyJg9WhSjAZVxAyropQYypppnjdlWRbm30r5VctKnkqwuex6+x4G8CSn9pk0WlYRRNDt9AcCNNgNahugMRlhYWsXajZvYuHEbK+u0MFvCzv4+Xm6/UqBnuXyhAYca/tAI+XQS/9l//PeQGHfwgz/539Gr7aCYaCOJDilcGPZduKa8qymB7wjw7ffY84QV7NVuNZyPP21zyFA1T0Ouy9kMJZ1MbTYZKu97tYIuaEuscwc2cC9OEIhV/WL/7usfz6AL1BjaTBwL3tnL2M/YMJWQrSVfk2U/RnREJrhTBhC8JIDFVCaCv4gjgozAcdol0CWV75YWCe1QGp1oUcDl5qNfx8L6A4xjGYTjafR1ssjkzuNP/+zP8cknT8QebnaMxKPUdfXr5qPKa4pfG5BkYTGJJL826zMOyrn2aGDFsM1sGssLC7hz65YLpRvh+ctXIiocHJ/SVNVAS3msOmKCVZIW7+lAS1X7Am59+KezO1EhLPd1LM4VsLY0iy893EIpFcaweY4Xv3gflaOXYlumwgMkQwM3NCAQzdoypvfJXpSErEqtihaZpN22zjvfH5lxxpw0trP6BVk/mfKM1wJ/hsAl7z2BogrcYW1JhrLPBHaD9aBusf7MggQNKvT1QgA8+hpw6nf0jl1gFLEhsWHdUJrrpQ+6Uo+hHAKrsawu5odZPamPcQxjYzh6Wbi7n13wjm3lk3vd19cC/7ytkQO71LcxCLk/MOm8GwDwumH4GBPg4/E04gnz8lR/JyLAVD1HwJK2T3GzDLN61mcaGCDLc2fp7l4Fa32Q7jVXt1u/YRZxYo6LacrjZUFkZnPBmsqk0NyD6J+qTpWDFNrs9UYCJ7kHVCp14RH8EAu8O5Qnc7dHcsRIae+8nziskaAhDmSzIZSKEays5LG0XMJMiaqClDwtCVaKbcnr1zEuLeTeUGACmL42t+vfo8N2X1j/aoSWIEXcKddU5wpkthp0WvbN9+v9WgVgeqBy+rNThZulkH8ZeqYA2PZUGi9aD/3Xf+dfc+B1CK0BFw5uLEmZqxOUouyXJrYsXgkmXp5fim15dHCo6SjN2OcWF7GyYaniLAh3BFzuSSrOD4KNlCIRlFtzHpdkABL84bSBwCUZl5z4E7hcWV0R+FZvNwUSkeFG/xvNz8bA4sICNjc2JfdkAhQNUGVqSuCSssNfAVzyNPmIeEp1BC5RxqzUxajF2Uve4CLZ+8a4JFBGxiUBTElDJPtzSLMOr0+CNgBK3BieRHMxtUTd4RgdmuYOiPwnxDAk8FM+P8Px6SmqVzX5h1LuTNaDAS4WMiMGprzcCbA4xiiBMKYuRiPYunULN7ZuIJUmJTgj0JLHj40IwUs+JmX/nBQIeHTeVyYFZwqhpZqdHZ/g+ICS/P4EuIyRZm3vn1YB3CR4AfJ9EaCjmW2t3UKzN0CPjKtoHNlsXoxLJWZyU2UgwIB+NX1EdYydTI2elVx06GdJH0J6MVCWlc8prZ6sAz6PWLJ9+kK1Nc3l+3A4lnxjuGnz/mMB0OtyIbep0+qN25pOkhFA8JJTLBbLhUIRK6trKJXmUGs0NNl/tbOHJ0+f4/DoRHTtpZVV3H/4Br75re9geWUNxydltLsWKKLwpX4fmWxGvmCcgvK6393fVzN57949hawQSJeXmJtI89rwsn+yfwMdp2u8zMuUi4AL4nitm5sG/F4HMSdgxy+zdHzD69s8x/lzi/RrNK//n8+p5+evBs3lhNI9jZN+EfA6vWG+3rD+8t8NXTJWpT9kHmRxvpNuouzBT980GyvOWGoGgBgrkPfCixcvNAx56623kUykrfhx00D62RjjcmJubAbSU7J5K80nwKV7Sb7AFiDlgAdNOvV9cl0dk897ELJwZIETZTMVwtlpGT//+Uf4rd/8LedDR9DLyUx9mpwDRQPA1Ju72xHSZeWvOQMvHXDpEkgC2b1j//ljrtAjV9DYXNRdMU4K7oEiV/E46VHgdYDxyIpoD7aQISngkcULmegR5+3jtkAeEtlpkC0/ArqSaUxSNAVTOzSPG7svamxvMw9Eey0GvFkB5mSkapxMxmLES2OdmKzIJZFKxsGG3YoxQkxq8HSmyLUw1jk/KIOzW9Yueh17FWVkJtt7VuHj73XKztywQn42ZLo5IE7lwhSwZtiVTfitaPJlpZtCO5TaQhqN1WreYXyvTpIm6TkZ7a8Dl3aMpkFRA/icRxif011I/j7x14Pdbw5cdPJ1e93uZpQ6yCRC1li5SfsUY9d7mBqzdAKOTvtBTr7mBRHUT5rYB2uFK6atMGIBaIFtAUDm2Dje09OkRNOennyfTm4+PVTxsidOe/15NaLLtT/TA5UJe97geTYWfpBmr3cyoLJwnkmK+mgQc6me1kQGwK871tPApb//Xl/r+XdeW9wvLPnSWJx8Li8T5/7kmaz8Pl+zBpc97qF9hfORmcDjl0lnVWcIaCdwHA5pv41GzP+a1/TB4aECeBYXl/Dg4cNAqm6WKGxK6Ls0CEK++LgcHNq1atYy/MOi3l8HfrDkJaDTe5gflujm9vI1b/SvZsKBl7r8LHiIQGy9VsNHH/5MQ5933n5bPuhsanQP0B+838TF+aVqqrnZWWPohsICL1kX8bW2202cn53LDmbrxjpCwx62nz1BtVIGBl2FqLzafoqXz58pzXlzdV1S8sXFWeRzGfTJEnLs7kh4pMah3WyhfHaioThrTdZx9Cck4EfwWMmtw6GYizwPpdkFxGJ5yUHb8q7sY7aYVx2dSaXRbTdRudxHf1CVHI7pt7z3L8tXuDqvYG4mjbWVWcSjljxKNgf/41plnmlk7RijlI2GDyXsDsnkov8bvQgTaLZ7iGz+WiDD94MZLxP39Q3PKRtoHrP9F58hE+5h0DhGWh6hQGvUR2OYQn2QQbqYx9qNWyhkiwi3qhoqli+ucFHtoLC4juzsMqKpHD748CdYX5nHTDaCG0slpBJRfPJsB9U2GSwxDBpnwOULrMbLmEvWZeWUn0tgY31Rst35nAUqNdt9yfMZxkAwgoFDBC6D3szde91eB8+393B2GcNl8jbuf/8/wNe+9W38+J/+Q+TP/hrz0QuMh1cYcPBFxhevfTac/T6aDFTq9NCoNDAmSytbQHW8ikp7jKvaCSLdDkoJpoaPsLw+j1iqSNwbXf5OrSlLrPoVpd+snzPIZWPyJOO1wWUuFmdfUECCwRxjgjU19EY1jMYtdPp1AdipRBYxBqz2Ixj1OVEYiWzBJyJbje9fja5AAtYdxjQyTNDbGvnvm8WHgZ1k1Fl+JvslApf1etUBl1xnyHrkPkqpNYFL3m9MEzfJK4FLahvIFosluEfSJqaLAcMzGOZHaT1rrjEHhgxYimHU5/VkgIeIHk7+LVZpLCHZO3dsApRSa4jVSXaofdRbbVQbbdQaZKs2cXJawdrGbdy6ex937j/A3QdvYmVtQ9L7o+MT7O4f4vnLbRwcHWkNUGhc4JlNmXML1VoVs4Ui/sv//O9jJj7C+3/2B2hdPENsdIlQv4Y4WcrRlO1PIwMte33+Xge16gANWhy0SI/qy4Yhl0kik00im0khk0laYJcDRHzwhTysda4MTFDtxj3GpTuPhzxHPgCUfY+BV3wsq4fd72tv45DTM6tswGf1jC/kWXuIby2PS27ABmkOMKTUlaByiHJuhvOkgQHB5hGi4ZEA5l40hU4ki06khPQcGZdfR6KwjPN6BxfVBg5Pyjg+PpV38mn5XKFYtEzgwIgycYa6csBCiwj2yObNSGsD50PpPhPsJiBmFkrG6mVPybV3aX4BtzY3McPA3vEY26928PHjJ+rf6M9pwZ684L2Sxbwgzd/S3rsAWzdEN296uxbIE+cxJOBfyCWxujiDX3vrHhYLKaBTxcuPf4zLAwKXXYR6DfQaFbTrTJmnpLcuK41wdIxMLoF4ir05h0AWipNyuRBS+HhFkJiRLLx8kreF5Sgslz2w87Scdo5krWFDcEciMHz0wQAAIABJREFUCNNOxEnCVTN6T+kAunQhoc6P0NWoAZjpmITuCpHk2TMeA+CO66pryPlU8mKXj78BvwoNdcMHe12enGDkA6tnHCHLAXum8rPaw8Bpy7dgf0+gUhZyYygEmDUQyUoZhjNx7STZLplEn76yyumydUwBpM6qyhiUTuLtGIX+uKtm0ZDdhcu4gX2gIHSvzTNouE4KuON6Eeb9QT9Sk8fzPZhHqgWZ+d8JBvpuTyIYSWYlbTPq9ZZsIs4vKjgpl3Fx2UXliu+Z65L1wEHgo8tHyGRCmCnFMDebxvwsB4F5qUMSMVp4ULDmgEtZYnG8Y/W6crqCet1dO25jFKFCA2RHzFBf4okwLtzX9dbWZ7thkmNQqkanItaRh4z4YCxXgraBjaUjqIjXKeKKIzwExC5PXuEeZfkxof/q3/qdALg0xiW9M+jtkRQ9nb5wSoiUPHeA8/Nz7L3alYn17Nwc5hYWsLC8jJXNDUnF+X0Cl4d7e0oVvzouS+7GiSKLQ7ItV2+sCxRVoUN5hmNcspi+eXNL0/FKvYqrRk2AJQEGStSV+h0KKVF8Y30N83MLoFSc4KWXMZsZrLHBTCrtfC610VnwC1mRCn/pUarMoi+hz3xsJW3Tg4SPMwVc9rs987gkjZ9m77pYKfMxhpGXvPEU9+R7w5XVpeaS7YCQJMRX1aoAOrL5UpmswODK1RWOj05QLp8JtCPrkAsTEyd5ElkksvCQX5YWLXv93iNpdW0N/MjmCkhnspoQErxUMBGl4pm0pMwECAj8CbikYTk9MGNxA2wRwvlpGeWjE/TordfrGxWdaaCUjLHpUXKZBVawgCVwyclzld4bNIZ1ciOxJgl8ExjghiCgl3RkAqLOU83Rh31CVtulmNJTMpPLCrhMZZnKxeKTFz+9Xzxw6VLIuSDQe5RyYG5gZG25hY2bWTaTQyFfULoqCx56XDzd2dUEhtMYpo4vr60rna9Wb+HVzq6k47tknY7DKM7M4pvf/g08fPimJqPZXEkyMwKUlPXzGKQzaRSKBZ0TAqT2vQ5ubG3h/v37aDHQqE3je5ugye/DyR89a85vMvI35eF5TS55vYW+/rcvamqDZv8LWI/GyvOb9uSxtKYGeOCkaw+kOW7xmgYip1+JW/ICNtzkNXjwYfLTXwS6ftF7DGY8U4wuMwr2oIS9TrGIvCm0ijonL9d79Ywf2wiZJseurXJVwd7entakGxtbOpek5mvN1mLuJCUByGYLrZ5RoC0XWDLunAlx4HPHjfr6om5ye8cEZMnkkrfNn4cvlpYVli5eqVzi8ePHCtyanZlRw2XN9TXrY8fqdIu8kF1fKEj4FQCXJhm34+AGYlPsMHf8nJ2Fy2f5pVNhx9be9zT9b/o8qnHtsWBxmhDnl6nGRbJxY3B4Fqa4X5JpmA8whx4cR3i5gCUJGktEzEYHXJpH0zSs6vmX/twYoOcNpQlcCltz1E2/XoutyNuALCwGDnDqSmm4L+a1YTN4gNJy78doViIsHiRhHthr5B+7DgxKNV8eA8nMeNtY/vKUMQjFAp0cGGeDFp8gbbKTgAnNwsZ7Yyq4xsl3yOAUWMmgOJOL67VIje1Tmid+RQ7dnTzuFHhJwMPKXA8EO7DTsyltLjyRLbs0eP5GkDTpQVeDdV2BZl8ZIDgB7/T+fbJ48NneM/suht3o66njMMm9csd7+p5yrOLJmuNMxt3r92uYikmxUwxI82MIfXZscn/xk2GqMzW1rvjH9wxP/301g25SP1kfPYt2ct/xe/2BDaX8475+D+la8oCsU1zwHuZ+TwCSzDrWBrQ+obxWj9nrB+xqgdcObLb7Z8I85z5E9paYlZREkz0XTwTnhvu8XZvmCZfJxDU0/uTTT5DL5TWMK5RmJYPSHsWgIAEK5i+rYzsiMMdimfWRq6fk9aZIJ+2rHuzi8/8qybzuWzPbCd7PJMDKwGG/piaZrh2J4P3335cX+pfeehv37t8T29J7yYn9ZTISnXsmWHMhIaNl2KevZw6zpRKOjg7w/NkzvPnwAe7fu4v9/R384oMfo92oIJ0M4/z0ELvbzxCLjHFjfQ337tzS+sGhEy2EOBAnG4Ys73iCgUBpNBo11Os1vWbWsOfnZzr+lC5z8MmvCa7KAqfXU608O7OIYS+K/pAM2A4yaaZwpxWIUatW0GrS85JszohqHnpinp+1sLQQx9banJ7H1gLzsOSAiKBEIp3EsG8DOfp0GbN2jEQyg96AISxstKLoc02IxKx+KT0yaSZthahQcp8JMPAP60KTKHId6qPfaKC88wyty1foNpi2mkA4HcLtN34dy1vv4OiyjAGDUEJJ2Qt9/mIbezu7ePPRG3j4iPYtBCXiYrOWcmnJorfWFiVD/uEHT3HZGElOGu2d47tvzeLXNgfI4hC9zim6oZ7YjL1WA0UOvsdx9EbGriRAxrCDTsdSr31oFAfjdm2N8OzlMQ5PhuiV3sbWd34X3/zub+GTv/wjpI9+iJU0wcUjtIcDtLr0kOygUe8okTZfTGFxtohSLqMwE/pcvv/4HOVaFyvLRWzMLmAumUY+0Uez00P5so3z6hXaPYbqRJDPJTA/m0OxQGYsFUpsNGMk8WEwDCGVKiCdKyoRdzhoot+ndJwyQsppmyJ9xCIJjAYhSa3HlIr3qQ6zWtkUBgy/Y0ge9wrbb7RPqhw0X/NA3eFDcbw3Hk1VHKBXKhXREHDJwBmz2/L7gBFCumKHiW0ttQHrAgvIYCAPAUtKxE0RR2sr+rPx/TLAgvdy3OSTDP9xYX2qIcRgj0tuS+YcZd7NVg8tMpW6QwHUlXoLre5AQG+2SBuzJSytbuHRm19BMp2T9FchqZUr7O8f4OT4WKAzZcmUgXIL5fNSCcLz2uK/kxzBdxKLYmVhCX//7/0nyEd7+OTH/xjNi6eIDyvIJ8do11s4ObxQL0F/wlqrrTUwm0sgm0kjl84il0sjmeBxkSmOqS3cumnDSwMnLeDQ7F/8vxkMMmFA8bcHMK9D25vIBLPJH+fuBmhO9l1bn41155le3BPNOorDAN4HHLCOEBlFEBZwqWghDMNM1iYYw+dLIR7OIUQfTCoOo2F0hiNUOkNctEK47MRw2UggnlvG4uZdjONpJBl2Fkuo/5lfWJbXPPMFGq2u7EqINxCkMqn/RFrK9xPUQq5mMea9hSp5T0JivlnaKMzM4PaNTczPzWlP3N09wJPPP8fewaHk7AQtJ32Frx0JVlJFaenzhvnx5zh4N5WZrj/dM1TkhDFTyGB1YRbvPrqL2LCDs/2X+PzDH+Hw5WN0r04waFZQysaQT5McFEEiGUYqE0EyFTE1l1OYxOijGmXGBv0Lrb4WccoB0zwDBl569p+BjxqWegRRKpi8eaqKBWjXjQ3YnfxWXqTmk2rzZX/NMIDKjrft0Va6WU6HBagIbyBph6+D/6Ya3NLWBWTpmjDgzoYd5h1r19ikP+MFz15dtgiOIekDeDmYsEC+iR8nawviDgTzzBqAtoBkpZrfZIb4ALMJpL7yQ2CvhDOZPy1f+J5EHiBr0ilu+Vn3m18Dg+HopKb3pJwAaPUtkO4LT2xxaixZKFiwjxRiTvbMNZU/yiGOmJe+HnYAnE39LRMlEktorbmqNTRQoSrwpHyGapWBXMR8SIKyS8cPtcm0TKVCKORjWJgvYna2hGw6jnSKFgqKI5K6gl9LKi7Fn7EmHS0nIIH5x/Q1sAcsbYjsQ3Xcbzm+itmBWW3nj5OCqcnq91ZfLhVe96ret8/d8UpGd08q5d16JgVbO6s6n3RusnOzglOquF/c+gzncR6XTPUmMylJKSyDXcj0G/RxcX4hj8uD3X3MLcwrHXxhaVmp4vwg+La/t4ejgwNUjsv6YGFHg3MCPKubJhUnE5AoNCdZYlw+fy6A6fbtm1hYXMDFVQUXDLK5uNAHC002lbFQGCvLy9hYW5e/JkFLTmd4I5DhxkbYy3B9OI8ATAcKeWmLeVwSuKQcmpu+MS6l/ngNuCSIR5BTHpfue5RM8EN024BJYr4MEgl4U4dQSKnsBGpPzs6wf3goaSr/jXJ5sgD42vf3Dky+OjeH0kxJ1w4nAjw+Ar7YZJBG7vw0ucjwNVGmsbC4qA9KtNPZnFiEYly6lHMCl/KuEnORTE1jjfr3rvVoDJyfnOL8pCzgkkCtmKjxmHxs2NQ0Wi0VqbzbeTwJXFLySeCy3u6hM6RkJmUeRakEkpRYciNwshQ17lyQfQqvA3PIcCN4yLuSk+xsLo9sIS/JeDzF4piFA5tNvo6eJGl8L6TJd9sMWmLDxf1/jEGP4CXN7/uIxxJIp4wVyWuE10WtSj+mikAqepEWSkXMLywimp0R9frs4hI/++gX2ugazbaYmQ8evoGbt+9geXkDMzOL2NndF0jJ61lJYQKVeEMRRB3gr370Psrn5/id3/nbApS5aHGx1jTKM7Kc/6lvYicsHgN6gktqyusyWFDclGP6769/zzfQwZQoeBwrJv+mxwqYUS4JeJr/Nd28v/78vwr4uv5cxn605/ilpTJgduh5tOw6g5ag2bfiTcDTlPT0+muxRdRP92x/t02ZBRKZt7x+yXjZ2dnBG4/e0maoxVZhODEVdyyO5V+l0CIrI20YJdclNez0AZUE00mojZlnWlwBB3pyX4jRzNym+bZ+sODnLmfpdxb61Mbu7o6uo/fe/ZLYv/wdv6H7osNDtnY+bCM1jqD9CZhyHkBQZ+ETDP203cl8Hd+PDaySNqcAymnleDDF9f+o8zjxyRyS6aGCy8A7gntkwNv01A15fFKmnUEBIBw2dTh1DTxuvBzKAWiqfpy0x0vJpyW2jgWp+t01oNcYhkYoUUEhCZC7/keRAcZhKwaSlCZxU5eXsF3xRpiXE46uJ4IfAjc5wSQDYQrcso2a3qgejDF4XUwRScTZgLjpperTSeiO9yXSWmCGw24y7hhCLuGQ97IaBT7HuG8y8RGZRPxaJbYjZ9h95dlRfjpra40LIdIE2u5Aysv9HzUJk7lF8LUxA+0G8KxcXQ/umrJrw49ipsDkgCVn9810E+LXvunPZmVox3/qZehkTNYNe7X+77Z2GhNz2t9pmiWpAaAaYmNqqqB3kiE/9Z8eJBG4lOG8B2+/4DX5psCOg5/S+yPp2Z4T9gN/fkDgYMrTcQJ0Tt6tHtftz3pP/DoeE2jJvYRrjMIYfDiKE355P1z+O/cb7k1c51hDSJ5MBU0mKZkn37pnYvJd8nelQHFALe+JD3/yvuRs7737Ze1bM7PzGspa8WlAvffeldJIjEomh5vUTX7hapzMM1zMrYFJpqbBVZOmW4M1AYpt+KJ/c4/rGZq8l+RZHgppvdzf30e5XJb0e2trS55wfC8CJnms3HGiD+EoFpGnJesmslxY080UC9h5+QLvv/9XWFlawltvPEI2ncSLZ58LuEzQP/JgB3vbTxFCD1vrq3jnrYdiUnK4PVvKyzOTbEMyndJpJmyzQWuj02zpa9ZNZHJWLi4VHMGBmQ8f9BZGlLIRtBQIzDAR8HUmkE2l5eFZuyqj1ThFOgWk0wk0rlo4PboUi25+sYC5uTziIYJVXVMn8XFsiq+QQTZVDCBRiz4KSz7na7tUKi+JeHfIYBJ683HPM1n9cOldxwplGm1SwCDfw9raiv5O4JVDwP39XRwe7SITC2NYu8Tjj/45lmYWEY3kMIz1sXzjTeTn72GvfIhIIoN4ZhaX4wSeM5zzxVM8uLmBB7fvqGnmvfqLX/xCr58pzoUMw2lGeHlYR2ZmFel0FEvZHr5yM4bF0QskB3vyswwTVI3Qt32MGK+BcERBcNyPLCHe2NpknXKfYmNsMkyTEH76+BC1WgSX4RvY/O7v4Tvf+1fw8Z//H2h88n8i0ztAv3uFWCaDdKGEIoM1UxwecOBGYkML8XAfg3ELkUwGL4/D6IeyiIX7aJ5eoHF0hiT3mFgUmWIRuVIShVIcyQQlxB0ZnZGMYFYfBArDAi67tGJIppHKkSjAsBmyE3sYhznMnwCXZJEqibY7xqBt5AQ+nlK1nR8ch60GgdiwRQoDse9t/bx+L5pUT9eQrhmV6CBwWW/UTQVGMoIeyYASeegqrZyvnQML7rZx+fqxtqfUlK6XHPwShCVzkgnivB7JzCK4rB7Kec9JRj6ifc9QYWFce8iw7PQNqCRg2emPBYQjmkAmP4u1jZtY3djE6vomFpfXkM7OYG/vGEfHx7ZWnJ2iVq26FF5TevHxZVvDRN9uXyQdcU841IwnBSrwOlpbWcN/+nf/LprlXfzZ//W/oLz3M7QvT9CptTBbyGAml0I+n0G+QFUdAXOGi/JcUAJv9yMVH6oHvOezAyutrvWwmrhabhCsSuLa4FiswBDDUFkz2Brp11Bbhz0A5GsIPrfzC3T9xYSUwNNLtnwP4chAdU9kyN7WvKeHnIGQNMNwEPpVdkPotRkeY557jXYTLdaOkQTGsSxCiRIG4xw2br2JO2+8i3hhDrm5RSTSOQHTHH59/vkzPPnsGQ6OTh0oyJLIyYddsWFDt2vdg7NdMR9Tszaympc2QAQu52ZLuHVjEwtzcyLm7Ozs4dPHn2F3bx9D7dNTlDVvxaI+wmpzyeV9r0HQjgMyAoX0ZB8OBUg3GObaaQODHlZmC1gu5ZCPjTBqnqNXO0EuPkAhNUYq0kecx1Q+p7wvWB+O1fMLeNUiS48lq+t86InVNa4GdOxJAxrZYxIsNj9ZKVXMslbXE8E4bxtk9+D0gNgAUOubLCjFkwMEy7uAy8Ddynnp83tmj2drpGwbQgZQBu/ByZ3DZBuGzT+S64UNBGh30XAermYPx9WHcngbeJiPJf+wT+B+zbqEe9OEdUtgO2EAmQuTmrSOk17Z3q/5TJps2exxhGnp3xzxQoxdC6Mxhazvlxwz0x1UO67O6oh9INdl9R+sV4wJLv9NxxK0ryfZDq7hkCe8gEudL50YWUpyLRPJRaxUXpcREaTIzr2q1nB+cSGsgtYC7Etln+MGFz5lO5WKoJBPoFjIyvua8nBaYbGfNLrcSL0Kh2PxmLEl1Zl4lZWzS/H4g3cbDWTbaql8P+33Ax9gZP3ygAMyq5Rt8KM+2jIyOIBSX6n+yMgqfpULPKvEwvS/6y0GRqrTSN5TJg2JhgpyJfN0gNB/97v/5pgLBG+WHhhgw0mrGSkTtGRgSsQZnXM6SCnj0f6RPhO0JHNwfmlR4TyLqysC3w4ODlA+Og6AS/pHksZbLJWwdmMTq5vrArzIfCQgSZk4wUsaft+5c1tJ02eXFzirXEo6c3l5ocIwxoImFMba6irWKfWdmZFMnACUBy69jp6rL30ytNE7vzc7eKQkW/IdAS/60hCgI5AghoBrGgRQKphnKDN1goT8ef47r7pp4FLYg7tgNdnVZJHTct4gY6SzWQGVBLMOj480LZYvmg3FtTAyrZ0+l5S/E4QkhZy0cc845Q1Lrw8NX7xMit6QyYQYqjx2+ZlZZHJ5yU4IMkoqTlN1FlrZjEBLA/wIXI60sHMBVKM6HOHitOyAyy4GnARzAYlSDnMduOT1ws2ewB1vwvOrqqbIlHvGEikUCyVNFrPJhECZ8aAvowv5KLgkXZt8mOeBUlGJokfNpiBfKiFPsJFeJjFuGKR0m8zBZPycPlCG0UWfYDUDMdTJ8uksIENUcrG8YshmsmKxplJp/Vu73UH5/EIydQLfZF4uLi2jUCppMTq9uMD2ziv8wR/9KUb9EZaWV/HN7/wm3n33q1hb28Lz5y9RrdW1GPFxOfVp0VzZmUrTm6h8dqbrjsy5jc1Nfc33yUKZx5UbgA9g8iBUALTpfpzasB2TK5DEWtc+vaMHX/+q5n7S6PvJyPVG+Vp5MPXYvrH2a4Rf2AxAcxuj++Vp4DIAP10RMP13/1quv4EJiOmPg/nBWikXgKdBwrff2LXlvcbo8kxn8+/SMRGww2lpXAw/XvcEwT/77DOdv9u3b4uJ2+1Y0coCWibujsnI18FiyS/oBDQJdHO90bBETTcna5Z06CoB8wfUpmy+KNz+SMjhIIIAmTICuKZQcsP0ufEY52dlfPbkKf7W3/otWWDwfvd+XP4oGSzm/zgKvgMuHdynzZDrrMnGySRnk+ak5M7n0Bc3lNDw/fjUydfPnwE49nyeLfc66DIeGNAgKr+M+ceyxuDkTeW4m7SZmbMxzzzg1+X+I2TfXVMOILbprjuGHtObAqV1fFX3TEut3XEJClN6MU2OnDP3kM/WEPQ5Him4J061AcZIRMmsNKauAGP59BnQykchwJlgIeRCamwabx9scAyotIKKGy3/brL1ifm0AT0Ec71cyxWajuPgffzMg86FHclT39gYBC3FsmRq6ZjyM7sfxBQc+ULQhQEFRvyeIWksvACkdMVbACq6tVT3oWq964Cj9+r1wKW/JozFM30f23nQcZsCAad/xl/BAWDlZfE+RdwNOeRp5QDHCbjlJTMGmpqB+8RPctKYGaBJMIT7HmsAgemuQbK0wwnsyt9jyNHrr9k3hr7Q9mut97Q1hoMdPC/FN7B28ugjmPTN//G2Jv7vHpyzX3EJ4mQINpz1iwu38uuxgIbRUACSfyz/NY8ZPccJWJLdp+EZG7SQseYEpNIWRgwLx3AcjrC/v4ednW0LO1helnIjny9qv2ZzGYCWhuerALc/xvaUesUNTCQTF9PB2D4sXv26EbzXKY9mf8w5MO12Oxrm2J1Cf0cyxkZIJeIKGXz+7DnOK5dYX9/E8sqy3iffD98f7zlK8HhC+L75fnlb9McDgYOs4Zga22s3UT45Rjoex62bW2jUqvj5hx8gGee1P8D2y+fYfvEMvVYdmxvLuHvzBpbmS5Jn07eSabYc0rIGSZDlEI2IXUnfSr5PArm1ek3ngecjTXVQ25Q0PuyGe5KUTjG7Nvh6k8kQ8ikGQg5wcXaJXqeFVDyCdCqBbpMJ5mWq1iUNm50tIBIPqV4VyKvhgwNAuI+FYxhHkmh3x2j0xkA6i82NO0iMwzjZewIMakop7/UTUs20Bk1QsdvphFC7amO8/C6WFhel2mEjYaEHbCQ4MB6pKdTxHQ2wu/8SMQyRwQBHrz7ETK6EdmuEcXyEtVvvYGXrPeyeHmDA9OBECdVQHHv7+9h+8inubqzh7q0tVC6vcFq+wFW9JiBhcaGAr733BtZWF/GH//cPEEvPSyq/VorgG3cKyDaeINk/Qqt1iezMPHqjsBKP4wyTSQ4wDNOyh/59XENCGPRtkCbSjdvXyXDkXvlq+xjl0y4usIze+q9jefM2arsfY23wDOuZFkrFOBJ5Hu+U9QbExwmwxHnMu4iF6ENWx3m9h8NLoNUn0NhCegCs5vLIJQcIRYgAptEbNYFI23oJDsuGpqiivG7MZGGE0ef+EE8iIQJJWr0Oa+oRgc4Qk2gb6A0YLpXQ+jYe0ksR6HXoyS9duPHGHFjlmevyV3aDMu+nb8ClC3nh8fCKsUC5wxrF/ON4rkn+ILuSvQmBAm5V/Dfd3/J0o4qEjCj2YAQv4yx8NGAVCECf0XBcvta0x2e9YMwtvncXSoowTo7KCiwhy7XdZSAF+ZoR5EoLKM4uYX55HctrN7CyvoV0riRwikEvbPwPDvZxfn6l9GoxuLpkFRrYwBq+1mhqPavV6NlJcghVXiTD8COpvoQ+r7VmG/VWByeHR/jb3/1N3FrOo376KTKhS8xl+yilx4iT4UjfRy3eFswzHpFxzLUmgvEwpl6LSdxMdLefszAY76unnVtNng07vURc7DYdV1tp9SMh8ZvtPAk0IDDJr1jvEeDiejkhCUwGe8Yc9Gyz4FpgPRqj0DeKKIz1Wm91UWt3UGv1UW/RCoKDXvpuEqRiIUsyLa/ROCIJgtNZJLOziCdncPfhl7H14D10o3mEU0UMQ1GFpCRSWTx/vo3PPn+Gw+OyyXgJYmtQ5XmHEx/2a/s9j7FprBxwyVAZG9tnkgnMlYq4tbWJxfl5EZIODg7x6adP8HJ7R4Fj3L/ocTkJXJyAWQKSNdYZo91po9VhAApDcxhKy+ugiyQHLtGEhl0bK0v47te/jDfv3kBkUMPO5x/i8OXHCPevEBs3EEcLYaaKjwlec++1kBb6CStghPdVn30xwWyyDa3mCIavYw7nnMe9Y31yj1eQjFLIXV9EP1UFHfvwQ7MK8HuyWbV4P0xjlxuAxbAlp5CZ8iI3NNQG/J6X568tA+nsOuOwQa6JLpSS9idUG7K/JoOZmEw6G0MiGUE8zv1tEljDa8fUYObFb6pSy+QISBq60A1bUf3A+s9L3V2f4BVVGq04xaxyWvj4HKAytEgpwfz9ST4Iw4bl3SnLP74G86U0NSKDCDk8NvamsbCFLxsjWAMU8+33tf+E7OG4h55vwz7LKd4UYKO+31lo8F4VfdKaMR5Tsktpa0d1brVaV1gVAbvgrhDg6AD20FjeqPQeLxVyGpjkskkpW9nrcQ0xooIpM6QECdjd7AXoS8zX48BTJ832fFz3VHrqiVe9KUKpNlO4kPMZNdDWMSrVF9vxYb0XsC+dVDzg+/pj60gfsuAjMKmAt77sdTgU5QngudTQXiTEiDEuvRdSh/RwNrkx8/5KZsi4TAu4ND/KAU5PTrG/s4+z8pkARoKXcwQuV1cFXr7a3sarVzsCLpsXV6ifXcpnkEXazEwJqzc2sb51Q0g4p9D1WhW7r14pnIfF0Z07d1CancHZxRnKl+fyDiTq3CXrkJOGcERsS4KXYtIlOQ2L6bFkIq8m0jRsPpzH3yCSJSsRyjEA6Dck4DJuEkCX1uo9LjlNt0TxHvpMwfaMSyVke8Ylm8XJzcWLkoU+F2ICJHw9DJ4hCHxaLuPg5Mg8l1wqFyU8CqdoU/YxkO/S3PycimseMx5nmszzLbEQ52vr8GfpXTMe6ufoC7q0vIJMoYBEOqNpqKQ0zuOScmaTihvj0sydzYNKPlTc3IYjMS4vymfGYnSMS17wBC65KPExeYy5QHAaUigic54qAAAgAElEQVQWNZk/u7xCi8bUBJbjSSWNF/NZFHNZAZ+cZPH49cnk5MTFYu/cDCksFgeTvzhxiCTimJmbN1A6lZR5ODcRPr8VVial6MkEvO0S4C24RwubDGstbIXpqFxkuCBRGs7USjIwCS5dVq5UuHCawePERHH6WhK8pBH14dExnj5/jhcvX8qXhVPYh4/exjvvfAU3735Vk0YyZnlt8fkuKpduKtBHvljS855fnGshn5mdwcbGutLMeX/xXPNa5IKh8AbXcFsa7lRyxhSz8pdAomngMsCwvP/IpDn0TbI10B4QNWBjGpx6HVj0reivkvJdKyYEJJnxveEcXwyqBt363/DFdeDVUClPQ7eKzXOxHHDpnmuycUwo7UqWnBoq8GcU1BWn3Ir3D9RkfvTRz/Dee++pOdc616OMiQmEBCut0Kb7DRmW5s8hgbdR4QMavBVU8lQkqKUDbEWGHXcrRPluCIpRsiHJuBoFTtNYyNpkkGzeDz74AF//2tcESAgUdexXY5I6WYTNuNz/bV7v0UW1rT6xLyiIhkrVNlDByUjFmLMUTjYQ4rIGafA+IGNKuuwea3L+p4CIsfn36ZjIv9JCqQRcSmJCcHSke9QKDZcgTvN/AsBaE+2PBZ5MkrT9msUN1E/EvVcbTfPtAFml430Or13jLuzHqHHuughR/jKQ6X6CKY3hCBgAnEpwkOWY9A7cYnPqPRCVpMkLQd5eJpNRU8D7mAwFF8LF98g1nesnk3UNpOZkfGJgzVrT778eCDTQ0q5v7ktuoVRhEBQwBEddcqlSDEJOhs7j42pxPyTSPeUeJAAnp8JkCJ5q6uxk21447m9T/r5KWNfIfhFwaT/rWYaeqeherc1KgsI8AC6nmZ0e8HQXwAR0nDDx/NowYac7ZsI0RfRXrC0e6BMwIFmrWUd4pqTncYup4ADlCQQ7edBpVqBf51icmZH4hCmhKzFIBbd7VNJK57M5vb76NdafG78fsDbhfs39grVAUKRLxulZ02ENW/lH7H+3/vIYSRqeNHkVC0BjYFIya36WvHbFoHVSbp7j9//6RwJBmMzKq4JgIJt5Hi+yILqsnVwT5UnzHrjVEIGMBxaW9o6DIB3fQPukyen3P7kmJ0d8QE9sjJXqaVK1nuRhBDR/8dFHePz4E63Zb731FvoK1GlpvTBljTEKJGsm0CuwdaimMRInu60nP8FG/Uo1yVuPHqDfauLJ409tuDDo43DvOZ59/gRHhwd48437uH1jAyU2CPkMBj2qPMjOaktNcvvmumq6Br3FazTT72gf57mrVit6TfQZ57ujfJfDVNZPFjxhafAEBBW2JM/1OKKhLhqVfXQ7VTUhM6UCOvUmyodnCA+iWJhJ6994TbXaLcTpkecCTAjchAliUcKXzKLS6OHsqoVwPIOHX/oyiqsb6LUGqB0c4XzvIyRDNaTiMYQjRYTjKbSHbYEurSYw6IcxWnxbx9L7JTNEQufXebfaEJr9ARPuq2hdVdCtnmPUOsCg1UWvG0F2NoWVm+9g9eZXcHJ1jlAsDYSzqLeGONk/wLPPPtVAaGFlGYlsBvFsHk2GFlXKuHNjEb/25n1cnZ3gLz94hnhhWX6Sm3MZfOeNJUTPP0Hv6gWYp9QLR1Gp1pHLpDCbZRPawpherZIvxtDrDMGeLhJLIiQfO7JuQrg8qwhg3t25QrczwCC/ivlv/Nv4zm//q7jc/gi9z/8Z0t0jxMms4jWVzMk+gyEJ1XoX51cddJnyWisjngwhnk4gXVxEnHV8fIAMtydaPw0JVpKhYizNcYhAe0i9jdZd9i8ELsm3JZMlRIBuTj0EgRf2ZZTM8xpEiBZOBMa68lknmCRW3TCMIT3TaH3jhqIC6oMABtYZ3kZiMpD0Xtq2PlpjK6alJo4Eu8y30u4xY7/4vYWMRSaty9+N6jX+bpgefgQA06qHu2Jr0wef9l45RBNZhCJJl/o7QL3ZRK1eR6vZQLVWwSWl9M0eZkqz8vdM8SNXQq4wh5nFVcwtbaA4t4RccRaReAIXl1c4OjrGyemJwseuqhWxoAVEKMiFnmuWgcD747LCAUMPYdpppbJa18h44r8xJIMp2PJpo3wRYQGn8zOz+G//wT/A7aUcnvz0n+Di4GeI9stIhVugKDVClqIDwCi7BqiIYL8ZVrI4rzl6B4sNFSiGjIPE9cmAS5f0K1al87R04/spuoEAc9anknsrudlklvwzAZ2tlrAwedYMHKpZkAbDYqzfYI/VR5uquTaTjLmWWe5AmFRGlUz8Oa6llKGmNDxKJmNIZqJIpWIYU1VGj75BGKNIBmNksbz5ALcffQ39+DzCmTmMwgkBMwznIRPy8ZOnAi5tHyFZikCr1Qrc4PyAfDILNchS+6MVkMZUJFA1HmsNm8lncXNrE8uLiyKsnJyc4vGTz/D0+Qu9PknFAzmzWccxIIfXHD+3mw0x49l3Mi8imSThJYdMbgbpdN6YycMhErEQirkUvvToNu5sLCAZauF09wl2n36IUfsCoX4VkVETsQhJTmTLmjRZ59OFtTidO2IkjDkWnA33J/WxjoGGuAYYsf/XcJBAsbNi8aClScUt9NEfu6C+GdvwnIM0+SYJ/3LJ5qoXHVBJAgPZzVw/yN52qdfGMrTalqQvDq0k+RYrjutPFMlUDKl0DEkFcPGzqSIGA1t//VDCwEruN14hFnhwWVng7bp8DSFPa6fucoQNXzNMlGgTWxzz7SVxjXuWr8vsMbS+SoLMe4yXEF8XwTD6gHNgYj0yWYQE5qx/9KCc99o1ENXXMnZPTfznBco6mT0Z5pZ14Oo1B9Za7TkJVJUEmjhItyfgkusgAWDiDlx/7R7wSrQRYjEOC6PI57OqS/g5mYjK05JKXVqE6L53tbH1jBYKKfk6rWJiDC2iEsNsxvSavARc14cfxNu5dxk9Op9iVPYZEEQVjYUO6e99rpcOD5Ma0YG9XgKuf5sE9uj3dE2Z57vtJwbCawjLXjkALYmtWd5A6L/41//lsUyUY2ldZJJVs3FjamCWgFtaX0t7Ph4rLXxnewdnp2cmFZ+bx+ziAmaXFjGzMI+dV6/wavuVgl7alZo+WHRnCFzOzmBti4zLDRV1pBIr/XF/Hwe7u0oTv3XrljwOzy7P9cG0RYKXlMrEQmTFRLG+tibwklJlsfIiEQXHUCpuCLjRyAlIecalmchPAZcOwWeRaMBlRMQa2RFLSj1QIh+BS7ItBVwOPOPSGkqTihO4dCi8m+oSSOXmQLm4Ep+Y9p1K4+jkCAdHB/JYEQovHxh1yNpgGZxDSX2+WEAuk5Vk+pzA5dEhsuksZmfmLCW7WkWNSdmtppist27fliQ5nctL1k+PyyblUAIuuSkzeT0pmjbBS5N+QJIqelzKlm4wEIv20gGXfM9M1CXIwedko0Pgkp95nZDpKm/H8VjAJVOBmSjOICcu+Jl0Usma6WRCkzDxOYZ9ydQ6bT6OMdC4mvJC5w0gdl2Y3pJzKM7MiCnKKbiASzJFRybrocxr0GcSJMMEyIQ1CjqBZZ+YrgW2y3NnDFteI7xJCfSyEWNxTw+bWp1TtaZYdgRLl1fXBGBy/7y8usLnT5/i6bPn2D84Rj4/g62tu9i6eQcrq+syeCfgSvPZq4ZNg/j49C5lQ8Kb8NXOjoDkjY0NrK6to1gsqdGw9zRwCZ02vRSDwW3E1wmX9rdpUO9XgY7WtHnw0HvcTDM0XYjOr2jwVTe5SsE30F/0o9NspOB3HDtuGvD4oq+nn+NveBn2nq+BEtbYurcYSJons0WHkARFD0FhJ2uUzGAs42++djZbnESxCH/y6cc6/qvrG7p2LSU6jGGIyYUELSPyx5E0XLIwex6jvjvJsJfVOwMSOw8uwU2j9clkXUmzPi2QxZdnijnGA6/jzz9/qsEMrxtlNjrfU23YDr8NAMwg9dzpaqz/cRI2F4oivNcSs8mA59CXmwL/iN9AhqSmqMZ00IcAzEnQiJd3+smmXQOTKzUEAw381LxPthPvSWkiWGTSs2ugZE1u+gF9gEnuBDodwU97ut/oHdvW5Ar2JwAuJbEgfmiMhQAQsy0+KHDNC8j/vtceOeN6em1RKh6LIkGZK4FLMvAZ5u38acRCERBsRaXRQ+w9CQhXwe2mjyMLRREbQR6Atil7b0qTvhn7bDScMKvtfnYFipugcy+if1Rw3zuZvM6Lig+7pizRxrErrwH5fh2YYiQHhZ/jMetYOxm+m7FP35MezLQwOpO2mGTFn4ypr6e8Zv214fFiM0afOoeveUcG3zO81s6g++zXs2nQ0IBIgpCcKk9AvC9abyaAoEnE+SF2omeSUobuClZ7cpNFCiQXq8GBcG4NthrSeZryBzWlnwT0TIYojgHqWQIEvx2T1L8mFsB+2GDX9eR8UyrDPcEH8HiZ+/9H2Jv+2J2m12Hn7vtWO6uKRbK4dTfZ7O7pZdSzaFrSjEaeiSXLMhwjThA4cIwEcWDFH/LFQP6MAAGcBPmaOHGiOLYMQdHmkWame9gLm2tzK9Z+6+77foNznve995LTiokuFMku3vu7v+V9n+c8Z/GSTg94x6juGAxekoYLtKPFj0u2pzR5HtwzsLRgsTegOubk+Aiff/GZfJmXCnkNbyyVk7JrY9Wp0XXsyNn+458Jj66raaaX7cLjzdMloNgGpPPByByU9muLv34KJowExTTl56dFw+HBAV7s7alIv3XzTe2dlHeOXBiZv4c0THDUJG/hYdLyKY5P91EtlZQ8u7ZSwOOHD7D31WNUy2fIZVJoN2t4eP8eatVjya8ubG/j+vUrqoXM8masxjaXTilVnWtPvUZ7HYYWWvIo66R6oyaJGOs5f914vRgcwJoknjClD0FJrvdkoySjYb02wbrppI9QcCxQk2yzylmJGAiWkmFsLiU0ECZ7KRCOIbeyikqzrdqP10gsh2kQXYbi9CbIrW7i6o231Hw/fnGAZ8dHWMosYy2ewOFXP0Um0kIulcB0msE0EkO9U0MgPEGnzQU5inpyV2CFziFN/p0MlWwW/mLzSvWL+WUOMOy00K+VkA7ViQyg3w2hM25jbec1nL/yIR69eI7jsypq5S4aZ2WkkxEphNa2zuPyjVuYRFPoTExtVD58gdfOFfDdt66jeXaEn3x2H+N4TvfncjKA77+3i0jjIVqVB8gWwghm0+hJKj9BAgNZH3AmTrCSKorpOKiAFDKp6tUmGo267tcEQxvzcbRaPTXZxVEOybd/W8Dlk9t/hv79P8RGgr6wQ3RGQK01RLXaQLtRx6g/Rjq3hq2tc0gEB4jGTIo5GnEYyLWfLDsLh7NhE5tR82ImiCDwRSFpzqzN2dRIAREIIZbMqmYNsaaUcoFAGBvTAYbjHsaTvuoagQ8MuAlQ6RSQ7Hnsrou3aNJK52zKbFDmplwLagBb7fyaZuuagLaAMerFlHY2KAYwWdPL5t8GuQSTIhr+Um2mfZBrNfeQUBwTsG6eotEaolRt4fj4THU4w4iWlvIoLKcVshGNZjBBHKEo/T2XsbS2jezSGqIJWmxFUW+2cXRaxAsq/E5PX079dT6BWq+sBVaDzjwDqbsCYRyyR+0N1Ce1Wl10KRFnv0c7AbLdtbeTKeqJKBNk40n8d//0vxHj8rOf/EtUDm4jOikiHmgjTHBoTJ9sAkRc7ejdSYYygQT6Bkclv+ZzrYrCBYDY/MxASjOgdHW7Vbu2t7hLpavllBAatjH9W9fAgB3zuDSgUr2lWHUk8dDSivcjxCDt9IbodEdisLa7tCiweiBOuTfrzeAItF2MJTlcISElBnoJxyMJt0eZB/g0wC8qVwIYqj5mYZnGFBmsbb+Oyze/jWl6G0gsYxSICYxJpXM4ODw24PKI141gHv1OI8bqtwbBar2X6v/5ver7AKkHuA7R9zkScozLi1hfXdH+RwXo3XsP8PDxU7TpWUpv2t7AfW4mfHeFTXAYw0BZDsrYw0UjcQObJa83ibnCVTkAGw/EyF9ZSuHdW9fxxpVtxKYdHDz5HE++/BkCgzqC4yYi6MkmIuS8yKP9FMYBWqLxmvAsWxL4PBLT2zQ5D0m3GXryhd9zRTwgc89RFgzkcfcO62DthxZGo3pHgwiqyEKI0AbLncZOhwxJZmkQiHQAlJG0XZ9lQJfP1CD+wT05FmdgcBixhIHW3MuSKYadOdann2gqsIUrGwek3lHRQNmFW3umpvO9hNXuDsDk3eiGzSIvuD5LyfNKKTc7A18D+hKTz4sxDTlEoRmSqZsESmqAwb3a+jxiQ3qtIHcNA90sgJfrtZ1ln4y9KAXX9VgABi0jdeosBzUBNwWZq4W0DzhQlfeTiBuObUkMgfs5QeCmMInWzMpCYLROH9d+8yLlcJkBXwIuc1mx4J1DmfNINV9xW0uMbWrp84ZJEbAlyYxrNPcY3UG+f3cBOjb/NdWiJcU7QJJA5exrbEz2ga0l/Ay6X2cyeq9KNKWT1M5O8euObr6+ucBVqmxYG9GKh1+8hrze/HuClmLG/v6Pf2MqhDiR1b0kX8Q4U6/i2nQSmZTAJQWzjEY4OTrG3rM9VEplrK5vYHV9HYWVFeRWlpApFORvube3h9JxEV2mhtWaKtb4RSbh5oVtbO1so9PtCjDiZIxBPkwhv3hhB7u7uwqTKUkqXhZwya8Bw1AAxEJh7F66pFRxFnW2qfD4+gIvPXDJv+NCaPH0pFVTmm7MQX5nAc0bgsAdgUtRiyWxcZRkbnwELtlo0zNRKZ6vAJeO7r0IXPJcccMjcMrNjxeHoGUskcL+4QFeHL4wjx0i49zMWVG5xca8Hzi5oDdjQmmfDCU6K5ZQyBewubEpUkuTEodGUwAmEeiLFy/i3NYmMvmCJNz0t+w44JLJ3Ay4YeASpVcER9lE8GFKxJj8zXAeuuaOBVxWS2X0O2R0DlQc87xYqpcDLp0nEIFQAitkS57RM5JFViiiMCcGBKW4CdDnksApv8juZIPvAplazZYo+LynlPTmQEt63hSWV5DJ5gW20rKAoLXkfUwhdGnBnDhTJslikACmTMG9RFyIPuUZlqipdF9NT4xxRwkIpSD0lOKzzUWC55ObL31Cz21vY22D0qiUmJRPnj3Ho0dP8XzvEN3OEIWlVdx66xv4lQ+/hXqzJeA1lc6gVKmh1mjg3MaWLBZYohZPKihXylpgmWa+sromL1duKgR1DFAlEyakRYuLDBmBi7/8hvV13xfBTNvMXwY5F/9s2JWL6H7pHewPi8DCIgCwCJJ+LWDp/q29tZ/aLMyGFxiYX/dai4fy6jGYLfoijGufwSYzXCC9952lpUqypAmX+c0aSGG+GdwAzczZTbHFyjF/17/66U9w4SL9dTcMtNSUnSUHQUs+q2RcBg3AVDFg4KCKGqstTdbhZAF2LbxnjrZDs/t2ymO974KPIl9MqfI6poACyeh7+8EHH1iRQ5BUUuCFom72W+edsgAqaGrL6Zb3svEyzlBQHoliADrAhx4o3kzbJmCEEc0XzNJGjZXlQ4es4TEG3UvXRsAnN0YOIMy3pM+inR9fwBUbdT6b84mnDJi5KQq4NFaj7iIHXM6A2oXyZhE4ncnExVaYg2P+ubBU8gUW8AIAauDySKBIPBpGTMbVxr4kYChPIGeLZEmUbijmHKat4DGQUsmB9GERGOQmqToHbi1S0WXHJwUAmwieC+8BKumyeZkaQGjvrdAPt1ex+PP/xrMb2RDPmJe6Kc2g/eVfVgXaOXn5/1lL9woo7IA6voYApQWZt/3dwquLHequmRLZPVPCikk9HgvX0l+XGWvSvfXsPXwYxEthPua/5t9H8mj/WbwXlD9Go5a89PHna8qCH6vzZtVxLMjS9dy6EJlXXualwZFGESwonce1FXmvWlbYfWeJ2nZMZPdYIeqeWTdEnN33drOq3uKzwaEjf3kmjQ+24d8ZgBnS4IGqFq4fPgjOAEfbX9iI8fdeHs6mhgy/bCaDcvkM9+/eRT6Xxdb21ozFEYkktOYZoGhNm7FG7ZnnZ5hdMwY3uL/jx9TQxDYU9/PmH6gvtzf7vWqR0e9BEVu/ye6yZ+Xpk6c4PjqQhyU9KJcLeRt6ToF0LoNGnwqG8cwbi76VHCYQUNPQPJGUB+PhwR62N1dx6eIFlIun2Hv2BN1WA7XiqdaBO5/dRqNWQSaZxJXdTVy7dhkF2uFMxpKQs8ZIxaNiG3Egy8Fxu9UQe57rZr3ZRF1AawKReBjDEYMQh4gEw0gmmP4es3qKlh1iAY611oSDU3SadTRrJUTDAaQSUdUyXBdPz84wHAaQyySxlI4jxQ1g2LNAyViS0ByGwQgGoZiaEO5NZD1MA2Hkl9axvnkB4WQWj58fot1jMMyQaWSIByO4uFzA3t0/xUp6JB/PYDCHPnH0KLC+tYb9FxWUyy2MV2/JpohAJcFLsk0JenNJNOlW2O69Xkc1zaDTxrhZQXh0imggjJOjGo4rR8ifu4xQ/AJK7SaW17dxYXsXhRRluiX85SefIbN6HtdufYBmP4BYIotjBnw+f4x3L6zgw+vbaJ2+wPNiBb1wFO3+AKFJD9959xJCnWcITSsIREfo0QOeOvfRGNkQkImn0G53ldxdq7XkE8s1SsGSASCeNObYcNABgmPUqjX0ByEcdLLIvfO7+N5v/S4ef/YXqHz8vyLUfI7AtCcMLJlNI7W8hHw8hSiZJgStCUg5ae6YITkjN8Sb1SsWpiZGPavNIOXpJsY0a2N7cPg32kP13WqOaCKpfkwJudpTCFBxvzHgUjYDep8gopEkQoEI+p0++j3zWBUhw+/r8/nuglzYDS1VJwkdMwmvAs1Yt7AvMhk41zCTO7pBCwxEJ7jF42UdxiANeoWrD5oOUW3VcVauotHoIRJj+OYyMmSxpaiCyooZSgYqlQNDtOS1ms29huXV15Ff30E4nhZgWW00cXRyjOOTE1lvsc8x6w9jlM5CokznKf9mfhx6hbOOicdT6GmYE8SDR48kxySLNcngnkhMwT9KB1bYmKs1vRELP/toiH/2+/8Eb+6u4cuf/gFOnv8UsXER6UgPEcqMmbStIS3BafajfF/2KEz0YyI8934XDCIPSzfgkfeb0Z1sLzDAw+xpvMPhwoXz47QpQ0JZL1jwoTERrQftDycgONUmk7I/RpdEDrIOXUqyamRXrybjUaRJRuGQKDJFJE4pCFVwdqyqQSYcspN1aQEkVoOYDyc9MAlajiYxjANJjKZpLK9fw9W3votg/hKQWsE4mFCPk8kWRAS58+U9vDg40nolohEJUk6t8ypw6Qd9xmyz7d38e+nhx+V7iGgooPV6Y5X+lmHtmXt7+7hz9x7u3n+EZDovck+Cyrs0GbymROQ9I39IWbCRHcnPyfo4ignZZQS6aeUgMJB78UBrdj4Tx5uvXcKNqzuITjsoH34lxuW01kWw30R03EM8xGAUDjIYSDXAcDpQSNwYZn3GOlPAjA+mkWTYPAQ9QcPLxS1QzAbUUjbo2lnFQnCSYJxqEAeeSYZM2Xu3p/tfLMLBGG0yw3tM6bY9cya/dTWUDwYKR6isdEClY1SKRRmc+/qLje0UPaa4IJDuvrhQEvhiEfiS56a/j1195Pt15z/u1UtWn3upmZO38z5xrG8DLd294EOInFUQ/1b+1gzoIUgoNrvVTAJj3fmVfFtgmCkzLByGtbypNk1GbaExMy/0hTrPSBGOKGHFoF5HwatOQemT4Qn0i2Ch3spLtI3gwPdkwDQxkXani06nOwu38dWsAdhWb6c4OM1mNOBJk4wVjzmQ36eAu7XEgb4cjlKlqzpOD1EYwQgtakhKNOjcr3fWzDpQ1QGXCllV72YgJe+nTpvAf1/3l9j3DgS2vtjuEYX3OItG/tn6cMMJeMzReFRDN9YzrI8iqjH4RUWz5Qv4IKm5+X4Agf/6tz4ScBkgbV/ehVGBXwSNMvkc0vmc9OblahW1Rl3m4sWTUx00Q3TY6OdXV5BdXpJM+WB/H4cHh6icnqFNJl61gVwui3wuh5X1NWzubMvjklRYsgZLZ2c4PjgQeHnlymVcvrwr8LRYKaO0AFxSrs3bj0Abgcsru5clQ7B03ykGY0u+9v5Luhldorg1lybp5c9woxMaPYWAS8qlyeJTEuMrwCWZiGRbktHHhUEFm9Iorfn0QlbRhsk6FHhhHhaizAYCCjli4bF/cIC9g33dFwSH+5TWsMib2jSEYAKT+MiE0sNJJmmvj3azg9WVVRlDE8CgHKlea6BRbSKeSODi7iWsnduQjyZfl9Nrsk/5+Qns8sYgq5bTJSVAkhkKyG+JDQ9l74TTOdWvlSvo8aGhlMx54ylVfED5REdAIxdESp8ofe4NhwLsaFw95bnkayaSSsDMUNollDxILhaiBJNFZQL6/YGYBOVqXeAnH2QGQoVjcayf20RhaVkFBR80Nl1mPGxM2PGor1RDApaJWBhhTYttoiDWpV8A5c3pEuTlR+Ql6vZgklGSSrEYJPBNinZTYDPvq/XNc1jf2BAA2e70UDyr4LMv7uLBg8eoNztYWl7BtWuv49rrr8sDc23tHPYPKVM5Q76wpH8nT6UJNDk5K5Xw6PETAaQ//OEPxRgWm5Syf/mMmcxNgJDSGF+BHr4G/PMgwGLztwhkfv3v3QTlldf/5Xf8pUN4mTH1UmNqoOciKOkbU1vUPZXuZdboL7/DHDz1YIMVcX7ptqOcgZVGfHIsP5MGahIpucNotilzoRXziCANgWt5iZlXKl+Rya+UCXJRpdcpfUtlLOyBSwdezlmXxiown2RfVM4Nnn2Kt21nLIRsui4gjCE8qi2Nqc2DEvDFtUMWjwa0dVsd/OKz2/i1jz7S5/cFp8VAUR7qqYd+aigTxZl8wfsxWgFsJbAkNZSZCDgzz0W+tgcuJYmYhfPYfcgl0YBLFpcuz91ZYMzwK6dQHzN5kE2VDslWxgGbNBKryepXjLcDzt2A2AoJmusHBFyy8vYzWfOzmQNhvNiLgKaxAe1AF1AAACAASURBVM06QsMfB3j6e88GFVx5nJzdvZbuJh+qNmFyOBCNBBATSDfWOkUgk7IaGd8r4dpJxZ2thsQVlE5RFusKGxZEbIpm3YhjtL78nFq6OvcOMZTof+mOh7eDeQSahQQ/k4Av588qqY6GMdZAGmuDn26eQql0HlfcvrKCLICXLwOYHrj0a4ALKZ2de++95J9JI5P6n54DihYstLgWuOfWSYLUCOv59dYHX8PCdMMXf87mbMm5JYGuhwMyla7pwNhFYHNxPZq9hiLLvRzFgdmOQeTPlfADsZqsuF4ETBfX09n6xjVFhdqcSehfS6xb92v2eVzi90wK5zk18oSzGoKAG38+lyvM1lUxdyfGfrD1xdK5WdewSWu2m2peEnEO5MLyt1OAj9ZDSAHAoW2c/pCdlry0//zP/hxHx0f4wW98X8NBvl4my3AY1krmQzsDzWc+pfNhhQ0QzE9LAh/VTuZpZHI38yHzRvk6s44xYKfFilr9UkFtXps8b2yQDg5f4OOPP8bO+Yt4//33VLPxXuQ+zx+X8oJrOGsAsix5Dsd8nq12Yp3D0B76o3Pwm8/G0W6WFcRTKZ2JhteolXF88AK1UhFL+Swu7Wxj98IO1tcKSgOnmkPsZjKpXSFNFhsBSZMxhVEp1wUwZnI5bGxtoNqo2RIgb17zoSLLfjDoqOlmgc6h9KjfQ6teQaddBqZdDXrps9tqdNCsdTAe9ZDOJpHNFgwc7LYRHo/kZyVmWCCKRH4F9f4E/XACh4fHWqdu3foGtrYvSv55eHKGNkGLAWusKF4cHWP/8AXWCwX8zq99D48//bdYywyRTzMYaAPBSBzBWAjJfApf3nmGdmuMevyiiAeU6fNLnmRRA4bN5xL6bgxokginYlzGpiWc7O/h7KQFxCZYv/gGbrzzmxhQXTJl+EwYk0AL5XoZ/+5ntxFJLuHdb35HPo1R+pTWSxiePkWuf4bsoISNfAjlVhktNoDxjGrQt9/YRb++L0/QQDSKNmLojQIYdQeYNKuY9NsKMOMAnTVlJs2gI/pYE9Sn1Lune3c07gt4I7h5etbAYSuJw8AVrFx6G+3qPpZKf45rKwGsFpLI5UKIpkLoBuMI9qaI0UIqOBXzl4xHecCNeS96ho95lFmCtLQFtseRvaqwC4tb5bOvOjAYkRxPcCOZk6zXGR5Hr0veOxpmcF8aYTghwN0Xi0vSRjHEQmLHkUVHKxwNTbm10n9Skm87GvmfOc9rfheD19ExDYCwkBwx3VU9WagRk8AJnLAm4bNuoRzGSqR0nsdBUISKuv6gh2BsinFgrHOezmSwtMThfUF+rfFIFK061S8Max1jEh6jPaqiMwphe+e72L32q3hyUMQvvriDUqXqwpQo+7cBsnosN5Q1iSa99FjfhCT9L5UrKJ2VUKlWtQ4xaJPEgXx+GU+fPZc8mu/rgwk1k3T+1KrxdD5sT2O/ERj28c9+//fxzrVzuPfJv8bR458gMjpBJtLlCEGMS9vPBxgLuLT1Yzph35MAHSQJOPu0cF8aGzPUlkEbEvmp9BzkEfrD1GIBynwdSmH7+t5jsnp3pJRuhhYRqPRMNa6xNlQnezKsnonfud5k0uwBCaqSzDMWADia9DGZ9hAIDREMO4Nx1Utk+TFnIaSaToFuY95/Y92fCCYwDiQwCWQEXBbWr+L6O7+KaXYb08QKJuGE7rFUJoejo1PcuXMPj5/u6R7is0epuM3HrKCcM+l8jW+yd/WBzlN+0O2azLvZwKDXVS2bZk9MS7rzFxCLJcTM5b3DECeCuXwapZzS/eP2IM9aVF1H4BIYs2dgXc57XEngBHhoNUF7B6CQTeD6jUv44OZriE/6qB8+w/Mvb2PSriLQbyAy7iIiK4ghJhhgwu+BESZhKpwszZtjxzAtPTSw9kNUfx+4Gay7H03lwf0taAxrJx321nYcRhIvkD0TrUzEgDMWHEk6caZyR2lRYgE6ZmPFgTmfa4aDEqRkAjrXd/PCV23l2ItawVSvswfn742lJ1alAntIHLH9wQ/0xSYXy5BHa+ojZWawV9frmM2IajdHpLABpkf0fW1gw16C5t76z35mDn7OlRyu6yG4KwufufmR90H3dlbe1kLrMBmXzv6LhCeCcX5Q64exjgIwL611CK4W5jPsaxhdS6dS0ro/sLVf/dDYgo4EXhoTnHUWQUuCgAQwyQQX8c1Lt93vPfGBw+hMJm3sYJIN1edYLS4A2Z0/k4YbKYa9g1PLy/qC4CUJKyZbt0GZgoIcO91AyqH2y36vL7BS/qUOWO3RUlB7gPmmy1pkVpvbdVEaPG1xomHds4tepvyzsClH/jArJN/vs9czwg/PmXJZZsOp6Ry4bHO4wqZJoGVMYFuOE8WlJbR7XeyRFXl0KK+hXqenh5nBPJSLL62uorC2gmgyib3ne3ix9wLV4pk8Lrv1Jgr5PPK5PNY21rB5YQcb25uoNyh3rpsU+mAfxeNTXL58SVJxNrnFMqXiZFxWJRUnQ5IAGzdtApeXLl5yaZHcaEympyQ4579E0IsgrBiZTs5gRqLDGcuFl4ogxqLHJRtBnSRq7smwlFScITAOuJTfHBNKDQQQy2fB41KPjG5GC/OQPEHAZUKJ4vuHRzq/9Efs9buo1Moymtckk6ClAwsE9rGBGI504xRyBWysb4juzEkqw3zq1YaYfpd2dxWQRJasUsppbqqpPs1gjR7O1ybLlcWmZ2+YV0lc8vvAeCJQulGtKQmTE38CHHwIBPj2+/r3/D0fSN4flLSTHlwsVTAmgh9PyGuGwDNlV0xdZHGigB+yYSX3trRQLm4CmMYTpWg12px400g3hhWC4YWl2bXTQ+eAST70PJbiyRF67aYSGdPJGGLxiCadSiwnS9ZR3L183AKZuGiaHwPvBZOOp8XK4KVquQeS3h1MZ19aWhHzMpXJIBCK4OCoiAcPH+Mnf/lTbYBLS6vYvXIF73zjPbz9jffw9Pk+9vYPcf78jkKKuGCwwVCTMRrjq0eP1eDcuHETu5d3Z8mittgY8McH2aZq//5fi4CIb9q/Dqx8+f/99YzLr31Hz6Z6hXXlgYtXvy829ItN+/z3thH52myR1eTPw+JxWICGBwAMnBJ3cfYann1pYSMGFjCFcuAMl0MCMbkAs7COJBLG4WQDzcZfhYqxH7+884VYxNvnd4zOHnCMSwdcDunR6J91TWUNkPWbi72/peVZ3enBloX3IUtF9bCFVdlA0cB8AXMKrJlgNBjiybOnCt3i+imp9aL/6QJz0Be5fojjJ4MqOMQkJ3hAgJKAGGXqVlz7hEE9NwE2cWR/e+kEi2JLwhszhY9rq/NI5ef1YRt+Qq4popPfeo6sxHBkhvA1Jae2RFP9WWx1Pq/GJuUZ8lO/ORBPz8g5GOYBDjOmt6LAJOhzVu4MdPMMN23IthlqTXXrju41N7GnJxCvCWWF9J+KRQlcEpT0wKg1R5YiaBecxRibJC+TM3DXEtL9ufHXRc/IbDLgjdHtvuVaJR9L4Thznx55q4eMnec3bA9iaoIpyw4LZrGUSAMv5xPKV5nKruRyTEbPmtN9uvAQLiqzPKBpMncDlPx9PWNMLiaJvwJc6hkVqGyA96sg5C+BizMWhR9UOAjYrT2LgxEfRMN79KX1wjGW/WvPmx8ns3GhFLP1yP1G10hUV2MaCXhw7Cm/pv77gEt/fewczc/ZnCFqd6LdgwaK8pf//9x3OMhioccgOd5H/pzzZyknIlBOCahmAw68PKuWkM1nkU6m0O201JxwzZAfdqdtXrqsh+j3NB0KzPj8iy9Uk9166x0BXKpTmDwtHysLMpPXmiucF8OiCIz64+drM2zEjo9FuQ11PACiQlhIibGwWYTyORQ4Oxk5KVdAzSCLb9YK7XYLtz/7RFK6b37zQ6TTOTTbXaTTWdf0uAGxa4h8EAHXdEq62Xzs7+1pyM3zQAbk0cEBnj95iGatCLKLeu0Wvvj8Nhr1ksDCq7sX8c6tNyQBlxcpvQM5VOCER2ywkeS+AixDNkCnf+XJyRkmk5gYEGxMAxGGMaYkN6aPZVzXq4XpuI9kIoJUMqrPXq1Q2dJGjCGYMdp3hNButFApEWAZYKWQQYGqjSlBCZO1JWjfpLDCkRKUE/k1FJt9PD4oIr22iTdu3FK9Xi7XUC3XFewyZIOJIBqtDkrlOh4+eoR4Ko7NlRX8J7/zYzz/4o+wey6EXCKITHoTp+UaPrv7KbqjAbqdMFLJFUw33latTYaEhl+hkJjA6xtrWFpa0kCbvsylUknsrka5ilGrgurRlwiOh4hHswgng0gun8e1m7+Oo0pZwGUssYRhcIqTchmffvwLZBJxfOv9txAL9NGvH6F59ACDs4e4sZ1BITxAZNJBoRBDlyBfYgUHJ2TBMlF4KpVPczTAYa2HZm+IjaUCdlZyWF/mtehZzaGmW3wlY9S5DGdSKGvVpogZp2dVVBpdILOKtTd+Gx/9rf8MRy/uovGL/wnrwSpSMTb1XYxDI3QDcUSHQSSZcj0dYaSNienNNtCUGsOxfCzF277oaznbG9xerMGHAy5p5cJ/y4G+1AlBMlrNkiKdonotZSy4CQFL2jjITEagMUUbXLvIuBQ7n1YE7HmUVs49zwIyzTfNAAVjnRsIYWueU6zo2bVn3fSFU7ESI9QQazhMNtcAzVZPX0xcbtTbAuZW1gjwpiRnXNtYQTIdR7vb1L0bDLKRjUvd0KfnaJ+vl8CAs9FECN1pA+1REOsbv4ILl7+Fz+8/xU8//VTsSl4zEiPCCmUlw5OKqbak//Tx5RfXUK1LYj5Zr0G11+raOm699bbArHAogp99/ImSxvsMSCFo4Wo5SbNdkq5qKgFZHMoMEBz08d/+4/8S779+Hk/u/DFePPwLhIZHSEe7YgCHJ2TE8nRZkjSvkaUX8++TAqqmjlnq9xyroZ3f4MwiRVpvqw0dSDkFa1n2FCRzkBU2RXvAZ8C85UjKIWjFa0i2WSYTRypJoDuqdYcDFAMBLLxDicOad8vZ3GTquvYjTIMDIEgzWNsD5MvN8KixC+YhFYX3GwklvCq8ZwMxDKZRDKdxDCdJ5FZ2cfODX8cku41Aag2BWEbgRiAYEcGD4TwPHz3VNRVbV3viPOjQgCgDyiz0pSOlAPtleSt2O7JKI/Egl8lguVDAxfPbuHxpF8vLS1heWlYWwaPHT/HzX9wWcKk60yU469qq7rJhqj63+vuJrjd9M6XA5EOlvmGKPtmWTpHDdPhb13bxwa3XkQlN0Drdx9MvPsaoWcK0U0Vw1EE4SHbmEFP6XIbGAixHHHLAelB6okYDJFNYYKtXN7BXpVWMhcjM/du9bzkPmkOXXoehsDw39BIeqd+m5QKve5xsNrHXjCEttMKFWWrNkOepJZGbV6hZL+mUuDBR3n8COQP0zyV4b/eCD9LiEF7yXbJGyVpUwI3zDhaLlQMtFwy0YFPnFSZWK3mwWt2juwetVrK60w9LWetbf0JsxEgeVkeLyeeD/xaCFdVTqd9yIKfDQVnLi9secCCrI7cZU9Dqcl4DX9drWODUOToeF2RjvaTJ6214a0MCUx5Rsk8rq7FY1mJaS6HENdC8Nfm6vLzsUQkIUh3AICjaWRi4aiFnylMYG6mKYKXPQOFwel5Xe5WLC6d1snfzlPSfhXiZDedZFyh01n1mfefAbMwMEXqYkplLr2v6b/MeG9jQT0Qy7k3cTE21aENNAyblq56Iq46l2pd/9qzeGUip2s3lQbhrI0amMmhcDo1bp2Tb6Nj0Kkt5fv+LH3xHjMtipWWT7iQZcwkk0ikBl7mlJXT7XRyfnCoRm8DlkIbGwZBSwpdWlmWoTY9LeuzQ45LSntpZWVLxQasjtiUn3mQFknG5em7DkhYbNZydniqprXJ2JtCSXwQiT0tnAi9NKl5Vo83pXC6dURgNzeNZHMq3kpMfJkRyg3YXQf6OZBMuXFj9jDvpBEJ5wTnBtFRxM1TlHTgDLr3HJYNlyLiUxJzNIX2hLFhDoQUyRvbsAaPYyn6ZxRINqukPFI/j8PhYoS/55QJW19fQ7rZxWjxBrVZBp2fpc7wB2BiYH4JXVzExjQh7RinXBC5JJe60upoiX716TZL9cCIqVjaBZp4L0ttVaLpGid5L3U5HoA5vOJoXpxnAxGnXdIJGhXKlBrrttoATNhj8rHyI2VQRuJSBNxmXqSSyuRxa3R5Oyw64jCYMpI3HkaHHZTqBTDqFRDyq4p8J4GQ/EATh9WFYDv0gG822JCBan0MR5JmOns7Ojts372weWAQwqOn48EBsiemor03ZfB4yAqItlcqSxW0BooeHLUQy53bmvPZ+9FNgMRZR8aCgJF4LepPGYlhept/msmT4bCLOKnXce/AI9+89wlmpgngihSvXXsP3f/hDFXlMKdzc2tHnoKdK3zUdvO+ajTbKlaomFMvLy0ob99MpPvTWGBvgsNj48vdsCj1I+Gqj7oFoDxr+deClNf7zpO1XX+clBMD9YREs8AukDZnmISn+3/kG3B/Hq6+3+Foz4MCBJtbwOq6dqgnn6yMz7YXpm7X6jj1mm4UdjrH5jN1Ddstg5snGe1d/JmuBQRP2LwxLcqAxn2EGhZ2c0NssJza5GAVc3LXABzlPVzNo5sPu8zvJuBW6c1N0u1bmR6JQHiffIM4i0EspkdZwSHtmIxADoRwricdCn6/33ntPzaGO2snfbYrugVoT7cwmZzMgygXcaJM0wJKFKp9rvr/tttbQyCnRNUds1s1Hx6WRixllhZYVCk6C7yQtaq54bPScFZhmtihkb1op4kKN5Avpzr0msRY8I6BVkz+G3Bjj0rMOeIY88PcSgCSw2e4R+Yf5+8BJq+yOsSAkO2/2e1prSMLBuSLBZxeaYoxY87skwCOmOGV83rPUAcoajCkl3IVVzAKgHDPVgbrm9WVNoJ8M+ybRs7GsQDRph7UuM3TT3dP2tzaMIyhkUjgVagTiXRAQ/47vITbCjM3hz7wVfToW+WLa82LPoisS57HQ7gjsZxYl5IsTdNIR/L0nwHo2cH7FZ9Td39YQztmzi9fRrwOz4ovHMgNXXwY7F9cMHb/3/vHPs/Dh+Tnkz8zBVu9pOmeLilBjt6OtMbPPQZDTG9fPWa/z82ZH4tczMi5f/Uz8PPMizboBv7754/L/n3+m+oR7FQcnvCfYmLFh8OfZv76clN3z7fdlDixZBw0GPWRSKQ1iuceyoeOzzQaI+0y/28Kntz+Wp9fVa9e0v/GZj8ZS5oHGgY/bH72kyd87fu/h+eRe5YFLDTaVmuoCj5wMyIBtZ+ruzo9eyyHjPEYe24h11XCgY2Kdt/f0mWq5nUtb2Dx/XoNG3ok0kmeDRuaImD6sIcIE0OJiIEfJJIrHJf+uVc7wxuvXkYyHcbj/As+ePEK70xLDstdqiHF5eLCP7c11bKwtY2N1GVsbazK3n9A7ezJGMkaAgd5vdl5ZxLPhYIPJOqZUKuo60RM5Es0ocZZDV7K5otEgJoEOBv2afAhTMYI0MT2znXYVoyFrbVOLsJ0snbbRabVVMxUKWYQjE4wHXYQHIwWbsNHm+siEZrLJEI5IHl7rBxDJriG1cg6JHAMtqxoC8zrSR5j1B1c4nsJ8YRm1WgN37tzB9sUdbCyv4O/84COcPPwTpENnGHVKePjgBM3OFDtXNlBYXcHhYRPt1hSt7HXXjCSQp/961tiXvFdZLx0fHwvA4H1G4Op4/wD5eBDj1gtkY+zVouhMuugHE3j7g7+JUquFEV0oJ7R6WkK1WML+o19gJdHHzkoAlf0vkQrWcWEtiURggOCwi1algUw8iq0Vhg4FURvlUe6SmThA8fQQqWwck2gIqZVVJDI57VNkpDBQdjrs2DBYrDl6/PXkqdhp9xTkMxoHkUllkF9KCZyr1BtoB1cR2/41fPs/+Pt49tWnqP/8f8RWvIlkJIhouAdEJ+hH0oiOgogNxuhNRmJymZzPggyMkeTXR7P0UIKzgtRsn5N6wjGFea8pqEc+dAFJ8siwY90iBibVQLG4PpepMBiiRBYXVwUDZSn7C4cZ4mlsT3qEKfipx3BT2yv9fmJEG9doO3sdE1aY5xs93H1dRXYQe456o4NGs4NapY1mZ4hEIop8jrZRcWRzMSyv5rX2eCUEay+CUvwaT4eS1CNAmwN6iY/RanYRGDN4LIUpB8upGDqTBpqDADa3v4XXb/4Ax5Um/vUf/xHuPnio9YkG3fTwbzbbqocSybSxQLknO1swS7U1qaLIDr0eNre28OGH39KxkJl+5959fPHFHbOrljrKwAzzO3YVhANHmAQuT/1+F//kH/4DfPudqzj86id4du9PMe3uIxvrAsMuopLH8j+CNgyLJXuRDPEwgpOU2Ey0C6BfqA2ijXElp3En2bR0XrKwbPDAHMn+gECVY9CRSON6HEqPk4moeq1Uij6NBChjChhU/emafzLqPDhp65rJVtX38hD8/sT6ZWoMQYRGsjKQvyP3Q4Ky47irDKzOY59Fh0u+CJ/p3jgkqfgkmEFu5RJuffCbCOYvIpBeB6JUddKTIqyBD4HLew++mg3Mqd5j/UfbN8lmGQbb6wqgoy3cTBqbsV6YX3y+pKZi0G4opMCyjbU1WYqsr29IRffwqyf4i5/8VJ71HAKY7Q99/VztqVrNACXKu1VNB6aIhePGeB4MMWathSkGo74GVxw0xSPAzWuX8Ctv3cBSIoRWcR+PP/8Zxq0Spv0GQuMOIsGRPE3tOZ1gGjKf6zHnYcQg+MyKIUlsgpZnpg7jnz04xjtSe54CcaiYHMnbkJ6cJB8RIDLgiD6NxpKcDVFp80B7KA0b+Rk5eLN62IeqsT82awhqwXj/muUEn4FwKOYGqz7B3FK4BSgyWNapsbT/z2yR5oFQVj6b6szXnrNayNWg89rJOjOVdq6W8/ZUAshkgWBAqSzBnK2QeoaFetszNy093T9eDszzDEbVUW64LK98h9u4dVvEJy/Xl529eRSYfYbJu/1Q10p4By57yzA3FGIIaphs1qDp9wwcZ/9AAN8YxsSvCBByXeW+RMyAwxThE065xh6LvQBzT0ikImYhXMen0bvgTF/EGpnGK1+cb+dikM6YJIsphgRp1duNZSshz9MO1bUGVPK4+j0qbnnfBC0AKEaP0whiMZL++N3S4KXwIRGQgKX/O6p+xcA14gOPiWuXCISedSsQ1Ji3tNGZAaIuEd0TizwYrK7tP/3V96csQttdQ1B5MhTokkohXcghy5TlgE21qrUamvWGiiwuzgzuIWONbMvl9XVEkwmcHJ/IRL1VqaFfb2HU7WmyLzBgYx3ndrYV4tNo1o3KXyzi5PAQzVodly5dksclQbeTs1MBl2RbErykNJsT56VcXv6WBC7lRyCG3Rh9glO/BFwuMi5p0m0x69rM1KjyQhC4ZDiPNdJcANmYKqBnIVV8IMagJVdzkTe5pT3MglF8cS5knoui+eRxU6J8mn6bRycnMoTeOr+N8xd2JO86PNxHqXyGepOTs4EKcS5A3q/C+yVEGXwTiUruTCP4frePbrsnn9HXb9yQrJky8XFgonQ+BRW5dFoDfrj59VRc8oufIxnjRC6JfDYr5iXlZZ1mG/WqpfFpgOxYQb8MXKaQzWXR6HRRrFQF6kzCUaVz88HilC8Z4yQppGRPejkRvNHiSzP3/kDs0JjODYsaKxjIzCJoSTakP24VE1oYjQlLb6nTI94zFYx6LXG1aNDMsKBMJqv7l4+5POd4zfhg8vdO8q5gkKmBW3ogeXzxuFguvJ58DujdwIVYRU6SgUkFLK9tKGip3Rvg9u3P8PnnX6J4VkYwHMPqxibefuddXLx0BWsb5wTCNFsdVGsNLQr0OY3Sg4peWPU6KpWqrsn3vvc9PXMMIbDgGJti8pfYcjPz4QVZpYbfVhT3KRVaCMv4OtDy5Y1CUPus+fVN8KvfX23SFwEG9fqvMjB1vA6omildXgZiFo/N//uXwCgHWHjAx3tmLN4H9raOcenKf/2NBy4lS2XjNtTGoPu+b/IJejPRa5ZG8bPP4ApUboRkjZycnAggurR7SQwgTr9UQLCwZRPIhXcCGZGbcfGcoWA1rm2Q83NuVHfe3VwvKBlk4WOp1d7B01IvjZlk4zte+2q1gjtffI4f/OAHKuBYYEgiqaRct77Yraxhj0855zGYcbVZD9iUinJoeumwGFH5bO9P4FI+iTxtbnq3kJDHf2z+dbbOGiPNWACauGtK531M2NybrxefZ9N++MrBvHI9BG0ENyelmEmxrei3mCsnk9FrmOm1hQZ5QPBVJqaTSTgYWFJ4+dxwXTdZvL4zEE11B61ByH8wSYwkr/JsCyAa4b+0dX4m+1f6+xzAnQF3Ynk7vyXX8LBo8EWPv89MlmfPtDE65qxCNg+zP6sQ9F6JPlhgsRj14TI2JTeTcZO7S75FSYpLGLfza6CoZEYO9DT5hb2OKQzMOmTxF9d+/vsZOOfSEAm604tzNsRYCEXyxNHZ/a90QJ8s6JMR7V6cf0Z3HF4apo10DgT+dcMa/3x5Ww1/nPx5Aws8aL8g1xb71z6lgeFzGwIPCPrXIcNgcd38/1sfCVy+dO4W3nt+nuy9WK94UJP/hnsQQUrvFci/8/eZP845u9XYmpSDsanj88A/DznUkley+Ugr/ZnP1Ii7ssmvT09Pce/eXbx964a8IrkH0TaD+xsZSN6zTmxh3Zs+AGoOHnuw3qeXmzyYha8HLufndr7Wv2oHYOnnClvkOsYGbjjEJ598os/0/rvvYmV1Vf1To9VCKBBWLcDeyocL8V3YmPOZ4jGQNVGpVFCtnmFzcxW5dAwnR89x+OIpKuUj+ZE16hUc7h+iVatjc30NF3fOY2N9BctLOQ1VWZ90Og0bSKuRHythVunrlEEioDWYADOPneAS2QRkHjLUjL6CHNgKjB13EAyRmUNboREGvbY8FMMBMkwnKGRy6HcnKB4WPFnK8QAAIABJREFUcXJURDYbx+qKNZ8COBCXL2Zs1DFmBBkvTMFms0aAIBDCMBTH6sXX0J7GcO/pAUbOkoWsebIyeAJbbR5vC6VSBd/97nfV7O29OMD53YsoZHN459Im/uz//u+xlqxjORPAcmEHsWQGtONrtLt48PAE/V4Q7aW3BMjST8s84i291oIeyQI2iRivX7VcxrjXw7l8AolgBYFRC/FIDo1eHbU+8Nb7fxONwRBDhBEJZhAZdtA/e4za3qdYmhZxaWmK5UQQw24LkUAEnR7v7RRK5SY6zR6yYVocAfVBEKFoFMsrDH9k+MgUnWEPzcEElf4Uo1ga5668gXQ6icbZIXrdLirVLmq1tiT78Tg0lCY7lqwt1tmDfg+nxTOU6m3URkvIXP4b+M2/+49w8PwOGh//c5yLNhENUm3VwTQ6QS+Ukg1gpDeSJQqtTgRcOtDQmMduOOW8AC3xVzu2GzZyiGghmGxoZR3C4SsHpew/BEQ6tcKUQzWf1GueeWTEhSLEN43BQ7CLgwjVE8GQvFhpDcFQTAZLyQ/QNflWGNh6rDUpSKYn71+XcEtP1A5Tg6mwm8jLlU1rOh1HMmnJ8gxMYL3NfVKsTsrFqQbQkNAFgVAOSxA0TEuYCQIh2lnwuSGrjM8HAZc0QrEEBoExyq0iqp0hcvlbKKy+if1SDXce3cdpqSxv+na3h2a7gxRr/VhS7FkOYMi4kk2UAzI0CFQ9Zh6I6+tr+OijjwT+MqX9iy++wC9uf6a9WjJRNzg3D3UOH+a7omSLBPT6Pfyj/+jv4dc/fBOVg0/x1Z0/wrD5DLl4H5NBEzEaxKq+dL6GBC5FuIgAYwbgGqBo55x1n9V+4xFtL9izMOyKeQJkOZlCTvkN9IbMxJHJxpHNMJQjqevAAbTt8U5SKTsArommJNJ7uQC/mW5JvucutdcxzfSTGgSyfmb69ghTeVya6RDXOB7jdMz7j+xRY4LJ45AgmIb6YfQnUQQjBUwDTIA/j8tvfgexlUuYxHPoTsO6p9l+HR0TuHyIu/c4VOrqPfoaRkWEKTCgl8Ak1xwClrafWN9ufa1da6bAe9UK1Ziry0sCLnmtN9Y20O528XzvAH/1s5+jxb6ZdgpOHptF1NXNBJjNwkEqA8rBFe5Khj1rp5D8APnwcM3jz1A5nooH8MaVC/jgrdexno1jUD/F0zsfo1s7xYgBZ6MuObLyh+XT3u130Bv20O530ep10Go2ld3BcD0v9zUVjTGlNXhguC1zI5h5IU9Ofk+IbMT1gmsWwUwSq6xGMQuIORvOlKGsa/n5uK+ZhUzUkqR5XclUdMGc8sUXccL6Cg8SWlinH5778M4FibcbYEvOLVY+1zW+PgEpI0r5rxmgNvOKtPp05hfpcBPZG4hh6VVgTl7tPV8di957Ys5qbZforVqf5AMqp1zdbQxKF9hKMNRJyX2fYoAtQ6xMpi1QUgoUW0+NKTnv8azedHWPf1+HJbEVVb/HoQFl4uOBWd4pkNGGFuyfCIxz8Fmvt0R8ImGGgyo9oa7XUjYHazVZ8SW0tmptc/2RV/4ZY9QyHWbp3cotsD/3+yN0uny/odQR/E7VLEFKytMVHChVAX2KeV/yi4CkBebwz8TLEnEDJw2k5EDVwGRed97LZilAX02SxwjIGxbDL2XFiGxhPqBmWbBQQTvfVOvJaJ3lmPM+RImYyN/75q0p32R5dct8I3TyaZQbQYxsvFRSHR1PCAHF46NjFE+Loo6SkUM5diqbQ3apgHgqJc9GGmCTaTlqdZTAmklntPhQzry+tSEmJ+VK9LksnZ6ieHyCdrM5Ay5b3TZOigZcssDmF9lCZFwu5fO4eOEiLl64YJReXRSTiVuAi92UvLBhSsUd25A3GEFLgpds1Hi38aToxCugxrwYCFxKFkmzUaLeZOqxWCPgOQMuTXYp7y/HmHGiNldcmgzFpOI8R3HR/sW4PDnGlatXcfX6NTFOn794hpPiCUqVki40J9r0oWKRzCmhbTABbbaxSEygE4GCXrePXquL1TUDLpdWl+URqQVS6eGUdBt2INn6mFTkthiXoqCzIOfnj0RlXk+mRppp2+MpGrW6Ch2Ciwq8GfJG7wpcIx7Bc5vKELjModZqSyo+CoUxpjwhm5cvKuVY8WjINU/0tyS7lSlRlIVYwyYm3HAkMInAHhMxKUOhDJ1N1SJLx1iw5mNJT5Oz42N0Wg1M6Tcl/9GBphDJVBKZXFYLPAtqbjQspLy00AcN8buBsua3wUWSlOZkMq3wHh4bGar0duCJ5DFtnb+I5dV1JRqenpXw9Nkevnr8FC8OjtFs98RquP76TXz47e8ikcpoQWp3KKXp6PWXV1Yl9eF9USqVJa0i5Xt7e1ubtB5gx5yasS4dYOAX3lmD7ghTnunL4zXPM/scnWF3xgLyS4L925c9LhcBlK/7/eLf+dd5FbT0f28MesdwW/QmnDERvj68QgCBQl1sB3jJqyQYWWBcWhM8U0n7vdAgb31eTgF5rsQMdhJs3mti6HBNS6ZMguXAIWO8ERCI6J7koIQ+pNlsTkMUJryZqsA+l8mkp/J07VBO6t5D3DgBRSYpMCTQs9vMXsJk6VN56Qo8M0iQgh3dEwZymPaAaxHv8wf37smvZ/PcOfPDZXpiPC5msTx6+FkceMoC2LxYnLE+7Rtc1ByPjVNiTS6dr6UKXrH9HFTIiatjZdrRz1l+bDLECdRntEmf3k8bpE2PuT/4zV4bv2OjioFO1hABWV0pAyy1MTmiGw3LBSezkHLAMhsHA0ntTNrZmkuJZqisBzn1WQwgZkFP6TebNZKU+MVCwgp6Q3LD9MuRP4+WZwfqsgnm5zQTTg88uQujz6fBwix4xIHUowU/Sie/UBPrrivB6ghf1wOgzpffWCIWdKCCzu0/dn/yXjf2vmwHPGHVycl4/lQIjdgMWkPKgAOWyTxj2p80QnP32oJM0CRHU/nR8fdiry4wHXUv84QtDCFMSmRIuA2d7bhmz/9L3pdzThEbMgVPLQw8Xh1YzNaWGaPQAdP+37wCDr4MFc7Zj/b3dn31+eVL6MBvFqBOKj4DRJ13qdaVhRelK/PL6+b8PV4FMT1wuQiW+uLWD5W8LxPXIQ/AsSnlebHE65cBPms554FT/v+L2UAj925XFicqRmmL4TyvIgqVMDZFJpXE6fEJHn/1lYCnq1ev6lzQ51qm/FSlyO/XWFdiSTtw3nx57Yz4AZqXCPM711fuOd4zSgEHAsadJ6yzbJkPc+y6KNyFJvETWq0s4cGDB/jkk9t4//33FTJINqNSyYMMaEna+kZWKBstyfhYf1iwWKfTFCOdQNE5WuVEg2g3Snj+9AEqZweIRUaolU/x7OkD9AdtrBZW8PrV17Czva33IUOJgKaZwI/FiGSRTBY6m2IW7LwG3TYBrzo63Y7k+GR/8nMw2CEWTSAcZNoz1T5NBEN9WU0EJwG0GmQsVhENj5HOsqEbIREOY+/JASpnIxSyMawu52fKlnCIgSb0nWL6eg8JLYhhTMNRTAQqBdRADwMh9BDDxpU3UeoFcPfxc0nPVeppWBVCqcSQGSYDx5BN5fDht76lxufe/QcIJRKoV8r4wXtvovr8T3FtawqSDYNIotkZodZuKsDi+fOaksXL2Ru6b9jwkvlkwTBAJpvWMF1sVkA1vQCUYRe9yilS4QpySdpu5NCb9lBpj/D6m7+uYB36ondqdURqT7AWqeFcOojl6BjDetWYm60RWt0gqo0JGj1K5ELIpcK4vBrAcooAmC36HrBRAxSLIJjOozwIoDKKAJkVtFs19GrHasIKBSpn0uZjNhoL5Jdv7NAYW+wVKtUG9o4qqA4LSF76TfzG7/1DHL+4i9bt/xkb4QZi2iLbmEYmGEQziI3DiA0mGASmGM3njo51Z0Waak2lPdu6SdsWgTAWNWnBoNoD7LjETgmYvywbW0ow6R2nBFx6fw7o405W3BCT0Fg+hBYcwmc/iEg0qXAmsSaD7HtMMUZKJvcabW2z/dR+z2Mh46fZpOy7r+RlstAoO80zGCoTQTrGGt7YM1Iwsd4Mk4FD4oF5L5Ml3qMagA2nS4km1sNagR8hpEY4zZQyrRcE2DtNnpMUWp0Byq0qzpqnqHQGSKZex+bOB1i/eAXFRhUvDo9Ud/DYaH3ABr/WbAu80hDZ1T0eI/FrD3dQ+tJubqzj+9//voV4xRP48ssvJRen7JqAqxR1M8YlT4rtdbK4cPvKqNvB3//d38GPPnoP3fIDPPjs36Bfe4x8YoBRt4YYfU/dQJ0AmwVUcF3l+kV/SHq7GrZJsEDBUS1K3LsOJO5rkJHNxpBOR5BKxwRYMr3Zmao7uSnBpSFiAhHtORC5Q72M+SBK0eJqa4IFfg8xRqn1ArZPueH3hIMw1nVjTCQTN6k460tZPVJlNIkhCNKo6Xfp/PGCbPODGIwjGIzpcZlFf5DCJLSMc7s3MEnnUBtNUeuTyUU1G70UUwpGOimWEQpHlZdAxSbtSmyI5ofUBlbqcwjcMt87X+d6KS3r4XQiLsl4LkvZ+BK2N7f0c8XTPfy7v/grVCotyezDHALx+XKsXA56pR4PTjCcUJ3VVX8doRVEMGF+125gyzAs+p4nEmGt39cvbeHN65ewnkugWznBvdt/herJC3RqRQzadQz6HH510CXBJhxALBVBJM5BlNXSIiYhrBTzaJj+k2ZtQEyCQCWxAGNL8rL7XtVChflM97ocxPTddfcAkNu3nSJL3syuvqBtFFULXLftPuCgxZ1rnQ9vp2d4Cu98C6whA9Qrynw7ZCuHB5VtFTErJOsTXC02M2qckw48eOm6xVnZ5ocqntmo43YBkT4oR0xLz4BwfZa1aFbvKbmboKWSUB0rQR7iViPbgMP6E9M5GYjofWOtFrKhh6mcfD3pAFS9vj035mNpPZ8lhvv7lG/mwp44WJ7yXBpJwIbDZuo0GDKUhwAigcO+2MdiXJLlq3Bn851kfyrcRaB+VvuFqYvt9cw3dP5F6wC9Zofs5aHYlF0yKQlYttkjABFa1BCkFIuSWSj2nXY7+jOtaXT/McDOcDJiLArV4bCKnq9acyz0mv1pq9V0vqWmdFWP4axIVJP76+MUzpbpombY9QdGOOG5ZS0rT0zaKEi9Y3YvCor9u+/fnPIvzl+4qg1MU3DHuoyQ/RePWzIopgoeePFiHy/2DwQEECBhAIxAQ6HkTAqKWyM2GGFCSflkikwqjUw6jeW1VaxtriOVy6rIIcPprFhE8fgYw14fOzs7Kl4b7SaOi6dKFufP8EsgWziMpXwBO+fP4/z29kwWruJDk7a5+ShBCnotCshw7AoDMKxo5hNLFudLwCULdw+QCbgkWOkCX+gdsiAVV3Kc3wAce9Peh80dp3cGXAoEjsV1A1JqT5/QG2/exBs3b1hi9dMnODo+QPHsVJMrToo4ZSKr0L66kucTtOQXJ66clpB5OOwPlVJ9afcyMvm8NtjR1AIi6A1HWaQYQ0oGH+qmomSEhY/5dDK5KSjvUPpcJiLclAiYtEHjVV4TNiec+BHMqVRrei3KxAkO0uOyUq+jWK7I4yQYi4vKTPl3PMHFkQb5Q0nBKFkwaVfCUjfZwIwn5sniJOJ8DRbX9Cvi/9f9yHsxRL8eAy2Hg55A7rOTE/TbbQStKhAQawAkkyITs+NT8USpiJONc3LECRW9cFhQ+kZNCyk3boGnUU01+Es+DwJvR2oaNra2ceHSriaQnV4flWodd+8/xM8/uS2WZTq7hDdu3sLu5esClXcuXkKpVMWDB49w8eKuvDvJ8OTrEry8f/++JPMXLl7E5uY5sfFU7LiJBItPblwK6yCTkN6r2siN5q4JOQs3GTW/2t07MMJN2MmuG1jE8y815b4w+Oua9VeZT7MiyDW3Dh93i8+c7eSlmv78vsy0mjOrvv79BUPNAAXjjjmgSDXlfNrl/70HLsVc4GTVMWuVOsu1iWwfNRIGgPmFn88Uj5X3I9lJLCavXbtuG4RAUAf/OIb3NBxBc2gzTBXMnunnJb9Oyiz2hGM5GBDGT+S8E3mdWXIqedMWa7+Gy7ViPMDp8RFKpTN858NfEQuaxQqfEWPnkHFkHjgmEzdAkYAX12NLJnWACIMkBEQZ09ISzr2/50KBLk9Mi1pneJA4oX7a6lihZuLs5SQG5PJYBi6wegbuDglmMnHVWKmejWqpm1Yy+N8TUOI+Q1zJ+99ILiJAyUnNnWeLNjDdBg7Qc02FgbIGhopB76RxkRC9jBlKRGaFeTrJ04fNHcFdAckseowVaSxLQ8VngwLnfahn0HmEzfxvnOTaxyDZvW7yDP68ilMhtN6ryLFJfTATJ7COu//SczLzc3UFoANB/TPKY/ZyONqCcCGVWb6kORKZe+dQXW+F9jjrAvvuTRNcWr174cUwHikKXHMzKxjdcMEAX3euJMef4fvuitj5kxxF69bLUnK/Fti03cHQjk3hf3aRsThbtNxvdG94tvmCgf38/Mwn47Ywvbw+eia3rvF8abG1dWGN9K+3uAYuDnQIXHpm/OL6yfPmh0l8Zlncsbbi2uSDTbgfGqPAvvyATVIk3b+LjEeCCw3zpY5GNDzmOYzGYwJg+Is1j0CS8RR3v/xSDPLvfOc7WFtdxcH+oYao9H3k+9OHiINcTe91TU2yo3LePZ/8PT8b91E2VFSE8DyYpI0sD2tXBLJI8eKSTXU9bK+aA+JsuJhKPZa8+Pj4ROnOu7tXHEsQqiuVSBwhADLQs8kQQYYk8PWTsShGg64k4ZzkM9BxZWUVjx99hWr5BKN+C51WRcDl/vOH6PfquHJpGzvnN5GIxjDqD/Wsy4ZYQ2GqKsIKpxCYrzRiGybx8S1XKhrY5nJ5C/JjgCWBD4YchMLy7Q7TYiLABPiY2Jul0hGajSOEw10U8gnVv922WcWMewSiCCoHdC7oRSgwYEp/8IRYaWTSsW4KM1CHqc7hGCYh12gihFgqh2J7iPXdG5gml/Fo7xDNalnn58HDr9Dq9pHKFrC2tqkahKzapfySWFuff/45Lly9ikI6hR9/5xvY++z/wlL8FNNuEalYHpF4Bn2GJ47GePKkglZzitPUGwKZ1UTEovp9Yamgc8/f81oeHh7ixd5zFIv7GA/aSAQmiAWqSEenqJeaSCcZADnGUmYJ9eqpwM0V2lGRm9ZqoVltokmFFgfR0xESSQbXBJHNpGyQ3+4jHgogHef9Shm12WOQCSJ35ABQrIywfzZGdRzCJBVHfnsNmUwE63mG1Zg3KBs8rXvquSnhowx2gvHQgEXWc08Pm6iNsshf+zF+8z/8Rzh+cR/1n/9zLAcqiEe4NrQwZuBMLIvYJIwIfRo5kJoNDRwTSWDLYtq1Y1v6gDDHcLPBgNlNWd1icnGxZyQfp8ecH27xFjNGGMNfzDtvgiABxXBUNcBkSsZMHJFoQusu71P2ZPx3tKei71+j2UWt2UW92Ue7ZWAZWZRMr89kEihkk/LJ431NO6bxoIXRiCouU4N4/1+yNFlT8XmgvJe9D1VMrMMkD6fnppaUAALhCcKxMJqtCar1riyi2u0+quW2GJnpXB5LG6sIpYAewti58F3cfPtHSK+dw90nj/CLzz4TM6nbH+L4tKT7vNVmqrjVP1ZfmFXQbEn3hJRhD6sry/j+b/yG1jFmAzx+Qr/6n8kfk8er7dqtZ6qnvNWNU2gQKBj2uvi9H/0WfvsHH2LSeo4Ht/8NWqWHWEoNxbJLsI5Uk02WLM95GI1GB/Uaz3kb7VZHikUCQelMTOxJApM8/7l8AlGSPXSfslclo5kMShu2ziS6GiYx4A8IDFuWtaD61KkX3CYkcJr3lKtfTZq+wJT0wzKtd8ai4+AmECIQzk1NfyvQktL16TiM6SiBCYcC/P0khCEl7LyvekMFgHUGY/SHEdRbU3SHMdz65ofI7VzB0oUrKJzbMeutwqosLR4+/EpScVo38H7lZJn3joCdhaG/H4Z5VhbrNA50FXw6GtsQKRZDDmNcvLiNeIJs+CjWN9aVEn92VsGf/ulfoF5vi9FqLFcP2HOYYKGZxpLtq05iqvi4O8GgO9Q6HWFgTSxElw4kkmGkUjGxwsWqHPXQq5dQLx5i0CwjOu0jFQWyqRBSKQ64qIKQwwECXD/Ijma/LCYySQgJsZ01eBbT0uokMkjpU8l1jnX/YGAycV5G4haSl8sHk6QVPxg2lpoPufP9l4aTLkjHYzzeekgDR9ZRbnDJoYhSqGkp51jZAqrccMVsYdyXC02ZXSMBeRbqqY5JpRW9td1D6Z4xD0g6qZfzGJ3bK81rPaOEe6mx95n09ZofSnsQ0bxtDew0f1rRRZy9F7d5godGbuMaIdBRCrWQhhfG8rSMEi0Bs7Abq8/svLowQuFN8xRvD6zbRzVrJvsy8FOgLLs/DW1os8Dhr7Ha+Qx40JIKzaFUd7xv6H3KfddSt0mqUr3GrBMRozj4oL+vDT4WAUtKvC2gmf7mFlqm4DKC47Q8idFOMSpCj9U0TuYtwJJ2GnF9zWpwx3r2bEqSaITLDM1KkP2pLNlm9ewcMBeQ7QBfWZVRgevvFW9ZonPm6kfHCLdehAmxNuzTe48GCPyDj74pxuW5rV1dK7J5CD4yVTxG/4REHF3KmQZ9tDpt7O0f4MXBgU7e2vq6ChfKyEnJNg9FpiQbYMmvWCiCLP0pHHDJZPEE5RsCJBs4Oy3i7ORUwBOBS/pXVupVAZeVGiXLNCxty7+CE9LlfB4753dw7tw5Q5qdKbxRYQngGMuFF4MbqoAMN1nwjEtXbWszN6k40WM2sjTlt+Jm4kBLfhfj0gGXRMzZ0HuZo+cJ+xMsM2uaaXOTExMmhGicE9AgDo6OcHx6ipu33sSbb9/CafEUT548xsHRAYqlUzW329tbyBeyWqjIjqzX6qKUS05CRhT3E+fvQExhc3MLl69cRTKbwYTJlaORZOLccxk17xmnbFDq9ZrAUAKXPF4u9lqUKSslyMEQHhYGnY5uRqYScgEjo4MSqTJDeAh4xmNqOAiW0tD8rFyZPVQ0hycTUw8Ek4S1wBF9N8kEj4egINkivD7crPgA9rmj8EGNRAVuyuQ3yKYlrgWc553H0ut10GzUUDopos8CgJMxPogEbSfmdTqi6X8sppTPXN7Yl2qg+fkceD0cGihLCrNnA6lhc9NvTTjcQkYPCKWOU86dSGBtfQNLK2tIpfk5Yzg9K+PuvYf47PMvUa42kEhlcXH3Kt5+5z28/96vqAF79NVTXLhwEalURv488ih1X0yb5+L27rvvYf3cmqP6W9AUF30uPKLsK+3Vp7DZ2srFl8ARgRbvtTEDZEfckI26rZRVcEHsS9rH+yQSpDSexSV99MxDcbHxXvzzYtPuf++/z8Ad583pz6MtVh7kMmB48cuDNL6xdbOPGTg5A3O4cKnQsHmr95M0OGfO8DSFgRVn3veT72f+ZPTXTkpSxeAqnlfeY3xv+cnI8JlMaaBarakZ4z2we/myin8v8ZVPKmVTsSTq/RFkce6CFyVNFuPPGEECM126nC+mxSp1zbyl6lKJEp5FnMxly5R3AI1qRRLPb3/4TfOiHNMzx/zz+MtYTm4aTu8ZBrpQtiOGPI/VCjS/OevaeFaik1DbGjbF1Jkd2eZvPr5OsGAJ15RjGaxhS6gD5wykm2BKTyAXYMNmYjCmDGKEngYEvBc5pTfA2TMuec7E1HVekoJQnR+Z2h1XrSo4wLEt3eG6voJ3BWXdFoDEAZf5DxuAyXNFmUwsTLDCWVIzqEj+xJRlOumHTif9gLzvjQfV7TuDmLzPzVBBCMbM9/eZTZgJDhtTT+fDDRL8xNFAHHuq+HcmSbO/sKG0YzP6Gs8Zd/NnLN15zvrzxYRYItxrla5N5oPJ9T0LQ+eF6gI197xQBC/ZTepsWmHK45kxQwmy2rBPDLfZpH4OAnJ91XtIPmNTfvsc/mt+nPRfo5R5dux+4OB+1kigLgyGr+deZ16QWvGjdPiXrCTmoPLsfLtz+TLY7KTj7j6z59CmBMZid9d5UaqiF5wDhovrnW8EFtc23tUG5M+PiefQJy5z/SVQSHY9lQusafjz3ityEQS1+8KtlQ6418ABU0lxC7m8De86LVnwaP13Vg4scFngP7j/ECfHx9je2hLLkvVTpVxGLptHMp1VYc7z2em2kEglZrIeAoF8bw7KuBb67o6Frjde9+fC75tWpFLZQDsWKj04GLaBoDnvzj1qebYf3X+IJ0+e4PXX38DW1rbqI5nUO+CB4IsY8wSVomz8jUHNUBoWyoNum/x0eVMuLWWxf/ACL549RbNex1nxCPXyGUqn+wiMezi/tYYL2+eQT8dV7DL0hz6XknBRieN2D34G+try8ws4CoVQYlhLs62GgZ6CZALFY9ZI8meoRCETgETXVKSLyWCIepm1Wh3R8ATpVACJZEABEpRqcy3f2lpFOpFCq97GuM9nNIxokMNahpcZM2QUiGBEWekkgNCETUAYU2qBXQIoz3OSrMLuGMvnryOQWcNRuY6zo0NZ5Xxy+3NU6k0sr22isLyqdOH+YIzr165he2sbn96+jfzKEkKTMX78rbfw5Bf/G3aW20hHOghPSVKIipFZrNbx/FkDZ2ddtNY+QDaTwcrqipj+VO7QD5rXOOToxrQh4c3Y6LVwcHyI1UIOB08eoHHyAj/+1W8h2i8jOWpiOTaVb2W5eIZmpY1JfypuM4HkVCqA1ZW02ExsxtvNrgu6m6LbmaixSuZiCEYTArCazQEatTHaDYLNZEEFkD9HDWceTcQRzK4ikyHoeYQ0QyKjvHZDY/zSFsto6gKIQmQqRsIoV+rYO62jOV1BZOsjfP/v/Oc4OXyA1u3/BevhBiJhEh66GIVHGMWyiE4iCHfpXxfASGoZ32D5tWCexDt7zrkOT516gUCRa8zNi92Ycaw9rGHzTHxbF6Qs0SbM0B4G5lngB+sa7q/haBLDCe8n+nVG0elCAFCJAAAgAElEQVSM0Gz00Wp2MBi1MRjTkoihSwQozX+eewMDjhiWYz6YY4QmrDOMyaeASzaN3p7GBXhZ6q6BpGyo+ZnisaSARPZjve4I1Uod1WoL1RpZtF1Ek2GkM3GsrDKsdQm5LNejBEZDKqxCmISBDtqodgaIJa7hxq2/gdULu3h+eozPv7wr9RLDqvYOjpQWTdYid3W+p4XZzIfyVqmYko5AOUHwH/7wh1qHOex4vvcCf/zH/6/sAVSbOD85D15qj3A1CEEQqmz6nQ7+1m/9AL/7w19FdFTGw0//GI3TB0gE62JcthsNNGod1Krs3bqSXmYzCWTTlHlHxaTMZUnucZuMk3hLHszQHgdwmCKQgLUBPxo6zoU/FkzCcFmNzp0vpxSIxtTy4I29i9nESM2lXd/3yqZQYs0oW6UpVTlk99q9NpqSfTfBgAP6QRCjYVjPYb9LuzKmDXNNpfR5gGQmgmQminiGfdcSYikqMFdw4bX3sbr7DcRWLmIYsnAevl+z1RWZ4+79R6g3WqrFCdb4lGWzMJgzCG3fsVplgKj14CSajDh8YN02FWC5c2FbgVDRZASbm5tiADMI6E/+5M9lE2HCDwuQ8bULGZf0JKWdx2RiJBv+YJzYBdV/Qt2YpTFEq91Eo1FFqXiCZr2KMD1GI8BqJoGt1Ryu7mwgFePa3kM0xKEBBzBW03LIyz1awVT0jqTPLwPUZAlhbFnuQXr+GQDHNGYNNEi86UklIFE+1QgaUFpYnAaGjoSjtcSH8cmqwQAzBc04goEGd3xdJ7339xX/zochqU8e9GesQg3zVSvNB5GLA0krpKy2FWipOf08A8Tm5vZvRZ5Q3WhroGon9hcLrzGbG7i61MuKjXVpwOj8jrCWUbeIV/05KfZEHRlrRx8+Nq/r+XbW6xCQNBn4/J7zH8c+lAfN/DkzENL6bvvl1n13TnWe1O+yP6S3MoF2AqLs9cICLeUfKWIUJdSsk8xmUACqnhML72l3CFoP0esT/2BADqXdPVlmdDqmtBSGQ1/+iMm7uZfpO7/oMUm5NYlqxBH4e1oKEfsRaGnAJf8Nf1ZhS24YYo+dDaHtnuCXgdpc/z2hTJYxxBqoCl5g+Prf8/5hqBVxCIXUKV2ddaKpEey7sTcF9rpAHhsyGhNYajQfLPZf/ejXxLjMFTYsLTCZEHBELT1N35ng1mSh0mmh3mzg4PhYXo0EpxgusnFuQ4Alkd9qpYJisYiz4pmmq7xRSTvNZ3PyUczTJ3BlWYw9ypWI0JZLZQGXPECyKM/vnEepUsHJWRHVem0mKfbA5UqhgK3NLayvrxvLUnIKW4jNo8QkXwQuKZ3WRib5OE3WTfbs4Q5eJHpFaJog6aAHLkczf0sxLmWWa4xLJf8JkDD/MN+JGlLvWE+iobOJnAOX3Fx53s7KZbx+4w288eZNHB0f4cnTxzg+OUKpcqYbiMAlqe5cNPq9rsBdyrbD3MQQRKdl8mWxeAIhXLx0Cddfex3pXBYBsV+H8rjkZsXpOG9kPoxkR9Azj8U7k8p4/AQFuVHxZiLjMsICoE9acVsAJgs83qQELimZpVyKkhSCdcl0WsnbpXIJxbMzGcezuGdxy9Am3kN8EAyEMABBjQfZl2QCETRO8h5LqOCQ7FWmvJaE7iUAlGZlU0z6NEZIn8AlPSJPzzDpDxHiYuwDHejtIelcT8Ac3zhbIDM0i1Q6rWaFU3cD9ljQc8ph4KWX9C02n5pUsxmULHci4JLMS24+ucISVlbXxXilR2et0cKXdx9qglgsEuANIL+8ig/e/xDnNre1CF28eFlJiCfF4iy9lVNqntuz0hmSyRSuXruCCxd23GTUp4H5BEjH3nOMLkuHtMLYFxvGfDHpO6WwPH5r7MnAY6IlpR8jDDWhi2iKOh7RD40+EiYdZBzNZMpNsoeeS7q0zW0OEr4KXrrVfb57zRLh5oWkZ1h5VtGsQXeybbcDzCc8jiav9/a+Jg5oUBm3YLQshpIYjTZBMzDXPOXk6Tqd6vyyeekOaMDtmgOyHVk4OGmtyZ+navSf7e3hrTdvaRf2oT+WNBdAOJ6Qnxa9Ls13kQMNz/YLWQMgVraHVl0DIvPzBdCFxy2diiuSnZxcATFhpp2W8ezZE+xe2hFrnSA9WT4C2fRZvWeLcT4lF6MNtAMuuQbJb9Ilntsm7aayTkrsN2VWWFRciUknMJErjr/3aKNhvsDi8qlocpNEAacELhMuyZRFHhmYXJu5DrpnW8fhI2gcS1X+TG7q7UmJ8v80X8sZ803sTwOvZw2go6TR8FoJmZQXMOGOPpVKT7cCUNfAF1MqrFxQDzdoGY0bMGTTZSuqBFB5/1I2AhOThnDcbXmc88AcAw7t+WBKsC+ojA1oTAk/zbZ1xslQPHDpjb49m1gAnDtXLjnaUvxsfTM6iRVwAjT5/KsQNc8pRT44RlEA9DDleTQv05D+P6UrxqR1DqZ69CzV2Sbrr+J4FmJkjflIflDer9NAVRYe/peB3fazFhc0Dxbz66sxduZm7LYnE/A3tqNJcFw16uxJbB2z4Yd/HW/58SqoubiW+P/H+2N2jAvSbIk2PUDuf8CtH3567Ats/90PuPhdEJgHGx3Y69dLf7w8pzxWrvf6N0oQdfIXHxC2AFpqPfNAPdn3DBth4rXujIlkZK0mGz7unWz4LLn9X/yL/wOvXb+Ot996W/sabXb4vmzWCbRREaLmUa9vzbBrbXWvslFSIctmVhYQ9jMesOWftY+6RomDbq41NiDqqaA1oH3o0kyn+vuzszPcv/9AHuU3b745Y21y77TkcQNTZU8gFjoDDcaIEcCZTFEunaHTauLC9gbef/dtDHotbG6s4Q//7b/C55/8DMcHL/DkyVdIRMM4t7KEne1zWC3kEaGnIM3w6aHWbysshwCrWCcuRZUDVjYDrFVYy5JtH0pkEE9m9Lm45hbyOa1TDBMiW4Bri2qaYQ+ts2OM+00EAj35nrF6aREsanWRSoWwvb2OdIEhKU15dQ57U0QCCUSDMRtysWGktzUd0ciW12xnigiNPkNRSSs1HPPBZ6EoupMwsptXkFq9gJNKC912U9ftpx//AsVyA9NgFCvrmwr34ZD1vXffk13TH/zL/xPnttYFTP3ow1vY//x/x85SC+hx+JxGIJpCIruETz+9g8fPqmj3gdzrPzJbDw4/OXwOBZ29Ei+VMW3VwHGdjMZxfHKMQaeFZ/fuID3t4dtvXAJqhwg0iggQgJwGkU6SUUQJ+BgJSv+Ztmv5xOKJR+IcMDLEIiwmY2cwQa3WwrjHoEpTJnAnSidCyGfCUmNx1elxpYtkUBuFcdwcYG29gFSCLF4DVi2IwtRW/W7PGik+fxpUQGE9Tw+raIeWET73PfzoP/7HOD16iLOf/A9YmpYRj3IQ3MfEScWjiCDSZT01ls+lH0zZGjW3TfD1pQ08XIPsh3VuLeIz4xkrtj5wZaE1FNnGFibB/Z17Ovdp+bexdNBQmyBIEJV6H/W2sRLFMB1bqBOVavkcgbA2YiEgFjHPedpfcZDF+5nPiakUHPOatfuUqokRegyKIagdYoMbk5RdA0yGBwWimodRZk7pY6VS0zpgpAneN1MByIk0JbI87qjuSzKUWXMOB5Q9xjEcBdDHCD100RyMkUhfx41bP8Ly+V1Uem3cf/QViqWy0rS/eranMCoC2DwJDI9RDeUkhYvrv3x0ey2tn7/3t/82VldXRD54/vw5/uAP/h+82N+3GsB5H/praNfKVCF8HttSjQXw/s2b+ObN6xhU9vH5X/4hTp9/jlSkgUKKvW4E2VQY6RTByoyGEzaLY6Iw7z3Wbqb4YF1g9YexOz1pRuw5B+7oHvJifr8dWk6IfoXIfFSt4EgMbPq55jnbKdYDskfj6zkyiEmEea4s4TsgX86wwJXJkAQWoNfvoNNvS1UmmWmX2QQjpCldT5EpGkMmHUU6HUYsAQzGfQ2oe5yJBuMYjGkfkMLlN76Lld33kVi9hkm8IAYZgUvKWMm4vP/wsdiXJKyoLvYIFFn9skdwiiEPeLl6kTZAEeZHBMn65CBwjEQyistXLyGTTSIWj2B5dUX7CvMEfv6z2zg6KqJec+FlbvjUpdS6z8DaLlaW81hZyiOfTSFJRRPJQ42aWLYk8xhY1Ea/39VghWErySiQS0WxvV7AuZUs4iEmhfcVyBIlUOmksVT2kAFNj1YLwWFvQjk27ZW4xxI8NZKPv+ayrtNgxYUD0zuWAwaCQNwzVB8wgMnsY+ZDdLNpoHLQ6hJvV8H7zkgC1jc4ZZ+/z2WTYinuBlK5gCDHkBFYp/O/oGTxYKVjZpoQygF6i6GTmpk7SZbvDWmJQSs0sSNtz3M4md3cDoTU8+FUP475MIs2Uxs4U6XM7SK8N2QgyJqHZA7zQzAmtpOUz8JNHctE/99YlDM/VZ1XG8Tq+HQovhZ2nqsizfmsAztwV35baveY/rXsycj05V4e0hpOZqW8ealwEKGK4CAByoGC9QhKNptklRO4JLOYe0/I1GNi7Rp70tiUzovSJXt7z3QRsPRl3uciQbnvsldxXwQyJf1mXgwt/FygrQcrfdK3qQ8XApocw5W1AXtrAupmh+Vk8tpDeH+bBy9rLNp3eeCSQwKyypk+T5WJ7kkHxBspw4B6s1Ox+16h0f/0d39L4Tyc0PFD0NibEqJE8v9j681iLE3P87DnLP/Zt9qrunrfezaS0iziUFxFiktkW5YimYplxLlyIOgmSC6CAAmCXAhQcpEAlpEEBnRhGAHkQLJsQYstkpJIyhLXme6eme7p6b269uXs+xY8z/t+5xSFNFHsmu7qqnP+//u/732f91nyAqcY0lOt11Ely+3kxAJm9vcEHF65elVAI5t5AoJHx8fY3trCzs6Oh9xYM0lmH0Ey+uPQy480Z2uWx5LhMPCHC2J1dVVAKCXiB0dHaLZbQnU58TMWTRzLS4s4t3kWy0vLrumfG5GKzeTNjhiXDDtxtiWbKwJwvBHWME3VqPG1saBXuprS/ci4DB6XBmDOPS6J+po41Dwunb0RdPwCAhxVpxeaAjGT2qwoBSXb8qRaxa1XXhZ4+fzFFh4+fIi9g12cVI+RzaVx/vw5lIoFme5ysyRwSWPxQj6PXDaPetWSvwW2jCa4eOkybr30kgJxyJjqDQdixnIjoHk8i1kuVD58zVZT3pkEY1lnksFKhov8fuIJFDKUATD8pou+S9T5IJFFQTlFvd4wCUg6JdCyUCrhpHqCeqNhQHcqo9fJaS5Zu5rCy+DXPP1sQ6TRtAGGEf0UyOxlQA/Zl3xweA/oyzOi18NA8iyuG01GmOo26GuqWaNR9zSObDylAnTQH2LMB8PBh757W/ImsbkqL1QsvKdcMPk7Kfbu52EycpvCB1BNEj+Cf3wgOflKRZoIdno9eVEQOKDcZG3jDJZW1pHNFnB0XMPjZy/w3vv38ezZFmrVJs6cv4hrN27hypVruH7jFnL5IhotmjJzYsn0sAGymZzWLZmXvGdXrl5GhZ6x2YyKG/MCtbQtNlnWRJo0JDTGITBBPheUPRHE8Q1LbFVuSAMDvPg/maQLRCKzhkCfZtMCO429xQOVUkCCfEyLJlhBgJSgRgb9EQ/guS+bC7h/gnUUmvcZKOCA3Wnw4Sel4/NQDdscWTTOE7f97NGhwGY9MP70uawZTNLN+8aDJATY0PaA145ScbEuOOHRM2vXUvIxD/jh75zScuN++PgxyqUyFhYX5e0hqRALfV77RBLdScyAS2ccmvTQNlk2Avb6A+QagEuCeOG0Z0Ec0zCA60nv1D0YCR5z6kSm0NHhvvaDG9ev6XuzkOEzrMNLzxWnqoQYLZnbpBExOxw12BHvST8jADGcfpkHkjlQ6xomrYBgV0Q5tbENXKAf6L1GebX77CEEZsqcQH9C7ysOJ8ZiW3IQYUcWpfAs1AyQ0/98mm5AjBvM672bZHs+yJynVs9hJ/9MQCj/3mQ+BItZe8lPl56SAi8DEBsmo35EsPlWiImvOS/+tY4dRJ4lFVLD7nghrwYZlwrK0NTXgWm/XimFkPl1nTUcxo41abkVb5LxB49QBzANkJ2ja4GlaB5DLKDcR1NJkZSbOJCpQvA0g5BgjbEEWCAkJH3ins9kQ2uE9Du/L/8n+Z8xADnIMzaHAe+nAUG7JyxeTdpuSeZWFJs/2Fx+Hu6VkiZlzjnfK37ie3oRaOyWGCIO6HQZ5vdL+8gp1NH8FK1YNC9QA9gCeDgfJvqu5OtV6uBAC/BBjE377dXqJ7rfFxWY4VkJ6d+nATxjSdn+EVLFZzJvL8wVHOMMfp43PGd4FgVGa9j7TII1H0AFSR8VBFRJMNhQPlWYYnV5WeoF/uL5zWtRazS0VzGg5tVXPyaQkmc4kyF5DussTpF91TGJoTNqWb9IFaG6iaAlQ2a8sFUTw4FnMFOfM8ek+vBAAYUDKXCuMfN34hnNYTD3yqdPn4i9vrS0JEUNvSpZrPOc4r91QZmGnnaGcXg8xggDZAoRXjzfQrvRwtUrl9FtNfDenR/Lr2466mFvbwvjUR/7zx+glM/i5vVrUl6Uc3kslkvaCSMWueORail6lyUSY5nKc03qujOyYDQSwEtvdSpBWJ8moxyiTE57LEEeApbDHv+eaehjDBWuUEOv00QxGUdBzLWYvCarRzUU8xmsrOUQpQ1QSWdyKBTLYosN+kx4NsuQ+JR7J4MIM+DTyXCSMUFbPQI0VCRIbBJ6iqK5CrifZ8orWL7wEs7f/AR+8O491OonqNUbeO+DDwVaZgqLOHfpMrpdDlpTePWVl7G8XMGf/fEfY2Gxglwiwpc++Qkc3fvX2Mg2kE0k0YhNsXfUwGSYwO7WPqbJEsaJNOrRNcnKCvmcMTZM92fAiesBWdtpL+ejTkZjt4WtD98HmseY1hu4tZHGmRJQSk2QSVjSKh/p0aSnQMkh/aIJmmcz9DtAk+yS4RQnNcroTN4/GSewUsrgzArJBsphJhUM435Pn5P116ZcNZZGdZhAfZjAmfMbiMcJZ1o4nSx4YjynyG4zlkg4z3h1q40Wnm4foTopI7X5OXzlH/8Gjvcf4fCv/yUWcAzin+n0EEhP0WOq+DiBZHdk4aCU9Yr4Z4M9fvB6GVvezhmdla6YkhCX54GHxgV/Of577f3yICRryvykp2LjQgnmCvpokZXaQ7NGr9yYmGb5UhaFhQxKlRwWFspSe6US5i0fH/fRPt7DeEB1DV+bNap8hvgDae0kcFd90nw4RTLBaJrDOJZHIk7pYCSvQKZ6UzXEeoR9BT/P5OjLmEIuz6BOKqvS8vAb9txfODExW5w4k2mZjMvQBzLHM2g0e2gNehjE++hyjeev48bLX8Hy+esYJBN4srWFp8+3xE766NEz7Ozvi4EpsgMBCgcuDcyYh76ROTrutrFQzOPrv/Zr8gtfWl7G40dP8Id/+O+kIBSYROBS0lL7JVb5sI9RvyuSwzACDg52cW1zE1/9zKdwbb2M5t59ScYLyRNkkiSY9AykDNJqJl0pyNF87vi7mu9T9iAGUBmoTvBaWQ2y/rA+9SfYaX7OW00dw3jgYIoliqlvkqJFzHWum6nqMaWdkagwpfURa17+ewYpManaAuI67Z5yE4a9AQrFCPlyAvlSEoVSZMBzlkSHuDJsgpx9Mh0oOV3JxAwXUjhPCdN4EaNxHhdufRJLF19Hbv0GJlnaTZBMk1Ho5YMHD3Hng/vYOzwW+SPG88x92mU76BZMmhdrr7FhkdXIxubjVsTwKbYJpXIOl69cQKGYVQ9D8gyHe8zl+MEPfoS93QP0On0sLS5hbXVVeRkL5RKWlxawWCmJjX9yfICj/T2c6GMXnVoNk2HfpORiSjM7gj60QDFHkDqFcj6NpYUCcvI2HvreHlQvtg7FYqNXrYBbIxwwvV0AmYg8NqwN7DNeX8NIAv5A4tTIQm9mNZPXLb7XKPjPrX1EuNHZbmvLQE0ClzYa4uchyVnX13sD/kz2j6rp2EYK0Dfm9zxcIICKDlDOanA+2H6dNAy2YT51Tfz3pjaz16z3IRagEZWs7DXAS963/qViqVp4gr9ZAwWDVijQPayXDb2iVoueZ5KMjAjlDMnQf4RAGK9L+XOtjrWPkJIewF2r/fxauMLNJNNBCTVbpeqfBFBOyARn32MesL2RKdCohFMgDp+5ruEJVOJwz5V6zlmyZn9hvRU9J7lfBlak4ToEp80HcgZKyurOWZSy3qPy1f7evs4yILif8WcKiyEmwwBb4gw9gpaWCWL1r/18JbqrbrQ/C39HybkxKY1tYuCjMYgl+xYgybVrOST80J+T1UyyA8Nh2bvR61KhTvZM25p0paArDMN7Jxky9t/+0le1lOKJgl4M/ZLI1CNgmeNHoSAvxpN6TWzB3YMDfRC4vHrtKs6eO+fx8HGxlJ49e4oXL7aMFkyJpTMZ+caC3EgAofyUTP/PBUPvJBa39M4hGHZcraLVZjR8X+wwmtGyUKdXE5mZZG+KsqpUVQMv9cuNUgmu8UMP3Yxx6Yw/9/kS45KhN7Nwnrjk0ly4/H2WKh7CeTTZ4IUOjEuX+p1KMRXriWlxLMCFgpDCm1Fxv394iHqrqTCdl195BY+ePMKDjz7C/uEejk8OUSjmxbYjcEm2JWXdjToN0jsKOMrn8kr9bjeZUmlsyEuXLuPa9evIFgrsQhy47BhwlbYFyw2C14lsS5OaJtS0Z0g3H4/lZ0mGbIqvmwAXFy89F7rGRmQDonAeesGwYUnTAzKvwBomzVP2T6Cb7FyClvlcVtdVCg0WiB42ooeGxaoni/P78hIRoKMRfzrn5vQJTij4cPckJaeknM2XgUwWzlM/riIxmiJN4I0giaYXlrAr7zdR+2lyS8+kicDHQrmIxaUF0aL1OqY0lbUpd2gsOToOdPjQAPNBFYOXAPCE4UcDtGQKPlKxfObcBWxsnkeGhtPNDh49eYYPP3qoNLvBaCqA8+zZC/jET72OjY0zmqyQUk1fHwJX/JzPGr/uwwcfisV68fIlbGysS5LPe6dNRRM3e5jlVeO+ZmFTNU8k9z9y5iX/m42Y7B/o8cVUPTe55vczNqyHrWjAHqjxJsElmw2EamL8PXjipRGb0qCbcgUOIVTmITbtYOhN+OnCMYAYp9mspz8PDbweXz9I7Bgw4PI02ynwF3nvgsegZBY8JFhU6ACbA5c8BLgpW9gC/WJYnNp0bHYQz5ikvjF740B/s6dPnuHa9WsC0Cm1UCI9mW6cCE+TKsJZtMk7JXg5Eg52NiRlnnr9Pu4TK85PbxnqB1aZGlVjH2r3kA8j5TDjGevyC5//HFqNhh3c05HuK9eFZOPhsGQqHgsAgrcCLzkNJ8DjPDgBLsb20iHBi05AlkUSAWuxLXlABx9IKxKtSaXPkcmkWYxTPi3zaE8EHMP9+wYjSdUZXMTlJABVBpZ8Z6d+zfFbSbttsGrTYIFXAfibwXn2D34CMA++oDE2wmShUi5ugCVlOmk/DF0U7GeETVzJjpwZiHuzY987TJTdQ9KBadWtXOlKRjXZhRWRJsBSKyCzaZPCB46oQdLu0xkmsw4mc+0P/Jk0VnTwqv3JFEZjtVnSoREuzdbAr4itIz/gtX9xMurND1mWZFuSK6p09RAUJbh3JCCf64GFvp4RZ9BK4u7ydEt89J+oZNw5A1ueSME7Wld4zooNhZgBl3NgMKyC04xGqxUYYBBAfpOka4kGybF7MVpByTVmjWaQZYs9P7ahxE8sNbEFjD3IrzfGi613fwost8z/Ee+1ijVnR87AvkB1OcUoV8BRYILL88lWefDHJWDIfZhD2yBPD/t0WMt8n5IsR5HeC59rKl3ody3fMUylWiG4wLVFRg/3lnv37+GdO3fwyquvYmlp1VJoe/Qb6ilgjCxz/gy7Pjwz7F5rUEugSOwp83ZV8Xs6zEgAjw3MwvubsVfd95Lfm8M8vmeyKrl+GAT0YnsL3/ve38qz/M033xSoyn2ZDCn6SBtoyYTx9Cm1gIVKENysto5wUjvGhfMXFLzDYW2/28K3vvFnYhwcHu7iwf33ZQGxXk7hxuULkjHx9S8tlLWf8AmhP+Ko31OIAcFUMqbEomTtw2Hh9gs0ag0sLC3KGonXhns9X4PVStwKh/rIZ5NoN6vy0JyMeojiUxQLWUTjGA52DlA76aGQy2B1qYRMJk5VmNiZUxICdL7n0Rnw/nTFpkzG+P8GLvB0HccSGLPGoeyYwyMyjmJJ9DkI8vfGuooskrXzV5AoriFV3sC//9NvKXX2xo0b+OjJE9x7+BiF8jLyxUWMpxGymTxee/UW1teW8If/9v/F5voZDLtjfOb1lzHY+j3ku/TIbGBQzKBQWUU6WcDB8120+nFsH9UQW/0ZseOUFM1hv/sr89xVSrVYOlQiUboaQ8QwxF4Dux99gHi7iqtreaxlifV1kMYQUYy+532lCI+yeQyTOXSGI7G72n2GwwwFkGTTCWTZi6QIlo6RjhJYqdCLnXI5AgTQ/h4b9iUbVXAamZSJHA47wCDKo7RUQSw5Qi7LYTrZfdaU0TefNklcv+ZTZrsAh/Bbe8c4GpSROft5fPEf/TNUT55i76/+BZYTdWQVYDDCJBqjncgiMYoj1bVGbWARxKq3zYeS7FRjV3kGoHuqefPNECjeeU4+hJ8aY5OMc8ob6VU5nVBWCHR6DNckQDgEh/I8u3PpLBZJBilQqm3ehPS8HPL7siGkaiNl6jmGQqanU7QOdmUXYkngCa1FgvpydaVcOJzxGk6w5o3QaBLQGaF2QsuojgYgdC8olVNYWEqjspDGwiJ96S2cYjBiUAN9I2Nae9N+Gt0mlVdjxCLbs3l+kT3EzSxKFDEep9HqDDHkWZqZoDOeIkpfxfVbP4/li7cwTqcEcD1++kzhPA8fP8WL7T2F9HBkdhq4tD3Ka1XWO9zVh30sV8r4ta9/HefOncVCpYSd7W38+z/6I9x9757qdKI+AfEAACAASURBVAILveFIjCfeiJDMrTsYHyNTzqLf7+C1azfwy1/+Em5sLuLhu3+FnYc/QCndQCbRxHTcQlwJwsYCFQaj84zAPvdgUzvoKHTwRPWDS3BVG56eX5rMw21kTE1kljLGLiPwTwYjGYuyCBoS7DKQkjsgQcrBgGFuPBPsgwMtSrw5YOI9LJcpYU+hkEujmCPJiGYcfUxiXUxiMsYx5QhHJx4wxD9SkJSv28GE4P0Yo2kKsaiIMQroDVI4d+MtrF19E6UztxDLr6g2TbIPmQAfPnyCd++8h72DIyQi1ua2/nhGGtmFZ53XUlTKDfnsDpUQP0uPJ1uN3tFca7kI5VIerXZDuRErS8vYWFsX+YCEjNWVNZw/e07nfaveQLNWR7fZUMhru1FH7fgAJ8d7aNWPFawTnzCgx+5bPD5CLEHAkgA/ZdxJhQFxvy9wOMjEZfbauk5mSWR2QbY3qCZkbehKi7DvGBvSgUuRA4zQpTAc95e3gahJafnMmt/jPCk77L/BU91qe9amplzUUDQASQKRDEDnNZT1HVm/BMjC1xNo9w9jH7otkGrMUAOyCHVwnVJ7PtsCLQ3MtBAyksF4zrldn5I7TYUT/A4DM3g+pCdwaUGUXN/CL6S1t0G/fZ0Xkq7IMwjbwqKMphmG0DEkIhJD+PUGqAYSjX2Nh70oFM3CZExR57L1EF4UbCylUjFAkoGASicXmYD9F3+2AcUKb6W//5AZHmRQjtDpD9Dq9tDjMIRBpmToD4hHWchZsHvj/kmAjgQmnvXq2zNpne9UQwcgUnY+AiPnwKUBk3OQkjUD68gwmAiELaqd+Tnfqyz5Zj1o6H3s2bPAIauVpYTytHgBlfzZCpIy/34O09vtOtqdus72YLlggCXl7ByomMor2HhFGpRzMMz3Ys+8QFLv97gepQJzFqnyTvh+2VP/9//o70sqHou78TgBP1I+6UOYZ9pzFkfVY7Etj2tVgZdkQ66srcqPcnVtdRYTz4THF1tb2N/b8+krJw32wvgmNf13U1nKn5WS64V+oVgQGLq4tCgwrFqriiEow8/hwADGdBob6+s4d+4cFhYWBFRxOiBWpgOYBupbAqIAKjdp5SbCr6OfhElsJ/IFkMclZUNezPOhls5ejEbzutQkTA2R/Z287II3w4zC7hMBMcQIjiQw5c/WAoiEsvPasci/9dLLeOmVVwRS3f/wPg65YVaPUSoXcenieeQLOXkjEaAjcEnGZTFfVPFFqXi3zZAOevWMlFBOqXjEEKV4XMBlu9cVuEI/JhZR/JwFCtkbvA70KaJvZCmX16na63QwGYzAoRKDgASatvlhZqu8R/YADtw7lNeW09JILFt6nBbdvJ4ANB8yAphcaKKei/prU3MxBp1dw+vKe8sHl6+RQHM6lxVT1oKV4gIJWRCyyaAng0y0+eCzyK01MGz1TO7OTUaJYQZgKtGP0yOyKnnosYIgEyublvdJqVyyhoF/P6QUoitJm9LkT0l8AqOI102yF38NvB40xW22uyiUylhe3cDZcxeQL5bRH02wu3eAe/cfyPeSNgqcfN+48RJeffU1vPaxj6NYKKn4oGcFNw+CwWw0T2o1fPjRAzx+8gQ3b95SM0KAOCR3iVLvwAJft03xbcIvg18PTOBq5IbFAp33j2tndWUVOUp0MlmxTurNqmSf3HiSUUI+QQRVWX9rI2Wr6YbMgaXsbb+kJZjSUNp8VDSGRdfBTjtcBMH580h/zdNgpphOgXnoTX8AGgzo4xnpiW2nwMwwmSO7UmChP8u8lrzHYRLN+8pCnOxGApcEnAleWwM+EwYHmMLBRdsyBdjomeljZ2dP63ZtfcOS7uXD46AgDbx9QixgUNknHjTiNC4rwAy0MdJimBe6FDswPlSk8Nw3r8bAHmTBQy+dp08eKQyBjXgAEfg71zZZ8jFnfqpJsjm9QEUyHQcCDm2oo2AdAZfB08VDOSgtJ3uT/zIEBbnXTjCkNpDTPAkJlLIY1Pcc8e5yAGUNrDyujEcpYNeASwJvwSzbwa0AI034aFrBI2a17rfdJBX5gfUZ7pazJCUj579J2tdr5xV4yf2Z34tpxHydZCjagWjf1MB/SnkCa/DvAjNBGmvP2rwRMkTKQDtj3YdEvMBAChPxALLyLniwE9O1g8+lh7fxe1NKb1NxZxFqiktGpPkp6+9UfPpzJS9m4sBB/x4m1lZkqC1W0ex8Vw6OLELFgEvdGQtmIgDOuxemtoGBJFadWO5WQM54oDG+Nj5nDiCTzRL2XB+k/N0BhTy3/g7jMuxb4fdw/UPBbQ0alRyc0rJpmD+XWobOmha7eGaPwQm3Nf8za4ngw+pBMRNPFQ+A6en7HvygA/DI2oUfCqeRbYhNnkPatuomfRgDMTAbNESNMTXWmkO+JzL59PwLxJh7h/L98/pZQ8JwAjuL5KPoQ7TFhYp8uGkfQRY2B5snx0d4/Oihvv9rr30cqVxW4S/c73ntFheXtD56XTtfwp42GZs8NhSJDCUTE4M1k8uFAvuTVg9k+vP1hn//d1mo/Nr+yIzZyaZhGBA9LFls0l+zkC/p/fDa8nrEk2kMBiY3llR+MkaGXpHptH4OvRM5SM0WM1hZX9Ua5H/TNoNr99FH99FpU3LNa9vG3Xd+gFJsgDMri1heXlTR3O00kUpQot4FRR/5rPmBGVM0km8mQ45aXQI2EODL5oCMfJPvA0kCceM+skzXTMZQP9nHyfG2WGtlhmrkM7Kt6bWGaFTbyGXSKBfMM1DFPhlgibT6mXhygmyeKqYs6u26BRBFtmfzC9hADOUdzgE3XzdZaTGkKFUneMy/Hw1x/tymvCZZcx1UOzhuT/Hpr/wiOoM4DvcPNfh/5+4dvPfgIywsb6BYWgbFIclkGi/fuo7z59YEXLKW7LcHeO3KJjpP/zVeO5PB5vI6tnsNrGxewNFuHTuPthBLl7B9WEWn/LrqJSPFkAXgig5eXNbVw4E3Fwy06CFGn7Z+HdXnHwGNI6wXpji7mEcafY62FGZExUm9PcHxMInGYKykU3rCnVnLYqlc0D5u+7WFcIyGMYyGXZxZSiKKNRHjmqSPO1UxBOPdPmcaRWiMI2zXB5hmSyivriKZnkomz3WuNRiPyfdVTB6pN6geMGZbvdHEs12miheRPvsFvP0Lv45G7QUOv/t/4VyBifFM/B1imBigGUsjMUog0yOAS/UFVSpMZibb2NJ5uS9oyOy2D7LnYMPP+oDbNiXb7rFGO6iuPCmHqNcGshugpJZ1XKnENNkiclxjOTa1EbKskTlgJBgWH2EaHwlwGo772i+lOEtmJZWMMwSE50eP0ti+6jrW09ao22CIdTXDOxv1Jo6rbbSa3DsoAYyQieIoFmJYXOQQnH2VnaXynCOpUOcNJYwZ9SUM3aEtUrm4iNgojk6zozAhBvT4K0acQCuvyyglqTg9OeOZFKbpKZq0ZEpdws1XvorVC6+gl0ii3ulie5d2WycCLre2dgQGKIhQ2LMBe7anu8WNFDDAZNDHUrmEX/ja17BQLmof3dp6jm9881vY2t5FLDLGM+F3Baoq2ZkJu5EUHGQWddmQD0Z4+co1/L3PfwE3z67gox/9BZ7d/y5K2ToinCCV6GhAaHvoXGVBKSRAprzvQ+oL5yoJaTccnHG+kQ87PSTI7TQ0VOZQbmJMrq4CVLjnpFRf0Z6CzFeuc0mb6UHZ7qFQTKFcIgs2Ulp5LsegVNtTrdZib0uykdehVL0kRgoL09lEcgPr/VFCyk/aBMkOjiwrAuWToerMTnwNYOp4jISGCOuXXsXK5ddRPvsK4vklDa8ZVssF9OjxU7z3wT3dTzIReS6FwFbW7GR+keRC6ShBPzKm7YxySwBCipOJcAUC0ZR6r64ta6jHAfJieUF71ohegt0+eu2OwMpmrSaAkkBlo3qAZv0Q3VYNI4aKZaZIJ8dIJYZIJ4ZI8Rokhi7H9QATBuWmMgrJy9DflcCxrpG7jRLIm5IAZeEl7EVN7mregmZfxxrOQEuBhyQReDiw+fnZexZuPZMuB59MqxXCMNyS64NNxVzGG3oheyCMdMVracQVAwcFAs6AQCNzGNjpOJOPx5XSzZfN+k+eoDaIsHp6LkE3QNVBWq+PQ00pq71TQUCq0pwUocCcU+nm8njkYI8sVQWTuSe8EEcDLsP7M+l6ePbdc51rOj6hYEFp8UbCCaQdmwyYUsfqbtuvHbSUjQKfDe9v9LPtg6G8tO1gDUP5NhmU/G/2PHwmGGRFKwviTPL3D96UHEZzwM/74HZOVEJQ7cv9lYoGDgezOcPI2KtynzXMjMFpOdkDWUiS1aKmpB1rSMQai887MQwDKo3oRIBSx3ZQuM28RUMIkXQfM/l7sMkyay0jYQSgXPdcrHEDvvW56nDiO6wBW7Jc4GlH2MmItK6m4wmoBpl+nAxKtcwa9rNKLpe3ptWloevgfTZVkwHfOq2d0BL7H3/9lwVcTpGzSbybdRKgsXCbpPwmD46PUG82FSxCD8X1jQ2c2TyjcB5RgEEa/aGk4vS4lCadPoo5Tvty+r0s1iBBua6ScimrEV2139ONWVxcQKVS0eFJMMxuBv0nhgKcGOrCUB6G81A+JdBzxjAL6X3W3Uqzr6LBeGJsaBgAI5aZ/yLgZani9Lg0FoKAKz3g4xnrUga4Q06BnXHJhj4wSE6BL3abTG4gs2OCPmIZJbSAT2p1NQKUdt+4dQv3PrwnxsTx8RGqtROxAS9eOo9cNiNQl+AugUt69DGZkhtlu9UWA1N07uFIyccEQuXDGIvpPfKA5QIkOm2hFzF9v2q1KhCWC4RhSfSbIuCnKTRpygJqaVI8lFScPyfIuiUpGAwFLpKVS+CSa+OoemLAZakspoLYfek08mRQprjpcDphAUea2onhZyw0MnXE6CSrw+WqXH9FelMRTKa5sNgHEwXckNlGqR0fajaQfYKrDbJPBzQxNXkkNz+ZHfvkSiwlymVtEs3G9ey5s1hcWvIt2bw+WHzL73LASYRt7jaFMb+PQLUXsCXWKQ/fhMBCyr849VxcWsbK2gaW19bl/bO/f4gf/vhdJX2yID67eR5Xrl3H1WvXkU1nJRFn8bhxZlPBMSyg+XV7B4f48MMH2rRox8APXlNR0wMDid41tD1w5g+vJ4H+Zovpj8bG43sg02V7e0dJhmQWn984h82NM1hbW8Fg1CXcpM09SiU0KR+OCMAltfkyNZCyoJ8Mw3HOnPG0NXkyUJNghieCqXB0KWz4PfixzGRmbO7JCjMgLmyuAcwMwKWk1k4dNyzQDp3QCARQiZsbDwUbtxEMol+T+b8ZcMkJvgOXDl5agTv76e6/aGxWTUTFzI4pHIdBEjR0F7OXTW2C1gFcbsa+NG9Me99GuJoDs0qqdq8b+2lzNoCAJvcAmQeTsLQ3GR4BTDbg22SxT6e4evWyrcU4n+mOAiP4HmQu7fBSYOLpvYVUPe6BzroM+xPXrFjMZOpOY+jyazxp3cAp7nPGHLMez+6FAYo8YEzizn1Rzd8pGbQJhw04lVxdILNO0Bmrze6mAb1sPMPfBIaqwDFn+oUZq60TA8LIalVoUGCM6cwx1iUbOu68LGDFwJSfHV+/XXtrFufZ0QFUNrnz3NPP7le4og7jeeigQCwb0f3EGg7FWJBaW6K3sXx1XfhMcN1ou3K5s8vIWbhbAjdBS0q85b46exW83pzniwSnptELYb+Wzrf15Fw5onuYnAGWBmcbwGsPnUuInIFnMn57MMRdngHJNteWFMhTfO3fG6hrDMI5QzKsczVvIuzNr5GecTFlrWCy59D2aRaqAUTlnxOYE/h3KqnQwCWuWdq/hCn5nMtrz7TL3AXoK44gLNzZXhPA6fDz9XqcMS5g2sFE2YXICzpuIUZmMWpSruFIXlu6XnEOTwjSj9HxqTbPK6VA+jBGE3kOUTRFZrPp7Mwo0vNMRjXXhWxRel3ZmxCkYBHLxi2fz+Avv/UXOpteI8tysSLpJMMRtS8hbmdkKq3ilc+dXpf7HkcJDi5tsq2ahw2x+6XR948NAGsfnrld2T6YZDRci3Dtwz3i9yWL8d799/Hu7du4euU6Xn31VTdw572xPVT+jGy4E3auc0DKApaJ4ZzAb2+/UK13ftPAOSkm1E+bZEnPe5yDVQZe9PDw0Yf43Od/Fh/efRd3vvtNxEds0BtIRZQEc3scIpUiM8aKYdUbI6BWbaEjkDWSbUuhSC/LrIKAxJrrM884hXw0Rj6aolE9RP3kEOmkWUvwTJE6o92UBL2YKyBfIvhC+XOEdI4MS7qfFZDKr6DVI5DcRjGbRpTISI7O/aqQK4odpfqQg5sE5bUF1OotebJxr0zl8tg8e1a1Ff3Q6ifHePjwgWyS1s5dxcr5W3jljc/ih7cf4MmTZ1hcXsL9hx/h/YcPUSgtYzQhYJ1FubyAa1cuYXmphN/93f9bjVApW8Y/+aWvIHb4Byj1dpCLpzFdzCPKlvH44Raq20eIRSU83T1Cb/mTWq9cAwTN6N1XKuVVi7OB2t/fQ6vVRKNeR1f+bx3kJh10dh6i/eIBLizmsVEpodtoodvqYNDpaX0Xc8D6QgrZyNegM2VUs7pqwuoQG0qPekMsr5DJOtAzaM/iFCknAul8iSLURgnstSdAbgHF5QrSOQb/UJ0wkESOtgTsLSTzk3e6h5ck4gL/dw8b2G1kMV1+G2985esYj46x/51/ifOFLnLZBDLRBMPYGB3K/JFAami+vKwFpPaZkLk3wJjnVNLOVz3nfA7kTZ9BfBIp7KPRqaLHZNhmV2BUMpkRk5IJ35R+Z7IEwI0xRG/y8YTPFLcT+hGz4bMgPY4K6SacSNqFEZNcKeM5jJFBIkkwGOi1DzEYdCwkJBnJIuHw4FhMPBE1WIuI2RVDuZzXkCSbiZCMEcTsmd/jlKGbfKbZQGfF9iMDlu8tFWUEPtGqgt+ffQCPDCm4+i1M4kNMpYhiHW0NNdmWMTDANI0p2aqpsYDLeOoCrt/6MtYvfwz9ZFpp9yfVGp48fY6Hj59JNt7p963OIGLgQWFh8KIBka+RYZcWWQO8/dYbYsdFCutL4L33P8Du4bECn+gny/1J9RFfH++f/IgIJJGEk8awN8TljTP4xS/9HN5+7QoevPstvP/DP0U5S9DyBMl4C6qkBIZzqGae6Xx+6XHJZ9/sj0wlE5LQg+9hqJt5+vL+ssbULQmgphQ1cQ/27KHaJEBpkk/u9zlK9fOUdkcKA+Ln3AeJUvGqC6AU0BVYpW5d4N8/lWRwUEpKjAn6rrTyA49qwhGHTTH0EvQgtkGc3uOYvWYGQ+rpwd6IoZ9JrF98FWduvIHVqx9Dqrysvok1C/1Jb995Dz++fRu7e/va7/iIiAUoKxyyrSKRbEiyKJbyWF1dweLCgvyGK+UFlCsL2tv0dJC4RAsR1gSdDjrNpgJt9l48w/MnD1GvHuLoYAfHhzvotWrIpoFMeoJMNEImRTb3COkk7ZfMI137fcQP+geyTvb7pWAf4gX0gabFnDHfrL73esjDfmaSYw1uDYAhAEwATEAdsQbZVXD/54rzICyXKysr0xntgUVMj0KxNp0pLsWp2N0cSrt1TbCEko+H1Z7GsrS6SPVQkCPPZTtONgl2Or6HOOFiJmUPtfApeXhgfwYJcQC/lJOqwa5J3kOYpTFDDSQ1qjlfk30YCGl5C6wFbRjsQOuMbWnEg/nwfK7CCv6TYmHpkLB7MrMn897UhgoGXBJ41O/+nMkqS4omEoJoJcMBLjEC86UcMPCub6Bkt2fWWAQphwMO2smkJGZAJiVDXD21OxMhkabtHMOJyaIkYElgktkgBCnTwsCosLGMGUv2tvR4wyAGHMp2DZdhrRiwGf6Zwk8DwUd2W3MwUvWT+/aH6yMV3QywtnPLAHXrB4z9bwDlTPJN+zjZoZhXpf2d/71YxawtWX8xpIcDL4KRbovBM9pttYiziQjgqjXWnfZ67JbpPFbgibPSvbM1kN3blv/5v/xVeVz2B+Z9xMRoycWkhaeh6ARPX2zh+c4LeV2qMB+NcebspmTiZD5a4Q8c7B+IcUnJUGAr0PNQwTzlMpYWF7G8uKiJ39HRgSSx9VpN8gyiukSUeVODfJcTS0m/yI5kXHs6hc3NTZw9exalUkmb1Wng0jzJ7OEMJqQz4FLsAQvnYeOg70ngMkXfgMikU2yIBFgaaCm5uHtsclIRfp6SamcsMHvyZ5uCZfYiLm8FM8zm4UOzbIJSLGLocXnl6hV8cO8DvH/vfYGWZEOurC7j8pWLAvwok2cTwyAaNm7yjUyl5dlB1iWnNPy4eYusvFsCSSlhFHDJRo90Y0/25iLmhJnhPAQwCYTyoSjTwzSdRsQNlVMGMu48rIaMxl6boDL9D8huoHxtOAs94v3g5I8BSvRoKBRLuif01+I15YFjyb18Dgzw1apzXyGxBD3ePniWSbpCj85uB3kWTHnKz9lUpATf0yScQTZ8byy+OeliUURQjteqzb9zw2Y+DLwpAXQUyM3nMgGsb26gVGEzYIa7Acrn1/Cws6lFXyxbJSoGFqY30jwsorT5wKYylnDJDz4XZFwSvFxZWxewubN7gB+/cxsPHz3RNTp/4SKuMKmam+DAbA5ee+01nD9/QRs1J8jtTk+/12RyPsTlq7RkOKtNLCSjh1Qzbo5cZ5Qhbu9s69kjCFssmZcsPWTJgNl5QTlYDdcvX8GNa9dw+colgPJvTaXIdqXfjTW6lJr0ejwMeXCYcTcPW9s1jHI/m2Bx4/JIrOD5qidChZDZJQSGo8Ct08AlS84ZYEVQyQ4KsQdZkHtzEmTDBnG5v2KA/zR0sYPMPG4NBCHjkgc5mZks6Pg6JA9UsmKQ7wTZQcCd5uAKD2ECxzyMaN7ONcBGLZvLqUjmQSfmgLMunc/mKXLh/RubUQMheXgYKGTiVgfsWACIMWKMXkktdJkdIPKv5XBja2sLb731pvYDfk8+l2n65ypsK3ifBqgtyB0CaBQs3v29iwVyyu09pN2RoUlDcIGZzk50v04V70qbM5DUrYLnaYUh4eCUVJ1gKddoYKLaWWl+tQHgs3Q+D+RxmbABfR404wxt+zd+cInxaKeYgfdzcNikCJSbjwV2UNJJxr/5p9i/EdNPgRcORup3Y8oZMBd8OEP6pE94Z3/v8hlnUwapiwHvgafoa1JhOT7tFfBIZgfZBR5cJF8Y7ucmCTIVAr0pmfLK9WBeqAKOpSBgQ+TApUbKLov2EJ65A5Dttyoe3dTe2JZWEOvZI7NCLMoZgj8DwI1VahNX84410NiGFOYYqaul92ZM9yDRC2CgFRvzEJrw/IZ7YMwBBy7JovJkbJOgmP+iyVDDPQnPqvnccvDJfVevw5mMwTVG70n7Ft+wFetBLnSa6Tl7+k/d87mvj4HboZ4RpqJwDwvjk7WGsxMIjnI/5zCLQ5SU2HcEpoyRrNpsFNO+LKB3AtU0BBlfbO/oZXCa3m531DBV6FnHsMQcZboT7Gy/wAfvv49r164rlVvAQ83C++SDlMk5K45+pfQhZtBex4IZfNBKDJXsRTVbegZMAiQQlyQK9wtlUT5w/1K+PxbcrKn4ngk6sijlfT86PMIH9+9rr3z99TdA5QyBN2OdcRJvwCnXLZtW2SJgqmtA0HJ3ext7O9u4dOk81lZXBARzEELwTynGQ/MfjuS/Z89Fm/K+bgub6xuSZf71n/xbnBxsqfmMTRtIxPrIRPw3bDgzYBYbU42b3TbSCtCgyiaJXLaIKJVDPDVFd3ikJNhyuohJN4lumz7tdSQJMtNWIk6blSQePd6WWmJlsYIC/SsnXfTRRCpVQjrKS5Y8TsbQn5TQG+UxifUwGh6hRFlhpoRaoyqpJCX8GgQzMElnCJmRKQFJbETpH14p59Wo33/wkXzjr1w8r+Z9Y/0sdo9aSBbX8NJPfxbH7RHeuf2+5O4/uv0uHjx9hktXb6HTHaPVHomFtVgp4OWXruF73/trBWtmkjn80hffRu/Zv0Kpt4dilEE1NkSUK2P3xREa+3UgKuKg2kat8hYKhZw86HnP+gMCMxMsLSwI6Nre3hYThPfm2e4OTS6R7hwj1z7AwriF3sEexp0RKvnI0pWzCQXspOJjTNtN7dEy9Pf6wp43hsXQds6Cc1g+kjxSWAEYui4WCE+RIfdJY3fwGo4SCbSmaVTHKQxSJaQYlFIcI0sAkPAewwYTcdkhcaCmIacPKDm0oBR676CO3XoWlUtfxKd+6b9CZ1DDnd//bZzNVVHMjZClt1icondTkRB0GtJtaWi+JTrjuK8JmeNzk0McGQy6E9SrDbGiqWbqD1qIMkxDj5Q8TXCVTV+c4XFJk1sKqAw+waohuCcam41SYJPWBvaesbP4IMvLNmLwZQ7tXhyt/hStZhUHey9UJ7c7AyWk0xuW/mn0MKww/bpET0xen7YaVnp1c/Anv20pA4ypJKiWwBLBUfmP2nPN/9awuNfTnsNheYrDb1pVdWoCLlmvErCPJWxP5/uZTLLoj5jMDkzSUxB3jiXP4fK1n8O5G69jyOc0k1P/1Gr38IMfv4sf/fhddFmne6o4a2OTQpPwYh/DXl+9CJnQpXwO//jrv4qf/vjHce7sJo6OD/EHf/CH+NG7dzEhUMGgIA0TbehlQ047h1nzCNAbDHB2eRlf/ezbePvjV/Dhj76Juz/8Y6xVukgnakinekgw7Z1MuhFDhwhSWZAK/d7CmUTQV+BMjD+XbMYw/A6e6SSUMJeAIAWHMl31Waxlee5SFi2Qkh/lFIpFWzvjsXnImSSdoIKf7/w9KBEUBGRydYWDOZHEBuA8azh4ITo+wDiXmSmlZFXt9z74vrDXZQDUZMJ+L4/hiDZc9L/PotMeILd0Brm1SxgXllAbTAX2yM89SmN3/1CZGfVma9YjrK6tYfPMGanDuN+QYMFzoVgsaH9RuKqs23iNaXuTRKtely/l1vNHONh/ge3nj7G/0/90CAAAIABJREFU8wKd9gk1bYhNOijm48hnGeYVRy5LJQ690Mmu5JrlmQjZjijw0v0cNZSW8oM7kvf1XPd+74LlidWQtv5JjNHw28EyI4W5ukosPrdborqGijn3YbYU7uBzamzNmbWO18HyANeZxvMi1IvuK+5Nluo69yVUbeW5M+pX5HdvPedpt2/7pwGcDj2Qsw59YGwF46maWLWoA4in/SK93bDS3ENuRiZPN2tA7lHGODV0wNmdTgCwlHsya03ybBZpfi3mpZ9/pgJ+RjQRWDd7nVbPcr+QAkwWV9zuDQQI/amIA1RCOfs1/HewZSIg2SSLWcx3I2/NPvoEFCeWzu1EP9ZzSugW6JixVO+U2XhwiJXJ0hYuKwUk1anEdQhUim0rz0wLxyF5T3sYQXhmjgycrR0anpkKym+wM1CNHWk2YLSpCWq5AFgaIccAx4CdCXz0IDYDK82WQIClBh38IG7GIB3rUXju05aHdVkAKvM5+uAScCWuZh8zDEgcCrNP4F5nra4NtI28Y2QOU/TZmjD2r9nX2X/b4lKv+D/82i8KuBwMTVpNOQsn0EESSxPRx8+e4snWc4WKSLYyHmN5dQXr6xsoVypOJU0INGGBxXRxNtK8aJyeE7RcKJexsryMlcUlAUMnNDGvmhy82WjoIaC8m5RkTkYtnXLeUBGs4gI5u3lWIA4TdlngzQJVJA92lJbTeY97N5CWSagme6J5sQIDaJwdDEvFWnFvGQdDTZ/CgAxjIRoT0wIz5ibBxozQtjUDaKw15PWjbwfNWVms05el0WqrgGcwz/lLF/D+B+/j7nt3UW/UdR3WN9bEqKLev9msSzZF4JKMQpNeRwLo6HOp0iEWl0yckmJKjSjtorS6N+jrgZEpvxqjlK45p+Jku/LB4JYhibw3L2nK5pMpPSitZlNyD7IwO3yAyDAQ6m/ApT2kaRVNVUq7+n1kMqQyF7CwUEHWAwg4TSLgq+Y3pCw7gysEg4SGmQuaXiUhHZU/ly0LmYiZPE3u07qmLAhV+PV6KqJJ1ecWOOj10Go0BYpT7iC/kRj9XeiHZF6dLJiiTITVjXUUKmWxMCdCx2y9cJ20200DLns9sS+VIs9UQgLeIwLfxsxU05nJyJeSwAFp4wxJ4J9ncgWB+sVSBf3hBHff+wAPPnqoZp+J6yurayrwuBESiF2hUfTikmwZypUVlMr0emUgTEZJ7mTlnr9wCbdu3cLG5hkDtVttk87TaJdGv/0B7t3/AM+ePTOGLqVdMUqf6vb+KSEfjfDxl27h2pXLsiToDTpiSHDyz8aB15/nSjxOdgI3fbr70MvSTL2tImeiJQujETlB9iFZK8Esky8EObsmaWHzIYbiAEWg7REwEZDkYI82L4F2BooFP2iyV2PgVJ4H8QDxEQudAGMa6KENOaQU68AyqTj/jNdHjMsMJSzGdDsNrMxAmxmIZR4f9H/Tvx2PZOS+tExT73Xdf/nYivVFoRbBKPtgoWpbB/cc+zmU4XOTl49j3GS6AfSRMbGM2wNw5Du0gDtjkfMwIgD94MEDvPzyy5bW66E+Yl86ABcEvRKseP0Rro1eSABtZwWAg2HaA3igJ/VeCFj0JyZs6skbkGwpMpYszECDDr4L1T+89i7vHvVMOsav53XWNN4AUIcLHeR2KbgzJwU8Br6lm1MHJq1NEk957DjoJuAphAFKihOChxy01N2YmsyLIT363UXb/u/0X5LFBzDTgdHARpR3lnuBSgZkpur0uxIzUf/M5ogBuAzBiTYht7XJD7LyKOmRUfeUTFQmC5qMXnJnFQdyvTdzfxs9al2YKs88GXV95fUrWqini/to3rgnp0DhoPex383Q3hqWeQBPYD77QMCTIFUguK/pnO0Y7lLwCjo1SBAbKITz2MK3985neQ5chvU4Y1afkpALyPZCVP6L8oNy1qcDl2ZYbwUeV5U8gxy4DF6Mxirw98Mpvgc+8fqb76ixPQN4eVo2bo+Jvfcgndb10vNr64evXYqSwBaVrCkh5UG92bCAlyzTtu35tQGZ/cyU2De05KA/MsGwEaq1ugZ0NkUf6DygRHnSYyhfFt1eG9///t9iY2MN129cR6lY1toio58BbzzfUyz2vWg2mT29bc0b2YB9Y2bRNoH7EZt5MSwdqJTCgRxl94rmv+X6tDRrY4RwzyJLkgqUnZ1tPH/+DAuVBZy/eA3lyrLeK2sPNkzBe1xtnFB2A0jZwDAkjmcUC2gO3NaWlyXFVNMoqwpzVePQNwwvzIMvhlqthvsf3MNv/sZv4L337mLY6eBo+zH+ze/9Ls6tl5BLDZBODBCRCTyZSnrbb5MJUEQyn0IiO0U6Gojll0rmIOeg2AC58hDDbg2dkzaiYQH5HPfELtJ875Mxtl/soNlO4sLlVdURangJUEyHGKWyiMcqiJIMMOmj1mmiPcxhYekSFldy2N/5AKuVMponTSX18r4vLy8b4MQ9cjSWRQzX44Isd/JoNWrYefFUdefC0pLq7Uq+oEFqOlNAvTtFfukibv7UZzFK5vG9H78rpi0Zlx88fIRccRHPtvYxHMZx/vwlfPpTb+HWzSv4nd/5P+RFnklm8Stf+TTGL/4f5NtbYly2khMcNzrY36khNU1hkihi57iJ7uqnpNwgOElygRK6ecZSCslBebcjkIFWRy3K1Fo1NB69i2xtFzcqMSwmJshJfsmYBt7jCZIy5Sf0R5mzsdusUTIrJhvy0eucDMY4+sMpuoMpCkU+20Nk0zFkItoGjZHg2Z6yM4dp6wznacSy6MZzSGTGKGQ7iFIxXXc2T7zu3CuGQ7K7JNLROU4FQrMzwOOnh2gPC4iWPoa3f+WfYZxO4vbv/284lztALl3XtUlO6DU60iBcybUT+lFyuM46lsPSkYbPzWYX+/tk+DJFPSEmHP0EF8op5It5DAdmMcEseYW3sK5ygF4DPQ+sFICi8BhTcE0IBsY4iKVXa8bYQQQmGCLDpOQBe6waugNaDlSQLiwiSkyRTfawUGZT6Uns4wF67ZZYhRqguuWKpKoK7OJzyXqGzT7rQJ8Dqa8KAaUsgY1JTpUXf7G2NY/LLLJRBrHhGPXmCYasKhIc3FmKsBQYYzLPM+phRvERRklgmMggnrmIy9d/DldeeRvTXBlRrqRB1fPtXXz72/8Jf/md76LRaMqXklhMpKTy7CyMTP1PkuQGAkIDNdK/+Pd+AWc31lCplDQA/tM//Y/44Tu3zV82RtWOMRq5X0b8oNWMhuU2eOp3O1guFPDVz30KX/n0T+HRnW/jR3/971CmVDxWRSrZkx8rWRJkIQrUI3Ap+SnZluyFqESjG6zV1K12V8QS/s7Ao7aAkr4k3ZksbUYcpMxT5m2exDrHBGh5vaDUcsOtvapzcIAseg8qsgrGzma3v9F7Slr9pDcoT17zvI8j0r9QBcIDTDfNQDx3oJcNQas90AfveaPRUwoy1z2fsc2rL2Hp8qtYuPQq8svnUChXvC+eakhDPIHDLpICNs6cMQKCZ1Do3BCoYgG9jWYdVdrWHezj5OgIh7s72Hn2DL02A3TaGA3qSCaGyKSmGoxkI+71ZE8CdFjKpuMaaPFzVeu8p2GwGxjcYrfYFTR4L6hTWYeY36LZ2ZiE2foO861XJceHhR9CVwzMnPutGl7AvpjkKJ6jApbHdl/4oTrQQT6VFzOvdCt8Z7DiqbppXmvNA8ACeBmAQYG+E8qhyVCm9Yt5eLOP8Sfa7rMG0samtg9jijq90cBLH/zrtcxxTmdyGpVR53YYxns6NP/b/q1dN1O8qLqafXvrHzQdtnXgoG/oIEzeHggL7E3MO97IKM6sFMPUgEqeH0OyhAVWWnBykIBLvSTpN4fNNvBodfgsmkVHuzuYAZYC6DL0njScjNYyZJqTVGUJ7s68FVBJrCohghVtrFT3palYMF9hkz4bqWWWsaEenSxoezaNFetkB+dChOGzLAdO2Y/N1GOnAm6MIODMyZDb4fZRIXCIezzPcP5ufYezLP2Z43nMAaJ5s9JKKG61Y5Le6OyPyax0b0r+GQfiClMyD0wO+427bmuG94SWLG51aSDlqX7frHN80fsuZoDl6f7Rn4P/6Z/855KKt7tTTf7zhYJ8VPKlkrz12HQ+29rCsxfPcXRSRbvb0eSHcmEWWCy4zcQ5ITZgrVrT77YcIRYeizHSuxcrC1heXJLfIgtQgnOWfsnCghRaAgvQn7EYEgOMKWkMMHEJOxmXNNjlzxb12GnS1sDP2TQC1yTRmkvFCVqStSemH33kCGS5BCZcrjEBO/lqGPPSKOhkX5Lbbbo3ghDWuJivmh0MgcllAAb9XZiUTc+iXn8s4/FmuyMA7satmwK2bt+9jbvv3xUQxeCczbNncPXaFVHHycBs8qNR16ZN30guenp0kGHIxcsJ/c2bN3Hj5k35i/QnnlY1oL+MMS7JYOUBzkkVATnzxuSkx+STgWHKAzWKJ9FttWbA5WQ4VqFA9F8msqOxXj/BS5MsQuuBjCoF8+QLqCyUtVj5EAr86/fEGikqtMdSOpXabrra2aRBDSOTiQcDyXwNyBya5DcZobxYEViqcAPKxBnaRDkJ09BzeVGP+X3JPuE0W4ee0+HlwcZ7ynM5FWFtwxmXPIu5FligCbiEAGTR7uPGLKF0TKbQNJPvdXTY2IZjyZ98bdlcQfebhzAnvrznBCErC4solhfwwb37ePrsmYBfJZIjrudC3oS+8xPgiydSWF45g3JlCaXKogBpysKYRP/o0RM1JvTHDMA7y11aNpB9yqb88ZOnuHP3Lt57746AXX7rEODCifP6yiK++sXPYnVpQUUc10Wt2VQaKTdteqMSbC8UKxjLe4sbO70sWVy78bFulAf2SEpCeQYLDDYlLHTmzL7ZxETHUPBOmTML9a1CJezTYA0DnRJuRYMxGzFNeygRpUZ1p6lHmIzZjNAfJ4Xp6Mikq37oBTYXwUexdpgoHl5fwAf9tc2wPAKNSuudot8bqLHmtayeMCysLYA5x/stPx5u9HMGnZh0YljTBsHSvEOyMGWeNPZWeAwVkwlOvbl/9ZHhfuIMTIdUZ8zS8Lr4fZ5vPdehfvnyZd1va+zYbMwPh9PvQ5+fri78c4KQp3+5oyji06TLuxW1hO4kDho8DMjCdM9KQYhkuHCPE5HNJMXyRBm23TuTTBALCDKm4LywsCYtyMLdTFOT2bnsWmeZpMNm5m0MeQMCQ1FzmnkpX1AHLrUvKyDHvRz5bBOskUUFASdjvrIpkdydhYJeolX8AcTk8Ihv1ICzIJ82Wii/n5VWdtCGQopbjoFn8zTuENhkPj0MLrB1wQZpxFR6By5DMWGQjU2YdV/CxD6oXnwMryCF8CsUnzr+hlbUuN+Simbfa/V+DKlVorE9fx6a4ADr7AxV8Wqgn511Dk5b1zO7D+EJtaIx+Cw5K9vDjCaSFnoheorZaUWsFyLumSmPVZdp83wytmcAth0YdamRfFVlZO/Mz1DoCgg2cDPkl5FZarL0eY0QWLUC7Zz5GaTbBLplBq4mzpin+td6j7aONCXnEiVoyXRbMgk1PTf2GF8b94EAWvJ8i/ocKqbESOJwg7/Lo1tNv3kaadkT2IwDe7vbeL71DD/zM2/IZ5DXkfVSo9EQqzKfK+reEACVH13afj7PUdY7Shrl2c73SBXNdKwzWMAl/bYErtt15ZqQpFwLI4l6qy0gNc8gIBbi8Tga1RN85zvfUZDgW2+8Kaug0TguRYlWH9Ol3a+a+ybfI4FVnlms6/b2dnUOnj27qXtbKBSNAcqCOMFzxhpya2Yc0LI2Ro0Qmbh33nlHNjc//6XP4/nWC+we7cmzjLLuTvUQtYNd1I92EcXGyKcYREi2TRqpXE7WzIlYS8OiTJRFKsqi3a+h2XohX7O18jJGrUgJ4myImyfHko4vrxSQLRV1foxjQDaTRCYxFlDbT68gES2jXu1gMO3gzIVzWFi7hmaLsqkB7r7751gq5MBpEP0HeZ/W1lc14OUvSqxZD1QqZTx+/BjVowOUyyUUspEUTRocTadYXlgQ2JzNldHsJzCKlnH1Y59CP5bFwdExPnr4EN9/50e4++ABNs9dQSpdRDIqquF+46c/hrc/+Tr++T//3+W3nopn8Ov/4OfQffi7yLaeIzNNYpiP8OKghpODFjLxLBKZZZx0R3gyOq+1QkCe+yLXj5QBNgsTSK/9a2j1eGY6QKGzg0r7BVYndSQ7VSTE/hIXUPc7Rd+xUQ/TJANlHBdxlr+Adlp7kOEmYD1u+2ZvhEIhpvo1lY4hlyFgKM2lWIJcNUNyrBJZNGM5dCmPJrMzavjfkH0fV+0jYSYHCAS1pvz+9MsDqo0Odg8a6AyziBdv4tP/xW8iVi7iR7/3v2I98RxL5QESoySS07yYNAkyTRGhdtISW7OtAIaepUen4sgVTObKNPtknHJOq53EPEEWiVjRGjt5VTqlzc9t88ONYyjGPevTpPYaJNMYE7BM5tEbJrCz17DB1nSMdv0Iw24VhUxCwVHlpRUsb5wDUll06gcYN7aRTdgQi0MI7mes0Xk2Co7i/wnUHQggNhCZhJIsuWHa7zTCc89hO9sdjOFX0LKKBIpeT5LWMlVYmRwGnT5OaicYch3w58bNK5z15WTEQWwWUx7SqSmm6RQawxROmgVEuZsorV7C1uEhWv2+7BRKC0s4OWng3oOPZLEw0T5hLE6d5G7zxHMhqAtCSvMv/YNfwPWrV7BUqag2++M/+VN874fviPXIuo1KCH6/MBiV9YzODErR2XiPsFIp4fNvvYmvffZNbN//Pv72L38fmdgRitkuosSAd0lJ6jFKpvkxjZQZwH6XhIMmA45aBEgM0CZAmc9T1k3iUIRclr2rJZEbOyooGax2DkO3UN6pHHfAwxQArgLwUJVgydKLTJngySeqH2UxJNkm7zHtCxgcwjOZZwVrf57d7Nk4BOppDydRhX1Oo2lJxJlcEplcAoVSRvefZxitxCiXXThzA0tX3sTC5beQKGygsrAkNjkLRnk504rEz35TnQwx7DPfoSEmZa16jJNj+gsfo3ZyiEajinajhlG/jcmgiengGOnkADkyKTO8dinkMyn7PJ3QwFikGan9eC0HBliKYWaBYrIYEwvMVF8iYGiNApOE+XhquDI130WGpiUIPLv3olnRWIEW56EtPNq8IJW1QGJIqHs1oGF4IsN/uWdOMB2YfYDYmH7+BWKGTdZdIeTMWLNrmRV/PiCfq8gs+dk9pJ1UZYNxC4ciDmlp3Und8znz0ZiI/oQLWA9BsPb9ODTxsB55+Ye63P5Mykmx9czPMPhZykKKfYKHR87ChULtJ3DSnjm9LWEpHvCoHiIMwYO1kvUE5qdPGyqzF5j7YIqzr3CzXo9kJD4grJcNkJcNif4dmeEDKRybrbaTeGyYZR7AxIdIQCOeQyIY8RQLryZwKWCSpBSCeKpheD2t9naI2mwi5FnPfs/xwSBRDyzUUHsHFNhxEf6nyAY+JJ/9rr3X9ofgf2pDjCDxtgCwEPRkjEkn4YX9RMxbzx4Jllokdyh4x854gbUp/11AJTEnC3U0j3Qjg4Ske7OMsvqRNYf5wft6IhlJoKWplMQADrkQDmjqGdSAxxVeXOenekfHMg3Ap8clF0yjbZN7SiFz+ZwMdGVWHiXRaLVwUq8rPZrgW4vMAKV9+0ZoT5ZkPeYTSM9Be0DJwFteWsRCpYJKqayEL8qVBcw1jQHI4p2Ji6SD88ZzikYAqt1pCcDkBaEHAOXNBC7p+0MQTKBlkIsL5bdiSoWzI+Hh+WYTwUKeTUKYkNjCpI+nt3HyHfc08QBcshjjRE8SJjMktqmZzaL4KKvJ9IdOhdY0hiiTRZTOyjOQiVJKTOx0lfB3/dZNrG+cwe07t3FHIBPNVds4f+Ecrl6/qg21XjuRv6U8r5i6nsloY63VqmJc0tQ1l8nh2o0b+mBCIz/IQCHrkhMAM311nwSF0PR9UyF4wkbBGBbyt+Qkejyx696g+b0VoaIri31oaVhcEwT/LC3Ykr+ZsEuAzg4s8wsl+FtjGj2TRqOkmLcbq6uouMm7QnTo0UjZXTJp5riDgfmSytzXUq14zxhoxEaMCff5YkmsYIJ4kk4MBpZcr0RUez8ypeW66vbUSGnyo412qs1m7QyBy4rWtoocMaFogcDAnZYaNALyIxrrero7U7N4qBLI5KTWjHhtw6RkvFgsG8OSXqbVGo5PqmJiLq+uKqhne2fXQwoo8bFGhAuHBz0/Z1pkbzDByy9/QuwVUtTJrDl77jzOnT+Hd965jUePH2tD3NjYlBSPXrNkZJ6/wMTyn8LFi5d07bZevMDB/r4kzmRB89otVAq4cG4dX/jU69hYW/ZQkTiqtQZOavTG7IgRTB+ybDav0osSKPHWBM4ETx6+bgNXyLacgEU6WTIs1NgIs8ybF+AhBXwOV8296Aw4sfJLzfLMx8frK8otdDjy5DKvzVhsCCSaXqmlMB1nAfpkxjjdJnOUSekELOglVdR9HwwbiMeaehbIItJe6j/3NPMr6JDFWAKZ332xLtlosjh58uSJXiuTclW8h4AVApb8+Ugam06AlEsUyJh0k2PjII4EfHFaJXIZ9xMlTgYwaD7CnE8Zbfp2UqviowcP8JnPfGYW4sEwK4ENPs0MVHrHZ3xiO/eAMazNi4QwufRNkiwAS/5WjAv60wT6BHCdhRkaF335JA7aacna2ZvYfLxjfjqqA40dwr1BhZaHMel6e6q1JNmzIKx5wrO+NoDd7nEzY64F1m6o2/T97ByyKa4DbSrMmDBuYJ3CemLueSmQJKH7Z+nvc526yV/I3qDMz71I9Wd+X5Sk6yCWX7fAqpTfqcBsAy5lNq4iTitdfrAmwec7J2OXkh8z8aelAYtLyskkZ3bMOQw2wjo1n0nNxOdM1yAj19ljTBcBfl5Mskh3QfaMpSrQTteYTA3e7eCHZBd2JuGYNXEOZOo5nUv2w3sPPkL2On3k4D0UAWy7Dq6gOA1enmYO8H24L5MRL+1ean9Xoeb8Bz/nBQ46IBJk4vbq5wxYmd8rXMYAOhbsPCtmzZ/YhCaD5vsS0DexNGrJVX3dstmZtwr+rMqSgkPJAdLZHJIpS2jUtJ9cmJDIyYaa2yeAwhSW+q3BGwEM/ndPfl1GPLfrfHh4gOfPnmJxsYLz58/J+4jnE4cpPJO4R3GfVuImm4IZW5xJs2R52jSfZ6gFbBgzQL65ZI+S/eYMZPnnEfj0RHGen3y39LuVlBlTvHjxAjvbO1pHHJysrq7ZIG9MP7KkUnl15Qkg+bBBwwt65zIYsNHQ4GehsiQFjgaQvo7kIZpKCkwNe3CCqe7cH4Sk2NktD9XxUMDX1pOnkgf+2q9/HQftKnb39pCOp/Dw/kMM2h1UinnsbT/BzrN7iKIhFspZ3wuGKOWGyCen6LU6aNWpOqhjcTmJXBro1TtoHY0wGnRRLMSxWC7KFkjnYTrPTGykCwUNasejngZ+tQlr5XWsrGwikZ7iqF7FUXWMg4MW3nzjGp48+A4S/TZiw6nSn5eWFnHp8gXVSQ2m2VZPZJ3EBps1MH0FuY8RINg4e3YW3lTJF1WXZXMVNPtJjFIreOmNn8M795/ie3/zN+gNumYXBKBYXsHRcQuIZ2RL8/Nf/By+8PmfxW/91v+C/cNjhab803/4ZRzf+R1kG89QiDJox6fYrbbRaUzQPOlgEC9gr9ZF+upnxGRjfcbnkp8TQGZDxJAoDsf53wx55L66kBxjob+LSvMZFgeHSA872n+lTCDjhUMByaxHoLp6Ijav+yu7c4+l3FvNIZ8xeof1Y1hdJUt5MLd+4V8O+kjR6zIO9EhaySaxP0xhUtrENJNAMtWTQoSnWtYtjFgL83sP5PtMsIqJ7gnUmx1s7x6j0y9gGF3B27/6G8iubuD9P/o/sTR+gvFgB4PGCP0mA35aGPH8SOaQyRGgZMK2fU6vySkHUPEJBv2ue0ea7MSGSq67UMqaMfHkI6czjCatBArocZhAt09G0Figar3Vw+5RF1t7HZSWl3Hh6i2cP38D169fxepCHofbD9CpPkNy0kC/V1O9vrC+ju4wjuO958gO6kgw6XVMr3s7I/j6DM+iusPksqy7ROwguQEJ+brR443PohpXZQjMgUKyuUwCbMAlbWx4jmfzOeTTeYHOzXYPI/qmExSivl8M7yS6PXo2TtDottDoNTFMUPKfQ3+8jLUzb+LWx38GhZVF5Mpl1dmJVAYPHz7Bn/35N1Cvt5VmzSGOnZomuQx2IQKtfPhIxdxXv/wlXDx/Fgw841f/xz//Br77N99zxmVSntxquhUcxiCpmEBxnqt8zdyDCuk0PvfGm/jV/+xLOHx0G3/zF7+PzPQQ2aiFcb+GjlSE9CvuocnX1xuaT3GWtTWHKLQGYIgpB2bmjWiDSmequdImkHGccGXKAT8f/Bi2+9ELfuy2Bw9zFiKp3kp7vSl0rOUwb3ILtJtiNHR/P35OW49kpFBZAjoMtOmSedZmjW+WBsVCErl8hGyeVkoMOzUlCc8cgsjk96jiYu3YG2PhzEtYvvopVC5/GpPsqvpE7h9c/b1OG6NhH6MBJfBtDDpNHOxuY2/7OY4P93C4t43joz20GlURR9Ipsr0IuMdQyCZQyMdRzI+RSZmlDgFH9oAk4FAVxNrOZKi8FnZ2xJj4rnqbw24bVFstZEw4AuBiwlLVEp9gTFa1aRbU29CfNhkne45Bbh4cI94rz1ySKqji00hVa0bgkDPaTsvCeZVIjCF4GRuZ4sksgWZlxil2cwAi/TUy/TvUnlrvDgI5S8+GfmSQh/rFaifudAGQsvrH7ABtLZl/oMl0TynfQqiYvigQEALbNwBl7E88/EaD90AAsAJQHp7cG9jTz2r7ueWXgKgQMhtqRtWuTmxwGzCuaSZ1E1Ohr7e8KWdzeWMGc9DDQfmYYLtbnjHsLnitK/RQOJAl0w+Yv+Fz08W1AAAgAElEQVQBSsIHknFZ/JBZmcmljWGZNhYliWAELeUz6p759trnvYfVKzyShsJMZn6XQ9rWMTfD/Gp5j4RZyBLJ/CgDUUDfz/cEqV0CocIJFgrEcbm3DTfMWsDCo+3zIPUO98XIdlZHB1strn1hWCTTyNPV3qP5b7rcm+/dw7UtUJGvnwMAyxDR7z74NuzN1qrA8CCm9Fm0YakhxNZAXOEyPjhQsr3WSGDi2r4mxVKwCQvP7H/zi18WcBlLcoLIaUlWhQjp/Gw6OX0yw/mJ/ERaBC7lK2XsRRZXLKbFanKqrpo3l3HTo4felgQui4U8ysWSaPFkDDTpVSQNf0fBPEvLi3rhpJCHv6e8mReHiUsMrTlzZhObm2e0+RFQnBu+Bt6pNV18L/JGdIyCm+uccWlBAPImCIxLBzMCizOkiovS7YxLAy65SXrDq+CDYPpvzbZNrKZIZbOIMjml6lI60u7ZtSOL9dr1Gyr8ybik3KnXJ3jbVTF7/cZVHY61k2MBl2RcEuQjcMkbLJ/KVhuZVBbFQhHXb97E5StXBFZaAvdYAKYWnh4yvsfIw2doim4PSIbGsLw+An/H8oIZ9ftoN1poM4makrHhSE0VwUsyLilxI9OW31PT7fHYgk+UiJkVO40fkqABSkVnYcvJGRkkpUJevkhMv6S3ppLQlA45bxAFgulEMYCFGzR/jhiW7udIRjCvo+4vPbfoFyYpv6WfcorI78vXTukeAShuUtxwWMhRilcol7QJiZHLtd2llL6Fk+qJGqhSsaSm2VK7WHyQWcp13lNDqA1Q4QUjvV42MmTjMSmMh/7O7h6Oj0/M64eNcYqp4aXZzzo6OlYDy+9PEJb09H5/jFJ5DZtnL2L9DJvVApaWVvDaax/DN7/1FwIkyVZZWzuDi5cu4/zFi2g2Wnj2/Dl29/dw68ZLuH7jhmRlfIbvfXAP3/zWt/QsnTu3gY+/dhM3r5zFjWuX5Dvb6w/x+OkL7O4fodmidI9JlBkB7/QpI/uaAK5TcPSzeR0zaU6uePDQs4cAJp89Tu7MqycEeBj70YAEPYfh0HJpuA8T/TQ0QMS4VYGlZ6EaJsWVJsuAy3jbGR+UsWcEXFKOqmkPx8+cdk5YnjHAi4ddDfHkEJlMEqN+AAitQKA8yQ5a9zD0lxHkz1w7ZL2QUUXmK69lpVzBYqWidS5fLZf+jsAU8wSGZCoSvNTm7tJUgXts3UbmcCj2nx1KCU9ItddhDU0oTI19aEUon4Hvf//7ePuTn9QzTUYzD1muQw0eZv9yXvyEz+ww9GmWwKH5M2cTY/PhUUSo2B30N7b3MSCLVGBkUmxBA9o8TVkDHLtjqTh5md4+qNqWNt4OIpeF6LBSBW1Ftcm9A6zt79suxKlGxNiX8muWgnrOsNOXeqEfQLRQSPAaZ9OU9ViAA82jyTKhfyAPaU69WdzK48nByXnRcNpP0ybu4fvSYkMWJWoOXKLijFC1H7pGIbCGLAKTrNjcy9j5drdYZNld02Tep+JzgG4mInCw0s4280GdG2qbsiYw/im9NHDK8FhLfDRms7F6rEkyFgLXlm6Pij5LVRQTg0WKA/g2QFZpb8+KjcV/glnKSb5NvWczUgvtcX/OGcDpwHMAYsOzF36Pk+nq8+og2TaJe6iCrCjmCcPwC+0Qnso+f46Dd5KldgYwVc22pspWeJ6Wi4fnX69TPszOqJyYxJW/uL/wQ8UmgaVeT19rYXWR6iUVZu6xy71Sk/sU2RlWhMX7Nhzjn/O1af9Pp+VHSSY3h4R3bt9WcvTnPvc5+SDxnOB7lv/heIIygT+xUm3oRRRH/tzuSRksM/i7PKMoVaK8SZJyLyy9UeBK5H2XxHNig2fee25O9KSknc+f/dl/kK84rUqobuD15s/na+HQU8xTnsNDk7/zdTGgiCyGw6NjDTTJslFTHItUT7GG4FCaADEBBZ65gfmqexPY+NqXzSNOXqz0OCPLJxHD3vY2dve28F//5j/F7Tt38f3vMxzoZWQyJd0PMkyajUPsbD/C8ckeokENC/E60vE6erVdDFttlAoLYj11evto1psYNIdYqxSxsl7EYNSU1U0mlUOUqWCcrCCeWcI4nsPRidVlGxvrKJ3ZQLU+wf5eFZ1hE8MY9+oI1eMOPvOzN/HkvW9go5xBGgkUSzl5mdOS5umTJ6qLyuWi6lsa2vOXwijKZfQncWQL9A0voNduI5uKxFqI0gXsHA/wvbvPsHr5E6isXsDHXnsZjUZNHpd3P3yA0sIqqjXWLFy7CXzxC5/Fz37qDfz2b/+WwgRT8Rx+5SufQu/xv0Kp+wKlKIcPD3bw0XOyV/tIo4ALNz6Bp/t1jFdf0r3ifVHacpSUh/b6+qrWzMHhgWokPgtkqubQxmbsBKu9LZR7h8hJcibCKbrCt2JIJyyoUc5d9PhzJpLAbD8ACT6E54bPVq02xYXNCEdHPeQqCcmkOeCN94ZYyMYRTVn7AqNMGgejLAbFM0zgQDrHGoLSdPqV8jyaYKQ6jiQGyWYkj+Wab7YGePjwCDGcxSh1Bdc+9ytoJSPc+aN/gdXpE+TSJ8gnclgorKBQSiGZiWEcZw1AANJZ6XE2cwQ8jHUkhqo8oUOzTlCMr4j100AJ4Ay10TgqwcRuBnUNcUSZfn+CemuETm+CaYLP0TI2zt3ExeuvYe3sNSQzFRzXWkhHUyzkgHs//gaa+++hELWBcVPepEvrm2iNYjjc2UJm2EJC4M1UXvQ8CHjvNORgBZc0cITBmWKW67yh758FuymQgeeJPDydWeQBR9qVeS/jcSmSCGJl0nn1Kt3BGK0Oewiy+sYiwdBndNQnGYB+f3GMYyMUyhEKi0Wki4tAfBWb597CS69/FpPSImJpBgGl1Ut98MED/Ml/+HMDVUna6A91up2u4/gsqTaxqbjk81/7ypdx49plLIhAEcNfffvb+OZffFurIx5lNFgkC01eovT4ZL1AoBUTDSxSYo92cWVjHV948zU8e+8/4ft/9QeYtJ8gl2yhmJ2gmE8q0IhEm2zKCCdSO8Qov6dCxuo+tfdWVJiyIkhdpZCw12znUagIA0ASR29qz4YAH4XoWcNv4JvdQxFCeiOBKJ0OU7otOZk1cGBhhRBTA3vp/5pAlE2JKUyANU/Puiz3EP491409SwqD4qBVqgeCC3yM6FXKZ5l9NwObJiiv38Tq9U9j5ebnMcksoVgqYTzo42D3BZ49/gg7z59gb/sZXjx7hOrhHpIYIZMEsgSKIj4XcWTTCbGruT3KvoB1XSaBXJasLiqP3CKONZHsCwhhcujhAJuM83ndGTrFeof/xmx4gnWMRvBMkQ6/s4dMxOxDdzCSomwmoRaDz4ah8t0cc9jHBHI+LiTI8N/R97uPbqftnpUkYIWBKDQImpDeyumNgEv34/bBq1VpntLN+6oPBjIaMKRKS9Y5DlwGAMnXgT3LXn/7sFeg28zT1GS7InIJQDJ5qpF2yS62GjdkUYhF6Wsyzv1b/uiWGi3pOUF4sqZd8WZZAI7LeOClkQQMoA0qKvt5/ud6T6yLbWClz6lcY/K3B+n0+gymNRDThLDcW0kEsL5FpCrVVsb8Zv1keSlm+8X6hundqSz9KBPwOZEsiQlcEqyUWjXHQGhPvHawkvUpzy9en0GPuR/mtxqUv3rP/NkK2ORb5bqykFsOooy9bsngdm+4isJA/rTVEjuEQIrjdbDnTfYsVH1KrWeguEBL7d9+H1xVxtDEwI6U5JuEDDIqFYpjsm4OGjkIZm3I0LKAGc3AVM2XrXewYYiBpkbQcCm7951i5QbE1c862b7JLipQJ+1eE2s4/ecaHXgYptXaNnyfSeZPAZfaTv+7X/7alBND/iKQQwCGNFiBDJTLCpUea8NjghvBS0p46fOjA2pk4Re9rsWu8xc99eiV2O/2wHAeyWBKZZRKRU2TJQ9vtwVghuTw1TUa8a5p8dNPhwUzp9GNZkPoMeXGZFnSuJfApdKWCKSItWANgIoe0VQTKlzJFrBZvaeKO9Jut4EocwAuvdHhVuN+lkEqbnJxD+xRx27AJSnoYgs5XVcPI70WJT8BIvqrZLL67748LvtoMgU4m8WlS1eUFnr/ww/x4YP78h/koXrlyiVcu3ZFnx8fHzrjsqmFElKlSZmn7IBsS7JXCVxevHQJ7X5fzET6XPKeseEhS1UAbhQJcGPxGQ5zgpZicZLGTJYiU/8oF2ZyfLM1Ay5DYh3vMze3VDajqWoALsm45PumRI1eJUyFZxMSGEMsbNno09R6d/sFOq2W7qMB2Sa5ZQPAA5wbalio/P6ig3uSNv+cjE8BhZyKkEnKICCF90QC1DjB4sbEzZ5rWIzNAf1X2mizsI5B139tY12gXPDT4IPJ9Uo58M72too0gsLlogXc8AGlHyQTQQm2S+KgyY0FUpAtyuKOoD8lEvy80aAPZQv1ekMsZoKQbEAIPrHhpVUCN1UyJ19+5RUUCmXUqm3cufsA7e4IlcoKrt+8hdXVdcnRa/W6zH6vXLmqDZuT55deekX3dmd3F7dv31Ha4tLSMq7fuClp+sHhoTw0L1w8L7P12HSA5XJWwOXy0oLkVw8fPcXhcR2dHmX3TIynn2gG1VoNN1+6heWVJTEBxHx2UwqpiWQAHlxgeIxyM07pHo4mBLBYyJ+SPs12B/dA1ITPJQHBpETgRAAQXYrAYkAFmrGZJFOPkyHAr2Xjbh6clLTw3scTVshw8hYHfXB57+qIJ+gNRpN4myr+//+aA6zW9FsBa0C1MRB2d3e1Vq5cviz2BqWQBlImKNLFkBL7aQIDAqnOFrSUegbomCl4xKKJBRcbA05BXfZr00j3CJ2xQgNIxITlHh49fKj99NKlS1pfeq86QPzrTrHZwn5o79XAwuCRGEAbA5RkK6r9fuZdpFfGa2oMUnJFCWASiCKgydAdP5ltT6Fs3SU5Asr0ubMdAltRk/iZksnZA5wMc05mJxuZo04981dtRYIkuWHi6+xpk60zmd5As8AyCPeWxSk9Ljmlz3JowWufoBE75YpsxjjooI8XWfehwQnsyjngpWmoS+Pky3NK9myqVv7b0GTzrHGZsjO95aMmRaMnJOq9mNeqhRoYOM1m10yqrFE5zRxxYXqwgNQeY9NTNsXBvNo8lnzuo7qXZ5Ul9vE6mYyDH+w7Cf6Zj5pxnkOxINUTi2PJ6d25weVnBEAD4zTcEytUvfE6BZ6rqCf7zl9fANYDi5HvMTA/A9NOazSwB92XU6/XwVb73Ca/BC7NFiLIisLk3vYKawQD0G2+x8ZGDZNd+/oZm9ZBVQHjE1MCEFAWc1U10FCek6w1yGQn2EQppDE35vImsXX8vZF1yT2a5wj3/EG7r6ErZYLc+wOwyGv/3vvvo95sitHIWoie3Dxb2LjyWScAWCyWPPjCBjXWqLIwDH5ItnZsAEgGgV0LAU6plLFQ3G9yzvYxmhv3eDIf+fr3D/bx5Plz1WJvvvmW2P+8JhzKEWSRTEte0twDB7o2LMZZjJKBelyr6nxcW9/QmdujDzObtAT9IGP/H1vvGWtpdl2JrZtzejlVzl3VsboZmmw2g5hskkNSpCRSsmYgGYZHsA3MeABb0swv/zVkGZg/FmYwAiRQlEiRIimS0oixA7s6Vaeq6q78Xr2cbs7RWGufc9+bsSk8VfWrqvvu/b7vnLP32itoqMkaoN1qSLqnQp6yfN4b+VOTAev2Qycj03lCcL9L4DKI4HCAm+9cRa/+AF/72m/JW/rNG8sIRNLoMOBNgS9segyEGe7dxObVv0e9+B4WJ6KYTiUl07t9+7au88xsCNOFPMKDKDqBBiKpAOJhSvejGIWy6AZzKDZD6AZSOH32os7arc1V3Fu7h36PjNasgEv6xF27vizQ4J9//ZMobVzBickU0qEIVtaWpZqh9c/Ro0dNbUFQMEL/w4zk2PJ2pT96JIVYMq2alHVUioDc+hZu3VtBvRvF3Kkn8IFf+3V0g0nJ4bneCFy+dPUqovEsiuUmEkzWTufw5BOP4OFL5+RxWa42EQkm8Juf+QiC299B497LqO9UcHOnhFg+h3Aoh2SkgEhmDi+9dROB6VNiifK55ECUYC4bHBINurQR6nb1fG1tbWB3fx3BbhFT3U3MddaR7+wg1affKpmVtMTjvhLBqCcnQYyirI87RjYg279rjHY1QNybXGAjlTK15ggL8zElKcfzKYW5cB9NEgjqthEaErwC2qEYKqEUkJ1DLxwWK5akBw6xYmSK9jtoNmrykRUzedCXeqfebGBru4GtTdZ0cRTbE3jqS7+PhYsPYfPKX2NycBOZZAlx1klIyBuVno30RmQiNpgWrsbcBujaz5n13aMKxIV8qIFl6jLZxUPUuiX1T5UKe6YO9osd7Jc6yOWTshqanD6KqakjmF86hROnH0JhcgGtHrC6vYfbDzZx/d37eLC6iccePo3f+MJHcPP1/4ydu1eQDlYQHNXF1M5NzaLZD2FvdwfhfkPeojw7CVyK2cuEdXmc2QBEl94PgwwdEWOVftw+JE7J284jLxAk6B4X04nDa9aBHByXSlTNtSSf39mtYr/UlPVXPhdX2vVELomZQhaZZEaejwN6ngZb6AWHaAciaPfzmFv6AM4/+Sn0UpMYRZPylGc/evfOCv76b7+jdF8SNijhFdnmsLJDQzaDnSj37fXa+Pizz+Kh82eRTSdVq7Ju/uULL6LZYYp5XIxLkg/4Ot12U0nkIzLdOx1U2i3U220kwiGcXZrHFz/xNIaVZWzcvoIoNpEMV5BO9BAPs3LidaPcms+bBWJg1AWGXjZ8IAP9r1UyHsBkb9GV/N0BWGMJJUEHS13mWdasdeysoBUFVY8EVFoEVExhYCQwMtQIeJBoQ7IEGZOUv9KijYQl+vfRl4/1GOs8I4JYYKDZo1jvaANdXk9aaPG7CjQ5BFyaF2oY/V4QiYljCE+eQRmTWNksoVTcR6dRxaDTRK9dQ3DYQYQqJNDWI4BULCSbA4KVFL0w/Z1f3N9kkUV1UYBhvQay8Gdb189nz66Vgy8d48vYgAhwwMZ/23dJ6Rb4p0+lyS3XJYFQDg74xTVNhrgNouXTzZ5CoKgFVGqdSAlAZiVBeZP0yw8wagowPnOtVl2gE2tNXmvKbfl8Cb/oUi7OreDAW9NKLfe5/IDaKSd8AI33kncI9yF2plld+eGsahvVmQYCmSD+kI+iPOgN/PSzYW8dY+nfFmjo/RKtvuSXvUM9F742cxZF/HcEs8mSt6BJ+7vms21UQsnseQfYUziA0qTeNsxnj0umZLNF0J21A1O8qaYk2/IgU8TXoL7GprJW9kusu2hJEg0hnU4gkTIQkjUbw8jIolSItsBlS8vmM89+ytiGxrrk3yEwyaAsKTmJ1XDY4u4dr69wJIUJGSAp60TVZcZqlZmWlAZOqj7uh5wySX2CAZJKoicoybOMX7I74veYzUKWsKlrZF8lYNNYk34YwppO6hXHmJTFomdM0nvSe8ZreEJ2vbGU+eX9N721hNX1tv59IA/fg/osp4kb95ZaR753shVoKeXmbWkAtuv9PJbtAXKnsjDvThveci1xIOB/zuEQZR2xf/z1L43YZPN/LDCZdkigRaniIVLnjWlJSW6lXke10RBw6ZOT+G6JMmt66dgGBJAoG6HXoBmyBuTDR98eMr14CJBl6L0O+W8JRs4vzKuQZ1Owu78rX4tiaV+flmw9Al1LTBVfXJBUmhMLLn4ldLrUamWtcGqkAJmIm0qYpIvBKixSPBTAhkIJ6o7eK8aCQljM0/IweCkvSMdLZvEvjzRJHZ23pmMImWcOpeIGXHboo+AZl62WkrKPHT8hj86bt27i7t075qHY7+LsmdM4d+4M6rUqdrY2ZUZMkISLkO+T70vAZbOFVJKJkxNib5J512jRo7CtQ51fSaaRJky6bZ5axur0/icCLmVWbp+r12wLvGTADcFFyv55cI6BS3k6jiR1p6+PxMIs+MTQCCORsqKb3ldMP+f7JYLPIpz+lmw8l+/exdqDB9jb29NzMT0xgenJKUnHJG10HlvcLiXdk3fXAVPWex+IOUuJLcFLHyZFj0qXIq5C2jWLfAZ432lvwMAfbpxLR+mRmlaxZpRnTuC7qJTKWFteARPV2eSSdZlNZyRNHwUZBNHGXnFPoF6jySLMJkp6rghe8uhUMxrWejjwXrNkXD8hI1jL+8dmlgAsg6tOnjqDwsQ0XnrpdVy7cQub20XkChM4cuQ45heOaDNOpbM4fvyUps7ra5u4ffsePvrxj8t8nwXLz3/5nA4LJpSzcSSrk2vyw898WHKM+3dv4tpbr+PSQ2dw/sIZgbtvvnMNW1u7aBG4DCcEZhKwI5Ph4UcfwfkL5zSdoj8P9xT6Q3G3oFy+027p+uUnJtHrcBcyZs+ALAIX4NPvtWXob54iBKi5MZnPyBjE0sblReUHkKLjU7mwETbUJAQSJKZ/J9k3NMQnaMnmnE0IP4NNAekHFQRl1AO02mV5TPEwGtGgzDfEbuP0P3GM+QXNaJ7PhTEhIL86DUv6fVy7dgNnT59GVgnjQ3QYwCVmIkFLzoxD+r35NBIQIiOSEzH6XHHwwebMTdQExFCWbCWFDR4PvD3UvLkgGh6wtNi4d/cOnn32I0r0ZYqbDY08JGUA5UElcwB8evDL+8kcLvKF5cq7zHx+zODHzDDIdiWTlHuZMUph3mACpVzpFAigESAowbtrbEr5QzkZnHmuHLD1fCGsNU2/z4BJd8zOeVyqG6jkgp0IBPNnmoTEeT3JYN17vbgf4Kw8xMxjurNkECFN8lkEMyWYH5UTfQseoZTqgNUwbiQMPhyDvl4CIbDRMT/VFume+ULMTnDZ5nPPdGeiZl5954EpSY4d5uaT6k5u6Qgd8ChGs8luuT8LYHY8TSsQeI0J8lgR7Jl38i9SyImB8BK5EqxT1WAMBC+9FoB3yO9UA0BzP3dViCX/eY8hoyexKTsocsnAldydnjXO0N4ga5O/q7BUgeqm+AL07Oy0JsiKLkuM5/938nz32HobAstQs6JNn5tTb4L2Au4P9gy7RwdsSpvu2oDFm92bnYAl8XqQzzNCfcCfse2NhXIgLTd2EotX7gUcpvIluLbt75j0xSeu6wzT88FBVnm8n/BM5RCKwXO8/xzg/vjH/4CHHrqIC5cuajjCEDf6R1ONQi9r1jvmP+VKxbF03cBl79FqoOyhZ8JJPscG7mysVKRSqsRG3xKaWRuk0kmBam+99Zb2rpOnTwo8MRKtk7dqsMQBozV8tIRho0b2txJ9W6YwyCiEIWZ7hGuO2J42u8Y8IwOAElU+S5z4cxjK66T6lq/P/XwUlne3OPduwMn9JB4OYWd9Dd1mHeeOLiI3KuH621fxu7//24gkUnju5VcQTabQHXDAmUGrQxA6gdlwGVf+7k8wat1DJtxEu7iP0CCKZJJWN2HEYyPZR0Tot5cICmRT4jf9D4NpjOJTmD5xEfHMDB6sb2F9Y01gBJ/acCCLVmsERMjMSuDFX13FVG4Cf/ivvoZbr38H+8s30CmXsXj0CAoTed0Dgg2sUzWEiMSkRGF9wvo4OzGFQDKnAICtzU0UdzbRa7XErIjG0ojlFhDMHMHF938SLRBMHCrw59U3ruInzz+PmbmjCIaSaLUJ2PRx6aFzePLyI/j3//7/FpMvHIzhww+fQXflL1HobiKJKHb6HfTCabRaESRCeVR6YdxZ30Ph5CN66KIxem7mkcumRHJYnJ9VbbSztaUBqeyBqmUEOlVEdt7DwmAdU70tJLi3O8alPKbpndfnMCmEYJRd+0jgDmtRnhs6ewIhVFtdWdeMIiEkcjns7JcQIVMmk0coXsDqxh5arb48G7NRSni7iCeAxqiLDhPs41kMkMOon1HQIcGQVCyMXrOO0v6eSBHNBus4Mpp7iCf4c6MCD4fhNBqjBXzw1/9HzF54CNd+9P8AW1eQz9QRC0QRGRK47GMYGSq9e8ABKsFLx07xA08918Eomk2qk7gPkn0Ykoy/1ipiFCOZISkgc6owrRosEkpibuEkZmaPYenYWczMnwSt0a+/dxO3797H8up9FKv7aHOAGIigVm3hoTNL+Jf//Iu4/tIPsHf3ZWRDDYQGDQtIiKfQGgQ1vI+Fnb9evy/PMq7/Xret5l0BZE76aIMQa1DZ3NpZwmac/RIH1JTDRwX4NhtkNXWxX6yhXG6o1laSdyKMbC6OQi6JhIIc2ETTg5dyz4ZZd2hgxn0thkA0gGGki05whFYghvZwAtPz78fFpz6NUXJWVg2sgckYfvBgDd/89ncUqkGQhIw41jCHh1B8z05bot8QCHjm6afx2COXMD05odr1ypWX8ZOf/QyVRktepQRZaZEheyASdFwNw9oyQHAvldDQ5OziAn7vK19ApLOD66/8GLXd60iEyoiHmwgO25Kl0K4o4IJ5SL6Rd7W3BXJ+3dyXu+aX5M4iY5mZKIXnGM8V85oksN1q9dBqdtFu8cu8JmOxhPosMezErGINx6EVCRzcA7nXc89l/8Zzz5izvrYR+1ADQ6vlTBFzAAB6D0RLA/ZFnHkWEjikZy5luwqpkvcjSSMM0wyjG0hipxHArfUKdotksHcRp69nPIx0NIB0LKhfY8E+UrEgElGywDhc5jlzSGuqPALr48k4JLkinkiZJZG85QmQ8FkyRRAfBtWREvuwsDTwUhZXtLqS3ZULf9FTaH6PBMDpX8n9R4oYPp+O9Wo1CIFgU2yoanFJ4OwLuIbsPDWmGxPeCVwS61A6fZgYS0Rrkp+NYBj7NRFZDwWTWF/kQFWnjDKw0Ooa/p6kLKs5fE3g7w2J4waa8Vmw9zcwrKTXdeFoB4qgMQg19lO0etb7gXvil/lJWpCaf0702qqRjBXsdVM2LLYQQvlFOus3AXsivNEuLSQgstVmuBst2aiqJMmEqg9aTZApPBDWRPs14lB6PeOOjWXkknHHSM4yu43UIN8AACAASURBVB/Ww2R9ah2EgNmZKcxMTapPImBpljQOtAwMzbawXJICQr7jCoW2YExZyAk0dBaEvPYaBJC1ar6wrM0IWlpNZdJ7kRhs7OY6GXsQvS0dATm9rrI+3O9lKWADSltj5hPvKXUigjjhGn/PtS72pEgY9pmU5K1Ebydpl2rqQNVmDTcxK9vN3QjbwnAlcfVtow/qPLAAMEKB91vVRGjMCNdAwdWj3gvVg5B6Drg2esRaDpEM1Af4Tc9+VQK5lEOOxax8GyNReBuVsXKQ4TxNufECyVQKaU590yxM6GVIEIJpfiZD3tsvYq9UErOPwBCLKgGcNnqwB0tTGlL/6RPEh5JegwTMLKWTF1WLXP5LBEIs9XphcRELiwt6aDjt397eVvL4/v6ermYumxHAs7gwL5BTk34GuTjgkq/pHxWlGtHTicClC3nQ9IrMKaK4TiunNCgPXLrNScClTxF34KUSxb1GkkW3pOJG1tZM390A/hcllfK4lFQ8ocS7ZpcAXxfNThuJFBOnjwo0unnzJu7fvyuknQvm/NkzuHDujMCJ7a1NNTQEiPj5uUnxM9AXlIxWNj5kN546fRqLi0sCEMmIpeSM0gmyMzgd5+djkUnGJRemPcgBsSAJXvrP2iedutWRp2aj1nAPmwMulcpN9JueJsa49MAlpeIMdGFBQW9U/ky+doxBAzEDRzntJnC5tb6BzfV1bG1uoEwPyOEQM1PTWFpYECORzaCCCvpkznED4sZsLEyCldwQxDAKGRO42mqJJUbWpQ8h8mwXpZpyMbkVz56PmyC/Nz0zLdaLGedyAyGjti+Z/PbaBtr1hr4XDYb0nuIEgbkmkjEBgjQZp7ckvSMFXnLK4963NgDn0eCZPXxP3PgJqJK9x+dubnpGTQABfQLRXHuzs3OIRpO4v7yKN9++hgfrGzpAjx47heOnzmB2bgn5iWlMTEyjUm3g3Xdvo9Zo4aELD+PChUt4+53rYnrSLy2Xn8DyMhkzJTzyyCMqwMr7+7hx7W2cO3sSR4/NI5mOYXl1Wet2YnIGhalZrKxuYXV1SxR8Jhwy/Icea51OA6urK2IOHlnikGEWCRoUy7+OjTLNuG2jz2RiCIc58eL1bWvKpcFBl8EhnETaQc2GlpR+SfsdKGMMKMcasq3R1rVjMkjmQR9LhTUQlKAkxCb9ClVywCUrVfrRCLjsVEDrVDb/THhkY2Tyc18sHrCUVOyGwwZckl3NVEqGXbBhZMjEcIitrW3s7RXx0KXHJFlQsEyIvq8BrXXPvOTeSQBYxYy8Fsne6iE47DrZsm3U2rq8L4h2c8/8tPenQkK/4WClj9deuYKnn/6gPGsZumTBIAZWOa7e+EQwQGhcFo9fz09q7bQaKnBi6CQo3iRZvjuSxPCnRyxUhhLyUQBthoHpywyyCS7UghP2WR0YJWN/76FCia6TLvNwVsHkQDsd6JLYkHXjzKgd6+YgZdKYjeILKOSB7EI7mLl2JbkXOOWsPJhh4JifBClVDCupmgxMDp4MuJR0SOyugyvir5Y1QQakeaDVHbGOzef8PA8xIjwjRQArhy5i65q1hE/8tGkkG3UyM8kGs2LXii2TgrvayX62jKx9MA1N301CwiKNxYuBu072TcaIJttWtJpU3DyNvc+lGHiOQWqSaPe8uUm8PzPd0/dfsFgs5dyeMmNaOM9OSYoI8BNQNGkI5cJcEwK6yPMhO1m2HlaYMRWYkjACykHX0LEgE8uQ79v52SigSVYI/CxBfRYWj9xmCVzaQMhN9N3P9kW+nBIdcOmdU21NGfNyDFgesnVQ3xbkeUtpmcnm+RqdrvlxJ1MJpJNpMfls8m3G42ZWbleZv9IDj+ub9hJUmxDcUyBOgIEMGfk+3r17T2f6qdNnVXuxXuI+Q7/CVo91FgtjggURMWiMGWFydO0UrjDVvuVASA9c2rSd/nQEZjhIULSjedeFQ/pZHPJKHhQO4aUrL2F9fQ0f+9jHlPDKs46BjTJS1+czf2aGNLAGIPOAg26CsqzV+J7m55cQCMfk4UnLCeXcu+a23Rui3uVzyFAsNgQd1QjcJ3h+swllw8ImtN4PoVinuoI+fyO0euZ/XS2XMew0cfzIIqayGQQ6beRDQKu+h/39FXz1qx/RnvjO228LdA8Fk8AwgVg0i1hvF7/47v+Fys7rmEn3cGpuGuiMjEGKFhBsIxqOIh7JYBBOgHUxnw+eV61hCJm5Y0CqgJfeuIaA/KB4HYF0IoNuM4Z79zYQS4fxxFOXcX95G8WdLXzsfUto77yCS0cLSNLXbUB7JQ5WWfeS/ZFEKJYQQMukWnqlKtE3HNHAe2VlGe1mHSePHcF0LiuZ6s5eGdHsPBIzp3H0ofejHUghGIwhncnh7soynn/5FYSiKWzvVLCzW0E6lcWzH3kaTz35CP7kT/5PbGzto9sa4Kuf/ggWI69hsPk26rv72G/1sFNqod4YIJudBmJ5NLoBdPOnddanMkkFvjDlnvtGMh5X7Uq5HM8MrhcGHcRGbWQbK1gcbWOqR6l4S+cd1z6XPtd1XPuvsTA1IxvS05N+1LRvoW9kHIF4Ct1gFMVmG6NoAq++uY7X3x6JSZvMhTE9P6107GS4hrlCEKeP5jE1kUSFQ3iCtsMEekOCa5RCN8TyYmBTPDySYmpqMo04k4ajJsUjgEOG4L21bVTbYdT6C3jic7+HhUuP4fo//jnipatIJyqIBcKIIGWp4nRYYI06Mt877ilsZKmyKu7XQVljuVqXbL9S76E7DCM7OYlkNo1AJIpml7ULB6BBPPbIEzhy7ASSqQwi0QSqtSaW1zZw/8Ga9ooO/dgk1WsBgS6qLSaXk43dwUNnT+L/+N//F7z5y+9i4/rPkQs1ECW7jO+P15hACOsjSnklUXbuLfTic4yxXr9t5+j4DHJsNQJwowRG3YjS0jm0557FnkX7SiSEVDquppm1npKVdT5TKh7T0LDP0KIOey/6d1Jo3DGCCeXFSixn2NAQg1AHncAA7WAc7cEEClOX8fgHPodwdgnBeAYxSrUHQ2xubOEvv/k3qNWaYlpSKs79wwAes8MQ1DpWYlud88jFizhxbEk1ACW8t27dxpVXX0Oj3UM4lkSnTzusuOybKBPXGUVgJBxCn/UXG+tuH2fmF/Avf+c3gdo6Xv75t1HaeAPJUBHJWBvhgCmOAgweUtYDmXtpDIe0Y6JfJBnGxoj3XtUa5A9pr+UYZg0Dc9oOqGQdJP85+uzJ0o17h/XOnW4DkShDpwhokV3PX7mmXEo9LQucpJTP+fhc94oHbxsidqGBC/JG9snZzn/xwIDR6gX5N3qATUUqzzY+XxzGELAPYhiKax/f2m8K3ObQiaxKgpdkWtIyIhaihUMfqTjte9gLd/QZeA7z9QlMq6agDy2fXu6dsrRLy++Qqidrz1l3sBbic0AGpdVBIjI40FJrVqCtAZf2rIQVpkT2H+8Vi2EpSh1DzgajVpebzNr+jfWP1texT+d64HMiL8CQXR9aLtCTV3Upa8+Y+UxTAcP9UnYxHrh0P8PXJIfrUD9s9cAl+3ueHwKcHSna2HAmUfYyXgNUCVoariFwWzWS1Viqm6RyMLabsiWc3Ne/D77PTo+MwwM7IA3d3VBSVhK69yzijZTiuLk2/JX01+4R2ZJkTRKcJGhJuzKuXWIWJOdIOdk35nCXYBfzuuIGTpLFKsKcyFi0X7NAHL8OiKmoX08wDyWKZILDZVrs0W+SGEYHXUrHWw0NhImvtNtN/ZnqOB/w6b1RXSClZNVOYWx/x4BLnzKvBHdeOx8KSSKUgqPJnOTaY49E/IkEJ+6Z1pNpyWgfMCKCp6uoOzW3HhsmKaXb6lB5Ucr2JyKwUmE62kf5Hp0EXPfSB2paoKRYk7JvZN/slEgE+WmtIn9yq2PHCiRtnwZWGlho79fbTxrb1noSY+zaWvJsX//sSqmkYGc+5G4ViahwyKrMJdDbmWS9jAd39ZoCpUlCdIQJXp8/+toXR5Qz83/0DfSp4iygyMDkpJtebSw61tY3sLG1hXK1Kho1/4wPCkE0vbBjXljXZSi8oa3cjCyVmv9t8vCWPiwXIJmBFrqzqI2GjLzdvV1UymUZl3NhZlIp5LMZeS2RdcmbSTDugHHJLc0u7mHg0vtuETDq9Lo2NbAnxsXY2wbH9yzfmUPAJY1z2RR75iU/E2XESqbVRMqAS4nEnMyTzwA5KQQu6XPZYGoVGagMeun1xLhcWFxSg3rr1k0sLy/rweJGRuDy/NnTAmsJ7vnUNb5dPhDcINkEsbFLxBPI5ws4cfIEKLMnI7bD5Gtea3qCkjmbSJrHVpgHu9GcfVw9QUtJuBU+1EO/1RHjkjJxBvSIcdnrKVWc4CQfPl5cAZdhB1zS47Tb0X9TpkXgkl9sLJnGSk/TdDIpgJTyot2dbVQIfNfq2Nvd1ReL36nJSUxPTQvIk6SGMJYYiraZjIEDl2ROMEBAC60K5MPBBtM9i5RaOcCaLDn6fXJ2FQiHBD4ShOTTLjmWfGyGCl4i45KhRPtb27oWLE7o36XwInp4puKIZVJKRaTEm+nj8s7ge1Gwj3nJiDGlRK6IGKgESC2NkyzMnti0fO7p9UqDcP5ZvVYfy//oaZnJ5lCtNXDt+ruasFcbLSwdPYFLjzyORx59Atn8lCj0O7slheuwscrnJ1Xo0gyYwMCJ02dw7Z0bWFvbwKVLj+hzkFFaK9UwOZFFJhdDOEGZc1vXj41ULJHCfrGB/jCMubljeO/GXaSSWTx++bLAy7//wXexsbGMS5fOYn5+Cj02180GjQKwvVNDvx+QDcCFCyfR7zcQCnOtMSzEAECCtJTEG2jpAkEHEDtYHqZ9NnRciw4wZNOrw4wSWha9VmwYeGkSIIGQYlVxAzbWngebxMJUo1hTYRcNk2HMv+Bk514F5e03HJDpDebpU6IkXgKXHTKLbNJK2eb2zq5YnsePn1TjEI7GBczo0JXHiU3MmBoeCY1QCWQtVZSScdD6gcbiTOuNYnN7/+DAHzMvrfh3D7/2NV2b4RA3rl/DzNQEFhbmtP9QGkSflzHzzCOyfkrmZqH2en66b4W8AXJDY67Jy4mjbRuo8Si245jgJe0hLFyBIQZdFtkEhSlNUuMzRHnE9evlvw5GFauCwBkBJxPzKOhEjZSTQii5nKe0Gwix+RAT1UkGea74zZ3FNQ82AbIucZop5wIquS9z4ECJuAMrgzTXd9JoZ1CtVOWwoG57jg5O4/HBbWCXQ3xdqqHtQyZv8VYW5hHkRmYq3ExyTTa6l5fo0Ja/qZ0bB+FujoXoU9GdD435pBPUNADwMPuFwKHCHCTlNj8lS+LTu9PveTb6lGwfXCQATvC2FQdWKNkk0/87DX24/BxQyn3TfC79Y2hrTv/Cyfc1rBRLw/nS6PoYoGkAJPdwGqVDzTwn6uaFGEUyZsmfSU7JnQedBWHZfZGkSsxT++LgQ8Clag1b7yq5/Gd3sm+e8SwsvXTZ/3uZ9PtUTNesaQtxvpaHWcADysIco5VST9YaLPhTGYJElDJRLhvTM0tvJQ5QVWSGmcBqDAc2jrxelGRWKiXJNvNpOw84tHzltat49NFHMT8/r/Wjc43niGqFNqIJhuvFzSO1x+tBlQmvqTUmfi2baboVql7+bcU2rR74vnySsrFl6RHJ/1H1UayUsbKyglq9ruEx5csC2W0hq4FQF2aY59hHjU0Fz79qpSoAd2pqWjYpbES4R3D74zxczeaI+2cXTQ5xe/QuY93RVtNKNQYbDoJ5stYYBVGpNlHqhVEbRC1RmVYpddq9tNSwT2QzyNDzLDBCjIbuwzAyiQAio10UN97Gf/vRR/HBJx7CT3/0Q0TpC5icEqj47hsvobz5Oi6cjCAfLiLLgJBuUGdCMMJNxGrDcCCB/iiKar2pNctatzMKI3/kJOLT83jv/iruPVjGgGEvsQjKe1XUKqyfyRCbwunzp3Hr5gPkk3H89hefxMo738VEsI5CNIwWmwetqaDO2yiByyjZexx8BRVgsrW9J9ud+ZkJ1KolVMtFHJmfU6Pfp283U4kHccRnz+Gpj38RtQFJBmnEUxncvX8fP/jxPwowaDTZrAb0nE5O5vDopQv4/g++J6YeB8uf/9hlBMsv497VH2B/ZR3JUEYhe4lsWrXOIJjC1l4DvemntMYGww6SSRtCc216SwoyT7imuc5DMV7GGiK7y5hu7+BIqCNfxVGfwzV6wA2cXYcNlgLJKOr9IaqNgexWEEmCDpujGGX5fTR5XieymDt6Eht7Zbx69R5W1ioanH3sEx/F2TMnUNvbRHF1GQkOQ0IBrKysozMIoY8oApERspMj5DJRZFMxZJJRAXqDbhXpJJs/VgMWFMThIhk4Nx8UBZw3h/N4+FO/i2OXP4g7v/wmgltXkIgWkYzEkQgXZPfSGXbQ6lHSSJVZWxYQ9BOEvMxiarjTuRTShQIC8QRqnQFq7QFG4RgSiSUsHfkAZudOSM7Hmndre1NM3t39HZQqJcErZBuxrqPVVLVe03sk4BcOs+bOYxAI4MSxI/g3/9Mf4N1ffRfb13+EbNDYzP1gH4HIADGeLdx/WzZItabUUpYlS1QQFxlnBG/sDNPPrHbRagzRbvbRa5mMMRQZIpthEjalxvYZ+f6tVrKAUwEyqnV4Wlh9zBCdUJjWTrw3BAs4XKZvK0OAUuiPeugF2+iHA2iPIhgEZxFPXsBTz3wZkdwiQqmCQnja/R729sr4xl//DYqlmog07EG5T3nQUqAVz2L2m/Ko76DZrGN2agqzUxOYnMhjZnpKPdbb165bz5bMqIaTTJhnIVmoZMrp2SfoTh9O5gKMcGxiCv/iK59DpLWFa6/+GOWtN5GIVxAONhBhfaoe2JiSzL+T1HPY0RdDQztt9sE9AZO8J/yV54285hhEG6dqzeTQBCdtmO/qX1kR2LBT0takSV4JTA8H7HF59pgWxhiCzjZFtjRkXDnBsKs1vSrAU+nEkuO+KvahWXY42r2r76xmlDQ6aGnrGsQ6D3WBVg7EHI4i6PQ4kGJ47wjZZBypOFVbfXRbNWDQQVDDfIZF8WCzoTbrEnbWZL/y/CAoOgzxmWChF1W9TXsyeQk6rIH7J1mqSsPmz1dnrkrNrA5ClAGzXzCmG2tp7w3KZ57hUwSaWQSxByCjmCxMefGpFvT+0Ma25N+1rIMuuj32gl0DkASCCdp19lr82dwzjQUospPSxs2fW8DlOM3bD5FNqSpmnAOM5F3qpNoK26NntKPJed9BBc04pYgHzLgGfK3A92f+5W7oKRYhBweeEWghTTz3FZhLmTRZLM77U2E+6sPtDLN6mEMr50Gp8BzL+VCITo81n3nQiqgiIIvAZN/AUJLEAkCMdgWsdwhKxmi7wsRul1Xi2JT8M6lkHUDJuoF2d+wfpZrsmo8lFZO9DtdYU6oO/SoC2EFKjK7yOBTIgmvU37mQXzHV/Zcjk1igoNW3BwNv93uXku2BynGiugP3VHeO+w3zB/Vp3D48THZ5jvlKYgH/nAxRkft82LL32pRqjKClIyo4GqywKG8b5AIxRXrwwZhaK8ZK5hZhDGVTBVlYk2FjZh/lhFda3+7M8B5gzsxgbCugkFUjn/hhutafBr8cjmnkcEDCsWbK9RHml2l2gd5b3kBRDR7cEGqMA3E1/uFv/bNRR5scNGUisEMGG+nn/JULmJs4/8baxobSkYv0amJxPqSXYnIM0JjhKDcOo50a09ubk3mDMvokMY3RZFAW6jNELp+XVIagE1MomShOH0z6XPJ1UomEPAePLC3hyOKiPiS9gSir8XJfPmxeBqWHMHLAqNDBSYYcQRAnhxCbgdJXd9P5OgJYGXbBxe5ASwGYusMELi34QKyWscefo9hLHkfZY0gTIYKXNcqvW21JcCXhTqcxMzunRuXmzfewvr6q1yKSfvb0SZw9fQrbW1v6Phka5mNlSDY/K32y2JiR6TAxMYHjJ49janraQnTov0CfhOEQ6YyZunsTWAGXHW6sJinw9GICigQuGc7TbVIqXlX4Dzc7NmMmFXdSaDZAibik0NySeU2NPcBNx0BBApe8VwmCVAQyyfpU2ndPYCyBS3qf6t6WyzrguQnT04tSJ0mnSOjntOKQP4axkswjgqCAwEh6DDJYhxJ5F5jD92fMT7M74CbTJYhAbyxNb+JIZTP6mZqiqCEboNNooUZG8ca2fD/DvI8Eu1nw8BpwYsGJTzymn817IeNfBv/ovdrUgZsu15EF60xiamrSGm1Sz/s9yXXIgOGzRKNmAvdiLZKdR6+jah0zs7M4euy40r5fe+0NvPXODXleUTJ+9txDOHL8FFKZvDYcysvfu3kHt+/c0wFCII1ScQY9vPfuLTEDL14k4zKE7c1d3Lt1T76VmWwC0WQA0/MF1BpV7OzvYHtvH3v79EFNYmb6KGoVJnkCiwtH8IXPfw6//OVPsLl5Hw8/chrHjsyg3iiiWilhcmoBb75xF9vbFX2e9z15Ca++/gKu37iKUKiPhYUZ2URM5CcwN7eIhYVjyOcmdYCVShUDu6Mme+UCa7frBnRG0wgFyeTklIpG+vRmsokpJ5c6jFx4g3xVmNAn02fbCPl7gkZkizLNlQnhw74xNE0Kcdjf7kCszueCzx4PWZ/KqwbeecXxtTlcobcomVLhMP2dAi6AhdISyiCteJTXSogm77KRR2DYQmDYRpTytkwK03ML+NV79Il1wTg6LFwKtx9bec6jgK2REmh3NjbxxGUDpDWVduEv2m8lK/aMLJPhjg9tPb02dTNQy9hbgjQVjEIEymTdBjKSbWEeLZpIs4Aka5ZDgwAl8QSkzAO52OHf4dnuGa3utXUW2PsRqOYS9BRs5thjCEV1YHqRs5dIqF6Xx47z1HFpzbo0ksQYA577p7wrgwwJGun6RoJDBId9gZT0SPLsOb4HFg70v+S/1/9ccBQLE28dIrDGeSSa3ySnx2zquF5NuuQnz/b+3Pc1yDBzcCsaBgiHaJNANiibNbu2fvhljOIDryD+FPNudCwC59mjg3ssE/egnksg5xnBabkLv9ZsjueKBzidX5EVrFaUiE8rsNoASXncsGHge+ez6+aw/AfabyUpOQAxvTTI9zXGvrT3zYEDfQ9tthoyCxMWrPIqZmgSp+JMcg4jxiJO69Uk+GyAuR8oVVjfo6H6gdesyU98Wrt/T24gKem4gdE00pfsWAXa0HljmhSF/+el4/wZPFN9o8fCn02LMboHaLYaiEUTSKZN2q17QDYJwUZ6H41YYDOEwQafVIJwj+cgjuccpTQMKVR9Ud8Vy5Jn2dlzZzUc5ufh4IbnM4dfLPySmQT6AZ4/DBWgDQp9hjuIRui5fCgEiYbrqrus0DUwwPY+GwAFxT4g8MoLEQ2wNkiL8fncc8/hwdo6Ll16WGcOGQS8TrRXkRyLQTARMnrMyyweT4ptRXBmZ68or91kIiV2oGRvPP/iSTEF6ZnMMK9RkCE5Acm9yGAcRnjehTDqtwUicV0q+IOvMRwp1bne7qHYDaMbzWCnVEO50UJmckayYRbxnVYd8SD90KKIBCMIRTMIDxqYitVRCOyju3sTX/zkB3FkOo/vf+/vUamQTRnB4xfP49VffBfxwH3MJOrIhPoIdLi/xRCKk1HFEL8hEjGyY7uolUtWcAci6ASiSM0eQ+HIWezXO7i/ti7w/c03r2ogHgzkJO89cfY4Llw8j6tXbyDQaeFzHzuF3bv/gJlIE4F2Ex02xlwToRgWjxxHNJnGzk4J65s7aLW7KExOyU+ykM8gER2IyVoq1bA0v4hmcR/talHAcxcxYOIUnvr0b6MZnpB8l8Pqe8ur+OGPf4pEtiDlxvb2ruqMT37y4/j6176KP/3TP8W7d1Yx6PZxdj6F6dgGWtuvI96rIhPMCkQiVtghmyqSQq0xQrPwPtUwHBgycXQoph2fDZPEaYDAujgSFXAZCbaRa+wjvruCmWEdiX4VsRABspYYSJy/pZJc31HsD8OoB+Lybdzab2OvNsCRM+cxtXQGjUFITNe7axuodwc4eea81C6vX30Nb73zAE8//QS6zQ5KG5tYmsgj2G0iMGgimSQbqo9z50/j9LnT2N7dddYUAwQGLQQElrSRiDEEhIMe2o2QHdNBtVrDVrmOcjuK3doUnvz8/4CLH/0sbv3sr1C7+U/IpVrot/ro1CFGdblOyXdXoMjcLH3MEwhGgshk0whGwmLwgZYJwQSCsUkksouYnD2DuaVzyE8exf3VFaysLpsKqVwSO1RD3F7HzgCMUG91sLq+jUx+WpYHCp+KpOTqx9273KxgYnoSf/yv/g3uvvYjrL/5beRD/IwBdMjyC/QR4z6hfYu2C+xfKHVkwFhHrMVypYVapY1GvYdmg73CSH6+mXQS+VwK+RyJCD1EI2af4c9DL5dlPW2yVAutFDuNQKbzau4OuvICDYcoq6fXLQObwgiKEhpBCBz8dtAL8GuINkG/MFVBF/G+j34FgfwCEpOzAuHr7Q7KpRr+9vvfQ6PewX65rPvWaNGCzJRltL7g2k0lkhqm0/KJwMcTjz6KD77vMqYm8tpL1tbX8b0f/ADVZkssZbLCJRNmHUl7H5IinI84vb1DtDYY9DGfyeMP/sXXEWzt440Xf4ji5tsI9HcQRh2REP322VMN0SVASYl3s41Wo6NejwnjsUhMQwAyVM13j9LqA3DSy7j9IN6kw2S8mZTUWH9Wvw6DZHD6VGhTZ3Aft4rEgZSHzm03BXZ/4isuKwrMa5sEAPrh0fPRBYhoUObAF0mt2YPRb97CtowiZiEkSjkBex4SD3imcIAW0kA0zc9M88phD91WHQF6fvJz9Tt2vT1QwWGngEuGXxH1iylES2F/YgbSszxi/jtj70YHWgp0NZIBwV0ZGnmWZYC1A0NRzffYM3P5MtzHWLvwvA1HGUJLwJg5Gc6fdsxIs2tm15lAnMl8FQ6q2oMsByif9AAAIABJREFURgJTNvNjXRPif8sXknsl+wJj84tV+v8DXHqfc2PAOTKAgGar37gf03rB3oOtObErnZelV2SISONqbm8f5Ae0XnVG8JHlD+sysy8ylYEPkDT/dgbf8H4aw7Xrkr3lqSp5N5nYXTTIEOYz36FCxViaHGCEI7QpCKsPE4NS7En6qkYRSzrvSbKcCU6KVOSS1GVpYwHD/nppaO5ChYXXKL2bfXhXSJxAOneNdd91nW3Qq2Rtx4oXSCmw0hiVYp3Sp1uvwbVme53PsVAYJwFKxzDUmnR9gQWv+QAb67fEgJSkm78GZRWgYZ8LMiJngNiI/h59KPnFsJxDICX3LN5nrW/nKSqfWtdPefDPPrNL+nb92yFJofVZYn87sNyzLqU+dCxbz1B24OFY6X6Iean17kBMQza9t723ePLMZA/ymz2WefwemFyO36sbVPA+2bUyNZC5Inlg89A/9X75ZFw2ezaBJw2XRSuBKBajQrcTSTEHSZ3e2dvD5s4O9otF+ZhwAs5iiUUwWQSaAlA+zsbQqfO5E9hExKSXPkBBFGuF+LQEDKl5EtBAT0M2/baBEkDjjcuk0gZcLi7qi5+LHnt8YP2EgaAlD0N7YByjzlFaDbjsCNTzdFgDN7k525IeS9wdcEnw8oBxaTC1GJdcTAIuvZuZAy65CXFDI3DJ0Jh4AtVGU4eiqOyEhNJpTExNCYwh62JjY11pkgT4Tp88IfByfW0Vq6sPHChrhwg3KoKINMvnpsTwGKZjHz9xHJOcHLZbAtI849LCYFKO9m2MSzZZWhS8r1q0xuAi86lVryu5st1ood1saSMka4TNEosbAtVs1ghmC7gcEbgk1btjYGA6oyaMki8WC2mCl4m4fg7vEz1PS8U9bTL8Hpmd1UpFzTvv1cwMwa3cmP1y4P1mPircLDyLRtRkHvI63AzktNQwYzzywOJUhv6RfKbJ/ifIThk9p9cE41PplIBdbhbEDPjZm5UaqrtFDJjiKvM2TnHMuL3W66DJqSANoSn5cuA7P7/kMvKXCet1ee0p42fjyl8tyIAAMcODyMbp6IsbIp95FlBcN3zf9K2hbw8nyGTmdnpD3Ft+gGvv3kS5UldyHxmXTB3PF6bEzKQ/FqXjjUYLJ0+fxuOPPyFD/itXrigc6H3v+wAW5hexu7OHXz3/kq734hKTyY/iyPElmaJv7+1gdW0D4WgK3W4IlUoPqw+K2N2pIxhI4BMf/xReefkFbG3fx/xCGqdOziKbCyOdjuPY0VP46U/exP5+G/NzC/jUp57BCy/+E+7eu475+QIuPHRWPiK7O7tot3tIxDOSWNdrTaw8WBebk+bJhYkcTp8+jqXji6hXG6gWW+h17NrmcnHkJzIqSJmuy7RMrjYzVjYfL14zpsObWp/7B5+JjqQ0lDFR6sgigRNVP5EfU+M1InWOSC4BWBIVgm3UmbsC3MtPyHrY3FzXs3fh/CUd2vS6ImDlfRgJFlCakEgEkU1z8BJDJNhHZX8bjdq+Tf3nlvDevQ0MwAIprIKAeGwwzEM8gQrnLGMmOcE2Fg9dXH35VXzgg09a8Rk00JTm+MYecwe1ZCTGsrND1hVMKp5sP/M+Vh68Mwaa8x90EhklxbvpqhLHCXAQEKJdB33pxEuA2HRi1DGERkwlsvVp62Dm7RJGsZhUA2OSFQPRKAUyZqv3ZxJjX34sjiXqDjhNlnkICqjhoMpSJpWMx7Rw/hqm/Cgg4DLARlnApXnC+Okm/41NNw/CYAyAc0ZPzjvov0wI58/mfmSpeALhNGnm9/k+DXzmOaJnR6RNY0UE0EU41EOURfVYQm8WAh56owRcwT8OwPNMYjsL7T4K2tVnZkXsU0fZSJjSwAaHB8oDm64fpJaaL/OBfYD5IR3I6zxT01IDD66Nn3Z6z07NT32wjQsQGIOtDvBlUamCkYwhPQPGXpMlAItRsXAJ4vYFHJCJK5ksCzsBzc4EngOnaNTCYbpdY+cxeEDgpPmBWVNl187YsuY1JLMCNjvChW2yLO9cAaVkx5u/I4dcHJzwDFETOQAadXpTkRGeVLPEe84mqkdPW8+WCIZQbvZ11tG/q1YpITDoS6ZklgkBycR57x6sLGN3axWPP/aIQgrNK7Sva1Fv0MDfmO+0tFAqaZANCbRnkgXB4ZP/LGPGpdi35mmlYaqeNUuPN8k49wNLDaesdtBm+Mg6Hqyuaoh0/OQpAUhiLCgYmfJuNnd8tsik6IuFwIam3mDN11DzOD09rbOMDMtun9copeFsi8BrJKrvcS9j8jPvQYcNDs36IwnJ1GIhIEWtcL+lz9Xq9rSvcEBXbbSxWR9htdRCIBpHkgoDMjidf2iSZ/aQ3obmd0rGWSY0QG5UxUy4gVFxBeu33sRjl87ia7/zWbz8xjLafAb3d/HuCz/CXL6IyVgJsV4T4WEMAfoV0nYxSAAqjEQijVZ1G+36voZrbMaHoQxiUycwdeJxVDtBAbccIr/86qsIRoaYWzyDpaOnMTFZwPkLp/Grl64yowef+9BpbL/7LWRQlk6OQGVCYSQxFPdrWFvfEklgaWkehYk0MtkYtnfWkExGkExF0OyyzMkiNIpib3UZwXYZw14DrUEUgYnzuPyZ30MjPItCfkLn3517D/Af//wvUW62NDCfnJpCOkMVxFlcvHQef/Znf4ZaZYjIIIgvfPwpnJiu4Y1ffgP98gpy4bzJPMNAC10MQklU6kNU0k9p/Y3QEwhKKT6HbgRYGTLUqFOKPUClQpC5ikQsiGy7jOqt17AQ72A60UcEdQxGrHnotZdANJQGiYm1eBoPKk00uyOkC/NIF2b0c+udId68cUu1c6XelOrkzJmzyE1MYXNrF9ubO2jUa+i2Gjg6N4Ffe+YpVPZXsLdxF1OFKNKZII4fmcPE1ALu3S8jncxKrh4YdjBiQE2gh3CgL9/LSIjrxQAh1nX3Vsto9gooNWYx+fBnkDpxEQ9e+h6SlTcQCxWRTyaRT08ik0kinotiGOI50EBgSAsbSiLtnGi0hkjnZpGbOYHJhXPIzZxEb5TB1m4Ld++vY7e4g1JjHZ0eQ2AsiVYgMOtbngXBANLZnHqH1fUdTE4vKgCIM9RWq4vQkIMwoN6tITuRx7/713+I9eu/wPIrf4U8h6XBiJK66Tk+Yu3Z7mCXSeUEF+iL7ew4uDdQDUPmEsFKqlPsRGfxwf6DP6eLIF+HyhfHtvcACHdW1kjGrjFQ08s/xORh/U2mJodBI/YOZumiASal6wOeBUl9fxDqohsCesEEArFFROMP4Ylnv4Aapf/BoCyaVtbWsbNTxLf/7u/Md1PqpjRiUjgdEGmsaPNDW3oKdnHm5Am8/8knUMjTvz6tAMu/+dbfosWeLxjTEDYaoB2WAbEEmAiC06uQIDBCIwx7HWQDEfzG5z+DYHMX1175J5S3r2HY2US/XVUdQoCOPVAyThJHzJ6zMEk8lgXB/dUPF2146mBqASb25Q4tVyMdKHB8nWQ1rAX9CQAT4OSuv0tpFktPLFpifAdelk506Gow99pk4DItPMBBoasnVDtY2rSpFRyASdYnQUFZtbCI4/lJMkgCobCFTw36DO/ln5HYkhG5RAIPEYTaAiu5R7IuI5PXQBWCbz2BoOJKqqyidQYDcyzw0gI8WUdy/3e9u0vFlnOfwkYc+CX/b7uefHaVwKxn2OEAkqYae5LXj2eeKS1i+mKQlk+qtqmt/X0xTDWkJUbhgEszqzRfVOLuVPUo2dkB0toX7OfLa1DvPYhe14a9FrRogI39LDegHCuj3B8HGMBC2wCzVlOvLvBUB/hY8m2vZ/J/60GN5ckz3VKdjTVp1AYLxfHhOKrV5E1ufYUUM8zqEKucQWYMvSWLmWQcKjMZJEhVSAgRBislGPoURjwZQSLF/6bfqoXGEIQUICcbO0q7aWtn/bqeY/ZQkqbzc5FI5tW6BxZTnhBgqjGHzfAeC99xMmw9OlZrCpj0ICEBdrfibI0fHsa4oYzWkTFzuXepf3egqGdTatAtlYv5hQsAdUoX7qnEdQRGRvz3AybvlsTbfCkJvntvWqfb+v+AkqZe9gFJJMKw72FP6iyknD2jvPA93uYZBq6P8mpoAd3jFHrr0QxJ9YmqHih3z58jdowBdBfANBajuXbJqC/miS885JDqy5LQyQR292/chx7kPIg57sBbO0usnpesXXinIxaZvMrCeeodS5s2erSx2gjw8CGKp1LGUEsmUWVKcq2mhGP+yv8mGCCAMxKzKYAozEZjJojoL7ri4rVgTAs/9sXUgjJfQ4JP9AEgGMTJmRr/Dn3c4gItC7k8FhbmcWRhQU2IwB/nM8iNTxu6YycSnNMFcP/npeKaoDuDW/lgOSN77V+8qW6hkG1HCbGAS8e4DFBGQEWRo+nqAjo/MpulGNuKTQ6By1Asjkq9ocKL8iBK6wlc0oOQQCOBS3pZkg6cTiZw9swpnDl1EivLy1hZuW+L0E0IvERVwTYMK8rlMDc3j1OnT6EwURCQzNckOMcml6AcZcqido8CmuZzCmgLKXwQcEC6Pyc2ZK+2mgItyfTkIU+wk2xLk5lT5hMWUK02XP4NxqrhhsNAJzIwyObgLszFRV8kwrucJJdL+0os5yE+MzElOfre3q4QdrIz2QgxVdMaKHsmBELqHnqWj53lSlF2yWR2+vvDy+R2Csbx4AY/byyGEJukUFBgQ5t+WRGCjGnJ2dkoUiZeK1VQK5YQYGXYox/QSMAlG2UCly1OBeLm18jgBEqG1eiyOCHb1KWHZ+jHWshrc/Y+at7HVH5p9Lvo8ACoWxqrM1OmLISANBsABuvQruGo8zy6dec+3r7+roC+WDyF2fklMTbSmYKk+iwcyuUaqrU6CoVJfPjpZ/Due+/hwYMHKExM4NSpU7oub73xtkKHJiYnJVEka5cAOK+Fp/uT4cFwIMrdGDgQiWYwNbmAt996E+FwH4tHCmh3itjavoN6vYR4PI1SkV6mMzhz5jx+7RNP49XXnsPu/ipOnpzHpYcv6DOzweHhWcjNamL+zjs38M71G/jEJz6BSq2EW7duoFYv4f0fegqJWBoP7m2huNfAwsIimq19TEwS2DyD+flFFQC9XlPAJKdkTHjl2u+0B2gxqTbEja+HYnFHAV/0z2VxTpmOl2V4WZFtys75WH4sNiywQ9/YVWKiuZRoO7CGqFSKuH37Fi5efBiRmBVsBJp5HfncCpjGUMyyTCqKQjaBeATYWLuP7a1VJbtn8zNY3axipLTdiECRTtfChfh6ZDkSDGXxxu9q7YYDePudN1QYnDp63OSqQ9o3WOK1p++bLMh74BwAlyriKMd1knIBVB4gdEYkB2E1Jj/25s18P/INJEBHk22ymgnqKBXWQnu4fBhW1O6P0OwM0OySacdqgtUcQRnK3NgImyWEAmS8MMaBbGZub+/ZWIJmlW7FItlcjr1JGwKyLpmmR+AyRJASiMnLkuxLS9IjG1NAmPP2kn+MKzIt9c8ORA/QyfrDGejbZTK5OhuOXs9kMARqKGUiSYNTaN4nL9eXusZ9JnEHhi1Ewn1EBbbx7hJ8VACxCnAD3gygFCDpwD/tdy7hVVIKss752eWlaIWtBdM56Y8ryjyIZUM5XkAf5WefRVC0C7oZA5CSkRuo7weM/pqMfTA901QXxc5b8zeyQt72aoKJNr1n6JysULz/kUJxDHA0mxVePJPkKXzHhebIh4ohVvKYtAKQ/457GM+koRq/gxRZlTmu2CFwYJ/SGei5tFFxS8cNhzUuZP8QTKdLK9f92A6i0kA8ap51+my0SJDJQwg9BiXQr7HVQaMHBNNTAo3u3noXWbIIgwHEowaiJ6JRDSdrtarOipOXn1GSajzQRyrURyLQRbOyi1w6rqRbFsX8jN53imuagB2BIVnWcD0w/E2DUIIAJscW+Mx1RJaxmjuyvHkV+L2g2D3vvXsdGw/u4MI5Wn0sKOCAe5UaFMqFuJ45bKAtjOPk8n4WS2VTa9AWKJ4QM5Pnltgd/FlBDvOC6PboPxgCmUlkmlEoypAdhSfQ53JAr8qhAGsybQMcmI+6iIbo59iTlUCjN0C12ZFMnH6SlNTWCYKS8U1WNkNixKweIE5/4HYD6UQISZJy2hWsXXsdS9k4Hj69hB7PjHwcv/O7n8f3vvcPiPQ6uP3qLzARX0d6tI0Eh+eNIbL5AvqhgVSdMrMggNTYQq9bV2BHMhJFJjeJ2fNPYzTzCH764huoF/eVKH/73qquczAZx9zSCUynJ/DE4xfw458/LynjZy6fxO71v0Ah2UA2U0Cz3cPu7p4YnTx752ZmBZ7znrGu4fNPhhaHzokE91PWLAHs7m6jW9tCuFsW4NscpNFOnMPTn/ufEcqdRa1VxbXrN3Dn3gqu37yNoyfPYGt/Fzu7e3p9Dim/9vXfwne/8x2s3dlApDPEJz7wMCLdW7jzxg+QDTcQHUYUcIHICP3wAP1AEnvlLvZil1WbpTNxTE1NIMZhv5O6sX7TkzcciblXqrXkfxipbwOle3j4aBrB9g4wbGgLYFhQpTJArc6joIDJM+cxiJPpNsKd+w/w1jvvivXGYWyT3pk8P2UnRVlgDLUWPaQjSMSiaDWrKO5t4aknLuCRh46iVd9Bq7qB2ak4ctkQJnNxRCMT2CsmEI2m0GhUJU2VRHXU1RkRjxGfY43bFJhX3G/j/jL9ZYdY3w3i+Ie+hMuf/Wdo338Jwa0XMFmoI8GzBQkM0TWWLncFNsWUEg8GsgBoD7gGkjh6+iksnH4CL75xC1ulKsr1JiqlJuLhjIXUBOvoU7YqP2mTpQp8CrDGzyKVyQi4vHt3FfFUDs2WDQDCZLuSWDHooTvqYXJ2Bv/uf/232H7vRay88k1EO1U0KnUUqyU0O1UMum2MaHcTSYmBzXtJYDweJ9BBawj2BhaQIN+yPgMFnXJF3n5mQWKYiu3tPCN4HvEZUE3uFHZ6/471I6sqHrbs/+TRG1ENzbRf7dG0B0AMg14MzX4HrUEdlV4X++0his0k9ko5PPHBTyM2WcDk4oJq16B887P4x5/8FOVKFeUahz7eIMhJFZ1k0VQN1kjTH/b40SU8/cH349zJ4+pFivtl/N33vo8Ha5vaayr1tg0dXVAo5dBK/B100el3UGeobKeNTCiC3//NL2MhG8LWvTfRbywjG28gESWzvYWg6quQhcSoviIQ2ZM0n19i+HvT68M+5F6GygstCaf/suvuKpSDoSGJG12GQjlLFyc59oCOzm1JH51MlkC0hrXcazyQ6VUnLHbJfjdQlUowfgZ5uDtJsNVfLrWZikZhmmYHwzXLdRaJMGwqjN6AQ/aAPI8RTqJC9QEZ/Xw/Q6qPCK5bP02Jux4uAStUVtl+yPNZ8J6rfYgpKKFZ9YTDEVXzusGxOk4Hxrln9fDAnkNf1kKqJ90zYoIk53kvGb1JzRk0FFTwFte1FWRWExrLdCzqdmzLwZDhN+btyvIsEiGgZcNxgpUEcES0GFFFYWtHn4PPCe+fl57LD91qQRsS+GvuwKEAJcQE+ujf6Bj8DvdgTcS+XAQwJ8U2JibXHmRJwGGcgNkQwVkCwhYQR7CSFjD1Bn2O27K/EIuSXw0qDBluPJCSVaoY9taOORmOMleEfoRGsvI2B/K9TUWRTFPdaiCeyZKdPNmnT7vMAYKWJEoJA2qTQMVr4Yhv3ofcgZOq4R3eJhKC2ICO/OC/L/9Jsw2wivxAoixAjcnv8qC333Pfs8GBgZkHsnqzWJKknDWpekL7vRic+mzmKU7GoL48aEmFq2PIekWpMzobK8xUogtNdcSTQ4Q/AyR9X8dex5ih/LvE1US4c78qKMmHSTkA3PoXC0Uch4W6wFMpzSStMz9YES28b7vDzvyFsz7CqRR1Ie2qqldRn+nl69aj+J6B3q/23B8AlVqDbt/z/p7GfHWe8grcNr9W4k7BEAdJhtFx/wn8b7/x+VHXBRBYeg8LT8pvLUk8nkoqITKZoRn9QAUmPUXoiVRrNMapUra4jPpM0JJUeAveiYlhx0ZFN4ULyDXJHmTUJMXRril1NhluS4w8Jv/FwhF5Ak4WCpibncG8ZE30zDAw1H+Z5M4YUvYQMXHYoEubTHQtgc7doHF4ipPOeeDS+z7S45AHrtLEGQ7Afyvmi/e4dMDlAYneAZeUFMcRikZVqNCfiaClJoOpNDK5HOp1GkPfVEHKQpD+V2dPncSJ40fFzKApu1B7AcGG0HPCv7W1NQYu2XwQuMzlc6g3G7ovSk2X+X9a0i49mCOoGPaMSzFSuaBl0mtMwA5l+wQvCX4671CyQtkkilVBIC/ETSijTZFAKR9YPmxKEI9FJQemRIaS557SxrmJGaNxf3cPy8v3RIWen57RwldiapBpg1EBlwRjjbXDw8ueE25yCr7hxFZTNEvvkiGwT18+ZEegw47S7w7l7T09s2RJ8jmOp5P6Pcs0gpd8XZqHS64dDKDTaKNWKithfUQjY4UucCPtotJpoTnoS/7PooPvnX6jvEYZsSsLFraTSOhe5nIZx9Qz+Yyo7F1K/TgpGQoYJnirpLcADwwe3BCIy6kxz6P1jS1JFqamZzAxOY0Haxu4duMm1tY3EYrEsbh0DJef/ICCnwgsMySHrMlisazAJjOOtgmvPEOcp+fs3JyAbR5yTAMlY3p2hqFXBAg7WFtdx/LKA1SrDT1D8wuLkpv//Be/0GH/6KOXqH7C3v46+sMuLlx4BD/64auo14OYnuLrTOGtt69gc+s+AoGOALZslozpHCYnJlHIz8lncmNjG2sbm/j93/t9XhFceeUFvPLqi3jm2Q/h6NJxvPjca7h7aw2XLz+JTq8sFmU8xql6Fg9WlyUfZ8Etm4RmG3NzS3j8sScxP89mkIbITezu2nphoc9n1A4AX+j4xDKXBOeKIQvlsAPPHwTc2C1lzoC0aIST0ibuL9/XIXLk2HEVONbUm2RdLDFJjtpIJ8Io5NJIxUPY3FhBtbSL+YV5JefeuL2FQCgpuV8wxAmvNfsEBDS51kDeTmIxj0PA2toKyuU9XLx4wWS9I/4bzxi1pGEDTh2jz02HTaJiIJZKXT9R88wEnUdOuiyfHts/NZV2qBybW/1rWhwIaGKRF0Q4QIN8VhNM+IyAcFSLzNoOve04sQXalKTos0V0IGk3HRGEcB4nYy3C+ERUkWmFibHJ7C3Si8quBRtQybBZBCuIht8LSTKeiEfG4KD3ZBOjj4WrDlLPirQq2EvsBRSPC0eT71sTEFKYEu+xPHr6DNwYokPQxl1tMm5NusPmwGTqsVEPoVHXpcprhi9GKNmgLNzH7A4nkbCmjixFArh2H2y6S3P3A18bL9nTuyfg6ABMTT39vfVeT16qIe8rK0Akm/dFnZ9m+uLEvdZh8FLcgTFAaewEX6DYuW7Apb1jAr1sUHjmGsDpQ6gMC7ZwIgIH8s3jmc7C+FA4hPlGGnhpXkzmp6TAGK88UXFvxSavI9n1AgIOsah1/9yz488X3Xq3rilH4qLlfs5k7EQ8qWk4P5sKfzUsUQwc+N4dBlGpNbBba6Pajyi8cJ7Kh3pV1gTJaAyFXAYvPveczjYOj3j/HnSi5nMZHiDK4LJAB1OZKOIE4J3Pp/lkkSXjgECZvjOSniEoVszRw28QiKNNf81RSO+b4QZkrzLBl89XNDSSVJ17IMMOC7ksHnv0Avrdlt37CIcrJg0LhSiLoycwm0heGYJLJbH86Z2YylINERFY75UzamDZOIeCaA1GaNL3sk9WahwdOjIGouhQcha0IEeCdd1mE9lUQtJVginBQU/D0M2dXZR53XMTCEYZajhCpx9Emw1wMKqQlp4bYESCI8TQQzTYQ5TslVYNzXpddeJkNoN8LIRCbIT5VACtnduYTfbx21/+DFbu3cO3vvHnyIbvIh+sId5j/xxCLBdGMGFhgOiHkSAIOiijVi8jEs9gKpNAo9FGJTKP/KVP486DHWTjJuH6+fOvos+Qo0wKi0ePY6kwj0sPncRPf3UF4UgCn758ArW7f41A6wGa9SaS6axsThKJCDKZuM5l1he0nwgipjAhBt3xae136qbqDAWxs7OKKOpAt4xYKIw2CkjMvR8Tpz+JWxtdJAtJzC0u6P78xTf+RgMjSmdTmRxSyRROnDqJr371K/hP//E/YOXdG1jIZHB8JovG3hsY1d9DJtJCKpQ2Rk6gjzY66CGFShVoTH54zLhkI2oBT+a/xeBNYwJzaUcQjKawubmNaL+KaHcXz1w+h43l61h7sIJKvSX257ETl5AtLAKhJN649h7eunEdxf2SAjXpl0mrHQ6U8/mMPPF41iailJv2Ue+OcHt1Sx7jtJE6cXwRn/j4B9FulxGPEiBqYWYyjlwCGLY5GI6j2S2oOa/VKsik4ui2G2g2KtjdWiP9QbYFXG+ZTAqpeAyb21sKzSnW0jj70d/Co5/8Atbe+CeUr/8QmfAWEmH2OAQepfnQuRgkAMeDmonNoSCaA9oLTOHouY8gOX0G/+lb30O1Vdf5MpWfQmhg7KJELqZzhMMwSmvFJHNNcTQeQWFqUiDQm29cE3s5Gk0jmoij22/quWszFbdZRaPTwVf/m1/HtRe+j9D+qziaT6KQziCRSyCZiSGXiiMZJQDDnq1lwyTHqOSvUlkI03FJxOqtLEU5zD2PQHXEmlv5vopA4Pd7FwSnvttLla0X5LNB0CvGAJ0uQwDjUqLRz7JEhm6loaCOeCSP9rCDfqCFAdnmiTSiySPojxbw/g99FvOnzyA9PSNmN2sO+kL+1be+JQ/3cq0mVjfPFu9Z6M+kyNAC7/j5GPpCifj506fEtiQpZX+/iF/88nmUqg0kMjnUWh0NhdivSbnFulHgTMgCudhHkGwxDOD3fuPLmMsEcfPqz7C5/CqC/R3EQ3WMBnXLo6bUi+AjmeKqDiiLNtsjYQDO882DkRaMY6CgB4X9QFCnqpOGe2arV0QM+85b3J25HFoOiYfsAAAgAElEQVTJwxGSFwmk5JegXZ9U7NQ4BkQ4CMJ7KcoyiP/UBa2wruWZLj95A9LIjrXAElc/CVxgbUKWIutWjWZlFTIKxdAbhXVGCnThvei2xALmdVKSvXo9G956exjJql3dYxZDLpTPqSjMZ9wBIqqbHADoWHusJQR+cHAsRQrDcUzR4eu88dBWbENXAwog0TsDvS8EXDoLHq9OUVaEkp+IaRg7j+/FAgRHLtmadZaxLQ0gI2PZW9KwnjCQlf7V3U4fPQbTCSE1NZESqp0eZ1y6OfDI5NOculiFb2CleckqLNNJuj27ji9LYDIUJGEgItse9ob0nmSwrwK36sR1mJNhzE2vJCRQGY2RQWngo9iCLqGb/t1kUPLveHm3t6IjiEeVh/5NxLAl3kM+PwQnzYaOuIQxRuWn6ZiWWgduQK88CqeKVVXpwkrl86ov1qHK7HVA5gGoTPswgqFktHsfUJJoxOyVrZ6FsqmjcdwVScjJkhyrtGygzzPPW+15gJIqHR+KY/2F3THPUPRgKf+bqsqIG77ak2bgrYwH3Do0dM77rnsQ0zNv/QI3JrkPkPVDJBE9vD2jVxiNWcK2X5snv1mQqFegT26Y1jXmUev3JT1XhzC98ev6QYrIBy4s2YGYwprYr8hT1ULejATB/cgY5NZ7mWWJJ5EIuPQsWefda/Z7Zt1guScGvOozcyj0R7/5xVFjZL5KBPp40+hp5FmVnLCnMmmFygRY2FGqKCN5BrMYAk+WG1lpBBz5ALLhlxTMsS4JYDJMhgxABrXwIniWpVLJfCPkfLnEhBgOVZgQrOO7j3PqnUq5IJcpY5x4U31RZW1D4JcWluS3HngwejTBIQPD7Ann5uB9DtWyCrm2ICGClvwakTpDVpAL5tEl5IHsGS4ybibzhtMh87ikXxMZqmQWlWo1lGoNgZYs3sm4pP8kr++dO7dR3N+T5wmlY6dPncDRpUUs378n4JIynFQqKUo4Pw9l4mtrayqUOAEnAMVwnkwuK+CSUnGyTdiMEYzi9ZaRLiV2LSZaDw7ouErBYg3aFaDWbphUvCVD247Ypv6+0qeCbCJO1OKptEBMSuD5Py5aTr9NPmQeP2RssqCt12oC6LjY+Zr05uOCU2BNggyTjGSj3Mzkl5VMmgTcLQ4dkIOhEhXrDYa98L7G9He5CRwkZJmRsWcR8X2xiVVqGzcpGfYFBVpGUwmBmN0hwdeGFgefATIcrFnooVmtKVl8QP9VsZ2AvWoFtW4bsWRK95v2Bkwl41ooFCbkZ0nplAyDKRNJp2wa4eQzLJr4xaaUi1S+mp22njfeh3rD0uK5GZC1SgYrJ2N7+0UVttMzs0in8yr2Xn3tDdxfWdXzdfbcBczNL0pWHI+nLAihS/p+E5VyVYVwOp0VcJrOpCQFIlOUG6bCHhSywIkak9ZaKBSmkM3mxtICf1AoRGZrUyEMDz/8MGJxyhurYv8cP3EGz7/wDqqVPqanF7G4OIvnnv+pGJEnTiyh1ycgTmC8rb0hHsuixYl6uYKdnT08++xHEI2HsLH1ADu7G/jkZz6OuZl5PP/zV7G1XsKXvvglzC/mdHiurW7ipV+9hrfefgvnzh/H/MK0jMwJrr/6ylWUig0888yH8MTli0hlwmi2avKnU1pxt63DyqazNmgxgNyCWOT7pCR7z8Bz0VvyNvQbv3nXmAx0JC/eO7fvYvHIEjKZrIBmglo8ePm+5GvaqqKQS2J+dgLxaBDrq/dRq+yL8RoIJnBvtYQhYuiyyw/QnDothhebGbKXDBi0CTN9gLgBdXttXH39FTz11JP2/ZGF59g000FRai4s6d1OAHvPkmZzP1Oz6YyY3f4m2TK9eJTEyMviA00sxf0A+DVjbhV7LnKOLCilanOCywTiEIEeAzDb/SDqnQHq7b4YmDS6Z1GrEAOCvJRSa1s2xr9n5BtZwAoLsioZ8COTc0kUeBhyam+fSxIdApdkvDFZU3Inm8RKNOOMr+1ADUjSe8AsdUWrI14akGjJ2X7ybdU8JcMmneGeL3YZgwx8sqW8Tm1Q5n0TySpIYEAjAGOHyuuSLB0z/jeA0SbnYua7s0WAtAZ9dkZaqiCbA2NEKh1S/9TYBgGxgslGddJvdx6qB/GeOB74dUwUNQ2ucPJgpnnY+O8fTE55brr2x2OZh9aK86EZ/4kBmF6CaaxFM8gh+Kq0eMq2KNHjeyaT0L0PK6l4/c1KwwDbgzRPY6G6e+PWpXzXXFPFs96nY3L/s0vknn2e166hUcgSfRk54CTTjZY1o5HSveXzpGm/Y2bqvfF5NqYxwXf6Me5WGqgMovr7fBYJDpJ5vLezg+2tbRw9ckT+3bTEYW20H0yLJUW2SSYRwWwhrVT1eHCAZASI6VkdIMznOmCBEBo/sOEkO9QlhyIUF3jZ6gfVaPC+V8pFzE8XkIqFMZHL4J23XpNf9qWLDykJnWcnB5Wm/jPwWr6oZC72uR+y0Q6h2STbogEw7TWeQiSREYOSybuBYHzs+2oFM1CjNUQoAoK5je4AzX4ATYL7fO8jMkatfOc9ikfIlgwgxueLQ1MqD+otBBNxxNJ5DMJRVFodtJjyGiHj3NSeci/j2hkNBRqGBz3s72xKwpmdmNBAkfea4Es6EsR0KoCZ+ACFYBWB0grqOyv43a99BT/89l9g8+4PsZDoItzqIxbOIDebQmvYEHM1HcsiGQ4gHSeAXcNOqYL4sId0dhLJo4/h4c/+97hy9T0UN9fknffzF15HjOxxnvnZAuZzM3j00kn84Cc/Q73axIfPzyJe+SnOLVmQyZDAkcKeemLmJVM59HsW+EXGPQFosoyogiFSy7RwDnhK5V2gWwP6dQ2/N4pD7HQLuPThr2Dh/PuwXtwWgFMq1fHuzbs4snQSa6sbqFWbyKazOH/mHL7y5S/hm9/4C9x483mUNu9i1KjhkVMZ5JNlhHpFRJgcrTCkAMLpGEbhCaxvNLCbfEw1WyhsgVlxJtrQl461pvO45GERDsck22dYS2N/G29eeQFHZ6bQrpdx5swp5CeyYttdf+8Wrr7zLrLZgrzEA/2BDY9dui3VVRxSZdIGWvaYYm56ArSGASRyBfUFd+7cQatNBlACj18+gxMnjynsa346j2C/gfLOps7F5a0a6q0mVldXtC7YWDEtOpeJYELDRHqL2dnBwMHV1XVUG0NUm3EsPfFZPPm538HyO79C487PMTNcRjzcxTCaMpYSgRGyyMB9maF1LYXcdZBAJzSN2eMfwJlHP4Jv/N0PsbKxpiCrZDwl4DKZyqJYryiYKRiIGtuXFiTyBmbNN4ljx4/p+X/uhStoMcSFZ6jWZl+MY6GL0YDWwL/913+M/t5N3Lvyl8gH2wjRa5tgINrkiSNEltuIidfGbOM+q6A4qYDMx9/sNyych1/GMmLCckD3jnsxawCl/moobn7YAgw1LGLgpQUFksWtcBdKvBt1FCvsL1iPM42atl09xMNRxKMJxCIZpDIxxDIjBKIBtGkbFqAP+iLe/+yXMHHiPIKprNlO8Lzt9PGd738fe/tV2SHJwoW+ygzU1HunJZNjUjmvcXrgTRayePTiBSzOzyGT5D0Efvbz57C1s494Jq8BVTiWELtctbsC1qxZ5kCMIBYP/zSC+IP/7us4NhnH9df+M1Zvv4jIaA+pWAehUUP2NfLv5POta8Rahdeetmzeg/1A5eH9Eq02ZdNvg1MDMv0ZaHXpwd81CllwxM/B96mq1vkn2v31gIACGAWgOtbZ+NdD7DeXdC6MUuiJIhJVk7FPs8Ror6ww/2QFZ7hgD7GFnY2O9mJSD2lXwKeP3B/10S47U8CKnUFWd3gWKMkwlC3TAorEBD6TJg0nKUD2L6o7HUAu33sLK+L79OnsGm6qDjfva4KMfF2F83h1hg8UEanqEEtTzy7fg1MTuZRsflaBWZIB870YC06MMgJvAw5gybgkWO7SolV7+HRp+vTbvR8zRAmKUiqutFnH4XRnnieDsQbVY2FUT33Rr594ggBK2RXZevU+lQZc8r8PErrZtzM4rFJpqK7ll/7OuAcyIIugHa1v1KeT+Z+kBZyFRXnFJoE7Dq70PXlD2n00QoTV7B6YJDBKLIF9Kf2g6f9PYpFAMu0vxiA0uzXDA4wk4J9V6+3tWw7kEtDItWCBYawhBUhKksxfDSwmaMln1yuPxpfwv0r2Nrm3ZY3w/JLM2zFE7X6bpNvsmHguW3Co2TzZl+6ps7Ubg48OLOQfkcEsmNKFjvJ5PrA0MBWSVUqeyOBCrt2A3oOakv0To3Ks9/HAwz8nnujiQUs1AL5XsIXvidkWZHDoS/dwDLc6+wDPLTZmtZTKCvIx4N3Wk+uPHUvSpOJ2rcz/lX0316JlKxhYbGo7fYkBbWtUGRNO3Wij8YN9UteYvcwf/eaXR3WmerHZixP8iAmA3C+WUCyWzI+EC5aeCgxa4eHFSYufCGiaZT6DpPcKPPP0VeenIPlELK5Cj7JvM/x1aUE8CJ1MxqdDC0ANGYuAbKqeACQGHISQy+aQz+XF3LPNyj3UYw8rUrTDSmPzIRvc6Llw6J3JQ9dPBsyM1T/UBlzSg1EG+52OA66YLG7yKxbFtKtwuOfBIU/JNE1cuRHIXiuMRDoj1uV+pYZitSpAg9IsJrez8CyVS7h79w7KpZLAvnzu/2XrPYMsTc/zvPvk1KdzmjyzsxHAYrGLBQEChEBRIiiJLIBJBGUqWLasYElFl1W2yvYvuVzlKttlW1X2L/uHy8UiKZGEQAKEwACASwQCXGAXm/PsTp7pHE6Orut+3u90g/JudfWEnu5zvu/93vd57ucOTT1w+ZLObm74z9+99o7mm001m3MG9Cjstre3dfPmzdRczWtjc8OFDeEm+I2S8M0Nx68rGJckaLNwAC7xFwK4jM0HxiXrFUYMCZ/2t+y0DTgCPHojZqPB+JaEcYz6KzU1AMGQSnd6s+ASPF2YSjKxBmx1ole/540L4JK1CpOTiTf3BN+XoEVPzMxFwgtYxuvNQKSs8eQLt7a37EXjVNlC0RIrvp73YBmBAwn4iM0kzQsjfRhgHeYlLE42KwyB6/iPVpw0zmMB2OuJs71RMJEeO2G9dUhQEUDuQMfdrjqkxlWrBvaxSeD98W+WlwEtV+wn1Zir+54BrpJmCFDGhufN1KxK4KVYQzxnAFs8uN1ux6wRmJw8GxwYi0vL3uCRf0PfX1peta8lEP3Lr7yuN996x/KsKw9c1eUrD2ppZd3yAYMY+bzu3Lmn4yNk0wWbIG9srOnihfPa2d02W5RhA80SGwMHGB6ZPMuwMfkw72YyscyR74X0gRAlg+XNeadbsu5I1f3BD96y/9LFS1f1ox//mP74D7+io+NDPfTwVVWqBfW9Fnouus6fu6yd7QPdvAVzoqNHHn1E4ymmzm2Vyjk99vhD2tk+1He++QNpVNbP/exnNZwcan9/R9feual33r5pxsWHnnxETz71uM6fP2cm5vLShr7zZ8/pW9/6hh548Kw+8rHHXSTu7h4aXLbHW5JrhM/LKTNlh7MkWZFN5QNkCQPrH2ZpZgcoRQp/d+fOHQ8iCLmwRaL15YHghMfcQI0GDHSKk746rUONBh0PH8bTkrb3hipV5s3qwSOyVp9XvkjSOkMhc+XjOTZDMA5JCqPvff9ZXbxwVovLKxEYc5pxGejTzLDZm30CLf09XEGmaTygWDb5tlSeQLYEHuXHDjI5kQ4zHQ9pTXQnCcA0I4CGKxWySHqQodDU58ueXoPLtvsTtTHttpSUQViw2kjijOcisq8zw3DLAhI7wH8D88OFQ4StII11WjsAoH0tg8FI4+CsJ0tlTyaxZpA4HT6avmw66mFHOiS5p5wXMQChiE3BPC4MkD8lk3IXf3kN2Gcm4b/EGWAMK62Z2JumKk8QOAIaBWgJeFnIjfw5DTrTggk/1ZgwZunrTJ/j4PF5ZRuDaEKygsmnIGqJlCLt8zUBdhT2hAJF9ZuWZmJZRM2SJVdG0+rmNPvav8i+zIJ6ZhK2eBWnmSEGCbN0wTTJDgZMmjCngsdOxQCOTh8Pu4KYV2deWtkwMr5/eFZmwHxMYd3aGIg8La06kbxTaPn+WTodJ0Pm8xQ1UAxJacQNWs41/X19XthsP2oMAGXL35BTmWErh0QcdYfa6zlo1r5mWItwdm9ubmpleTXkYLY7Ya0WdYMU3E5X5XrDZxiWIXMEyuHLqpGqubGajZKaxbHyo55NFEa2exlF8rrDTWI40B1MzWThUeSssfk/XmztIx3s3je76JGHH5wFfdCosKdEemYAiRn4RH3Wafe1fX9Hjca8mV4E0iHbbfX4DJSCty3PTsXvB3YEQMRANeFiiA824TNjAr0K+PWGFy33jjqAZ25cJFW6oPbhgYbttmsGBmsAnC1LyaVxsaRDfCUJRGJIMeyqNh1qHtBsKt149z21jts+96blsroMqPHdxvcUm5xKThvNssq9XW1Uh1rQkTq7N/WJJx7Ri9/4Pd1954s63xirOpCqxYaGhbaK9bwHgEuNFe3cua7dnXfUmK9r/cwl1W07UpTWHtPZpz+r3dZE11572Wnxf/D1b6uYK6u5uW6WeaE31fkz8/r+q6/rysWr+pmPXVX77d9QY3rPe9JweKiF+SXl8zUVCg0ij7C+TD65fbV7h1J+oLm5mloHWCJUpBw+nEXtb21pNOgpVypoVFrUqLGhUeOcisvn9OiHn9LFBx70PfzNX/s3BlP3tnYpbrRIYMx0rIPdLX3329/U9v07evShqj72wadUGu+oWT6Whkeq4uMJqIZ6Zn1VrV5VL790W1vND3mAXq7kLdleaM5ZUXL16hWtLC/r5s1b9s9mCHnQuq/RuKdBa6BnvvoNrS+u23Kn1zu0Nz6ywcXVOQ2p/TizCd2sVgNMJ9m6Vgn/+Ox8mo5VQYIIoZE61EBO3r0BwX7bey0tLW+aDQcDCXbz6nxV3cMtHW7f0sJSU6rWtLBIYvpEG6srGnTaZnvhN4gdQNXnMl7IMJ86unV7X/uHnFUFbXzwx/X0Z/5jXX/jOR289kc6N35HlVJPowRcRno0vQE+sewbfYcbDXJ19XLLWrv4EX3goz+l7774ur77wrOuR2/duKNqoaGVtbNka/vs4BwtCMbzSAP71bd9xvG6ASZefPlVzc8vq1Jr+izAE7zGZI46hr2jUdO//Of/lYa7b+iFP/w/tFzqqQS/b9qTikMVYd9hkWTpcjpbcNZOFir8XOp+gADvwcmzGVY2zzvDU87xQqFqZm2cz/RMMaBiENUh4PKopSM+jtuuTQn+bMyXVZ+HAAOTtqZqHcYWwI7lFxoP8NknX6EgaNC9MSz2iVTekAof0RMf/0ltPvwB1ZdXXR/duXvfP+Pf/e4X9dbb71r5ZzcSav9CMKFtU5bJxN0M02+OdXZzTZ/6+Mf1yMMPqVmvWf76hS/8nl57822V6/PqwP6aRiCIh7ezZjuG3FRK09FUtZH0j//25/Tgmabe+sHXdfPtbyk/uqdGuatCjgBGpPYEjxmOTlY31PqELsW+m52RGbkhGEZBrAl2JeBZAi793qJvDsAigVlGIAIQCMFEgiZD0nDC6rTaMUvMPZGdu38y6BSJ8DCGxykN2/6h7Gkw5hkwJ8/E+M6hSsps36yEcL+fGG48E1bjAHhiaZICbpKPIl9/wjoLL2sHRyXwFHn+D3lROowown8zECbqBwCwJOm1JDjwiEyJHyBwGlT7+E+Ko5RimLC2WdJysC6jKrKiyEGZ9FPBKIRpGfchvOB5jVi4APwDcsNIB8zjfRhgskorGGezPsJ1WbpPAL2oFBj+oX4g6BK7uhSe4jtokCgyFLgGAJfsCVhbQJIIf/UAlUxy8NmM5LvnvrHT7nmdY+8GTmPPTyxXyDNxcj0epIlwQ7huoxHkGYaJlZA/U1vzDNEDOuwS5j3KRfrWTlut45aOj2KIwK+77a6DBnke2ZfBj3IJ6M6AOwbt1EfU42bieq+J4UcQKgIIBYewnBsfT/AKmJJJ3m2LwBmTDxA0YULGAgIEdO8DyWqWfxIApUEyvwZ+zfuLxPXTzEr/fVKoct8B5FLZndiN4eebER1mw4bTPYPB+pkZZAqOjGE8wGXYOp2QZQJZzJ7vWcU+q999PSDWOaAyESuSDDx4X36qZ3L8qLszalemSY/hNQNxPpt5mWir9olNfupZ0KaB7uQBm4H8ASMHIBrqW5QkEertMD8rp+Rk914XZj1ezj0Nh90YzqM4y09DdebAOFifiV1pfDDA0Zmfe7IKsznFv/zFn532S9GsUJwAkgGo7CfgEuDQAAsG7xiqViqzmHgKYBiZhLMAlnHTKCx4OMzI7PUMunQ7HRfLAFQwB62hx6cBBlwFuQyJhdFdxnQkNkRAH3tfAibCfpxMLD+HvZkh3xTBkUQU5qv8OQcXAKxZVj/knxneGZlEPKP5ZowTACsDl/hm9voGLyOgJwpiJpgBjoWLRkgukzsZ07nkcQlwCeMS5uXuwZF2D4/sFVqtM72IxOud3R1du3ZNx0cHZh8uLS7ogSuXtLm+6j+n+QHozYBL7svW1pYZl1wrgDEYlxcvXbS0Bs9FADXADa41DRjNiIE5+0bwwHP9mJCkhyVNi5BsDbnPvY7vlaXiaSqCDJnJKozLcrWuRnM+THq73fC3KeE3RAI0P7Nu3xgmUDQqUOPZ0Ek3pLE6PDrwtYOhmW3i1TLeRVUDYYCz8dDGxh6UZpkhuJ+SA2n6AOIIvTl//oI3Ix7eYGTE9CYmPuH9Zh8uWDbcHybqvGeYG0k+XqpVve4yzy7+Ha+HpNZBt6vdnT3t7uw6PACGFeAz4PwRbNIhoGRJi0tLDhZC6s41AJAKv86UUJ/Mg10o20SZooZURQ7haNIHg/Bz5Zlpt4+9bjHth51rf9N2N+5BpaqVlTUfXtfevaE/f/Y5v7eVVZLIr+jJJz9sJuW97S3du7ul/YNDA6/rG2v2iLShNu8D5pYBnFIkMnY4aAb+/shxDCLTcPT7Zvpee/ea92veF0xBZM4Gm2tI28p69nuvcBRqY/OcrjzwgL79rW/q/v179lZbXGJSTnp8SMYvnDtvVs9tA35H+vgnfiy89Qp5GzXPLdR19+62nvnqn2s6LOmv/dRPqd3b0fUb7+mN19/VzvaxD85KbaL1jWU99NCDOnfuosqlukaDor797W8qX+zp8SeumrWAdxR+sJ32sa8tDGZ+3iz1Oc3MMruKAIaCon6aMh9/GGUN+0wEjo29QT/33HN69NHHPDAIu4rYtKOwYcrY1muvvqTDg21dOL+hK1cuOmn4uDXQtfe2tbZx0c/ZUauram1OpUrdDY3lNjRqCWilgPAkejrRvft3tbNzXx94/AkDgVEcJu+YjDWa0ub8un0eRkBPTLyCUWlfHvaN2YQze6fZGZ2kvwnMwlOL5ofn2sWwledTjQqhp8kmcgA2lqAWYYPim6wIGxlN7GeHd9/IYTfBpgzgEHgSOUnID2E2hvdhQFr2BrLsB4YMhxu/D/AvAy4JMOIwNAPTIG/Grk8Fkb2buDl4DaUJZ5JVR0EZQELWBGQMB2w4ILiQkEngEFNupyumlEWkFhS5FJ1xHaJ4gElaGPfMoqN5goVIMASy3pBK8aMy15tgNUQhk/nVZLYZKfHcLzHk+2GOH4WZfR7TQBBQ13us7z8AaTQmCc5OKYXBZPMySDLx7NcZ8PlDnzO6xl8ALU9WSwIf09+HX2aaTv8QGJoF6vAvk+IiY5aYRRqp3+GeFasi7MDieQxmBe89J4gKHjhmYUg2lI+mifsevjwRfGBDfDd+KAhguxY9fAorDRQaGcvGxrZxbW0PA/4TigrWK+wRvGinhaLZl4NpWXfvb+n27ZuuTa4+cNWDH9YBKxCPa+okJOhdwgQLZbX6UweQ5B0AkFOznNdiuaBGcaxaYaw6QU4WohY0JfSA6X9hqkp+rBx2Oj2CZCrKWVYdxfw7b72u1uGePvDoQ2rUSlpfXvR0O/yiec0T9c0kietuaR5AiUP4kI/n7SPO2dCFiY8EHc/dScFenq0+AG1BpdqcbSwYfAGUTQoN5ZIEipXoASDS0G7ba4/awOFLpZL2+z3d37qvxbmGLWNmEjGYVLkCnGS/Rl+XqVTGi3Da16R7oB6qhNFEjcUV5WsL6kwKGgJQFOShJvexgn9mMWfg9/xiWaXuls4tFDQ6vq8PX93UK3/6W3rv5X+r1UJLa+WGlpprmlsqqr5cc+hb56CjpXpF6xt1yKdqdccqjHoeJBXW36dLH/+bOhqU9MaLz7ue/cZ3f6DhYKy2pg4Vunr2ij79Vz6qP/2zZ138f/pD51W49yU1dcdNF0ARyojRgHqXQW3J5zr1B8Oi7qDlBn5xeVndFsPevna2W5oMC8pDrqsUdXtnR7f321q5/AH9zC//Q11+/0fUtQdUQQc7O/q9z/+OLm5uaPv2dd1+7y1df+tVHe3d1eJ8RWc2FrWx2dCDD5xXZ6+nYfu+6sWONG5rcW7DZ8+E1ziPKqiol166o62Fp6wgWVzCn33e+2+/13a/QK20jweqVRvIDbGquavVpXOaDEu6f/u+tu7cUhnAugS7GQ+9gpqLy6rVFlQg8JCBDrYsQa8O2MTedrGnM9ggydxyM5RAnW6ESXrdDiyLL1cZtBZdrzfrOT1waUlPffiKVlbm7XtNEeiE2P5QRweHqpYqHtZ1CVOpMOweqlBASdMycHlwmFN7UNDSIx/TR3/+H+rue69o55U/0JnRm6oVBprw81INwBmYn1ZUKjakvPmEOhoW1NeKls4+pcc/9mndPezqS3/8JVVqFV1/76ZyI8I1mrq1dagOA8oeDXiEfsIyLZVyunjhjD7xYx9zM/jVrz2j7e19lStIpYPFAmgJm7877qhcq+i/+S/+awOXL331/9RahfNmqv60a+CSUMA8TM5+9DFBEKBXiD2aa+wez/Za9F6JrFDiddZVKqa0WVsAACAASURBVM9rNK6b9Yk3++EBarg9f+ZcRtZeq1PLE5RDAwt5BKAlagzsYAIgw8d7pGmeQUZBeTwQC1dCQVCMFPSj7kC77alaw6ru7031yJOf1PZAWj5zwaxmBrkLC0v6s+8+q/tbu96HCDBj/fDMUZNnNRw1RCRVU/cMtLm2ok9+/Ed19col1coV7xlf/OKX9eKrr9kWojsYmVVv3/hw85wNi4P5VsB9XKXBSH//b/6sHj23qOuvfUs33vqmxt2bqpfaKuZ6KuAlqbKI4otTCx9TrD5OAo5OfNSDIZoN37LagUFXqAWiHggmWvgtBojA3zGQPJoBiLOBZQrTyZhfvBdqAvcbp5QYAZImSb/xOt5x2JFwLTN5dgZc+h76psZZatw+gSaW5SZQlSo5/KlRM3DPwysTcD+CYWZEtTRATwxFg5eAKchNUz1pF4BgflqJk2yLAtiEdJV5EQaox9+HAPOktonyJu0r2fDbpKsTa4PZYNW+zPDBzFOdRUFnYFrUSidkhhgwJ0slVozBymRp5Pon8i0C+A1ghms2wg9/CEs4Pkc4V8aeDCuc7OtjwAq7khTvoVqtjsgioEcwOxQvZHzXh3j8D9XtDCzPRt5dq5WtkKvUyqrXyyZRMCTA/iAL+QGkhHRUr0GSgkwE8QvrHEDPlnq9tgYDpN2Qm47V63UMWgIm8t4NvCYFhsNP06AWsJXslCLhqCkA0X/m6xE2DizHkLQHoB/fJ8Bgahfwp7C2yBZN9C4hNU6+k1kgTEpQD0ZkyMgjRTzSqsNGMNK7g7h2ukZNSqVE75xZOZySbic6YqK4RLp8hll4haWBwkyZlqxl+b2xiNRXZIzNLN8iGwBkWNTJ90wMmMS45e8DDzthuyfYOnE1kw9lhqNkrUJU+dnLD5Yk148a2b3XydXNBvp466PEgbQWg6FiEPAMRFfNSi+Vq/6z7AMsqgR2YMyFOjqn1tG+jg521Trc1bjf1qh3rFJuqFppqhoqDsv94946L8CbD8PvGBiElDyGGsFWHiv3X/7czxi4BIRqkkQ91zANtXV0pKPDIy8aPpwumSRb4SMYGyBAJkU5YAAhPaQ42+weliMsTNKXez0zWCzbBdhMmzRAKH5+AFZm2HkxAWBEIthppos9ClIMvDfg1FayIPEpdDJzAjB5LXxPA5eJaZmF//DvjHSnn8XXZJMfPyiAlhlw2QO4DFN8sy0zcCx5LPgBs4dGYnnD1mMqVCw7nAcvlq29fe3sH6jeRArRVB2/qLk5be9sO9gDNhsy6+XFRftbrq+u6OaN604Wzx4yg2Lz87p9+7bee+89bzZ4Zm2eOWPGJdf9qHVskMneI6Wyv97AJc0WPo1dQESArwRcpkOMCf6oD6u1Z1Ycm9Fp4LLT4/7DvBx5keJ31UOK3O3NJPkkJjfqpInXTKFnM7MMMJno0jR32oCPe95MKiUmtrHxZ8AlgA/3LbCRYLnFZC1nJmmkeCMrAwA9MmuFAoUJOxLtucacQVnXY2bvxOcwOk8PZSFn8HHAdJkpGCzjubrKMDDLpdgkYYZAxTfoUtAAVs3Rkfb2D10o50tFA6k0ORxgAHwwIXn9AVjGZ+5ZTIuQnLU1oWi0bCE8B92c01Am0+ygU4evA3J9pNuwZHmeABItHR+NkoyvZ8CwXm9aTvzsc89pd3ffxdxnf/4XtLF5Vrdu3dbh0bEnYHhewn68fPmCHnr4QbORXSiS7luuOLAmnufYFL2OLC0mvbIXQUdSeoZDah3yTUzZc+r1R8rnmdDNq9lcNKP42rW3nbpNWi4FLf8Gds3qyooWF+e9zgihAgD+xCc+4UKR68nGR3DQzs6+vvmn31dzbkV//af+hpMxYUz/4Aev6u23rmt1dVW1BuDg2J6WmxtnnVi5uX5J3/r2N/TejVe1ebapD3zgfdK0bCD/9s2blhZeunTR4CtFOqwgTzhT2FQW0BEMrygy3OYbWEmMNcscA0iJ65DX/a0tbW/dN4iKz2l4esQmG3LliW7dek/X331Hy8vzevCBS/aE3d071mtvXtfVq4/aT3Rn79CABI07bD72EmeeOggjBYglzxAA8Oeff1YffvpHzIRCbhiT7GDcznyFZ4zRJCNKFH0X1MlrJNKmA6SJJzAdyLMpfoCTPgdPfc6uS4BkfRUqjdnEbwbApclZyO15GCOzNJhGIbPGFwySBYAQn7OEQ3MmPTGNcB6upSXj5Px4mp/JDaJIgYQCOOApMUXNjE2YmAUGE0OKwjNp8PMUq9BCl1NBM1GYnw6Qk3p9iiwYsGENEoFEKYXRfkNRxAb+DcMl/Audnm3hPE0Nv+dc4c+iSf+hSanXVgCTMdE98Z8xQJqeTyeRz/4LVygOewf+uOCKpEHLVGbAZQCYLvyygjAD6ZM+x+yVJK2fvbZU/GfXK2NJeT9I1zB7XZm8O/M5PmkkYw1ZNnbqOgezNZIFKVLHTt4MWYj/T6yCzMfKjpWQZgOxDQ8qh0jF92H9U0sgE5oQEe4gqJDThY3IVMNeP8lT8NaLpiLzbaQB4tzBn9tsCqw9fJaEHC5XrCpfqqi5uKQfvPCy7t67p/e//wM+h/wiLK8sq90bmFWObRSDy4W5ovbaA/WmFXWmFW3RfOAfPexrLj/S5nxZK/WSCrmQn7VpaPIlVes1Naolyz01jCEX+38bxufRsQPI5ueqeuTBK2ZlLjbrarcOLcecYxg97Ltx7A7zHiQAaPZ7DJXbBkrqFJwoAwwAj23j0LUvGWBnUd0x4GXeMvAcyeAGIBi4YV2R95ni5Olk7wJQSUGKZUN+MlK3faxWp2vvuma96eTdkHj5SdEA4BKgdFrQEMn2VGoWpmof7mvr3i03YCtnz6g7yeuYoUZjUQd9ArIGyneP7PuIPzRWErkBfo1DNXJdrdYm2mjkNOns6cNXN/TS135d11/5LT22WdVmbV7VQl3t4a6mxaED3paby8qP+ppMOxgZa0DqMcX2tKjR0kP64F/7B+pOa3rjxRd0+9Zt/dEzf6b19XWVGc4VKjq/fEY/9Vc/ri/+wR9ZlfLTT13S6Ppva722pyLra1yyOoBaOFfKuwE1Uz7HtStpNAaUL3tA/PJrzwbTJVdRv9PT3vaWGYkrm2eUn1vToLShp37sM7r04FMq1uddA9+89pZ+4//9v/XmS8/q5juvan2prItnG7pwbkkba/MqlyYqVHKqVed0tNXTfDWvWmWg6agrTWCZkWTeU6FRV6/X0Ntv72tv9eMxXB12XD8CRLN+eLZZo4RxRtAEdVPfwXOto77u3d22bzoWCAsNab6JrRAhnnMqlvF5B6AYKFfCTDH8a3m+bCnhw46ljo1RWz1A0cNjdQhigVXOv2NAWA7fLoYOtXLTvUCvs6u/9OOPa30T4GysUq6pSrkuLI9aR3yPjl+H1ReDjuYaePJxFqBw6OnWnQPtHkzU6RfVuPKkPvFL/0w7d9/Wved/Xxen11Qt9s24zIK+nHs2Kms8KqqAj2Re6gFI59c0v/G4nvrkT+tolNevf/43dX93S3du3xWXu9FY0UF3olK5bvauiR009ZzJhbEW5uv60JOPu074+tee0c7OoUM1CHiiFi/AUM1N1CElvZzXv/inv6pK/66e/4P/zcAl0Ft/0tU414tE8H5P9VLNDPsIaSAZOsn5TDZBEYAsuGjrHSwcIKDQdk0mRacHF0uwruifFEEcSV6JRRK/B6A0Wy7Z5XhwV7yk0ShkpdMCnvmHrsNarZ46h9iLATz22TJVrGIRUdKoUFexvqn+ZEEf/fHPaO3Bx9VY2TSwTv+BNdIfff0ZvfrK69rewWonzl3qhoy9FEq+dK6iHJn2tLa0OAMu6zTf5bKBy2eff0GV+rz3O05j+9363IkhL4ssmnipiWKs3dU/+OVf0ONX1vTuK9/Su6/9iXKjO2pUCOaB/c5TzfAlyUnNuOs7lIY92TL8JKcOy504vyKFPbw6A+QLlx97nwICWkFHbxUMvmBVtkNpxoEdFZoHypnFTNJvBHAJKHgKNTwB4zLgIvPnCxbYTDnh7x1+mNl/2a+zYa9ZoMbwgi0XEuDYUwYj1CDBLLRXugHXqCX9e9Y8tR15jzDzXGAnT87kb5nV45EAHiE+2O1wq8LyJ53hXq/USFmtmmon1yiRhm7AJr2XmY99UgtREhm4hyhVw6qDEKLEgEuqnGzQa3l06hWC9RiDu+hhYaEGIzLq2bifgM7YgPERDNWQbce9jutBz07PTSgO8u42QTktagnSvOkDIXJNVauXzWCu18o+I/mIYBxIZhDD+HXIvPn1HCGA8w2TSJw/gRqCZzyzyLOkOxSTvW7LdikkwBM8FOBhJM9HUFGyHkjvn30jPHphUIbnKbgOOA/X27ZV9gKNPtdMVLNS435GiFLmqZ/d08SgtLfu6QDsk5CcYE1GvW/MBDl/SvdmEOSkbz4DWNq+EMJQUlIlP9msp4nBeAprzQBLnqUUlhOd0Sl7pZnOOpC/JJJKDN4UKpSwiHhmw281BvrxfAXbOQsrOsWMzDqxpCaOqv0krHO2bjMpeTz6ofQ+9Tl6tqyvS/hKau9meBw9gvE7sBD2cnrQIJ3EfeSMLxtbMlgJ3scZxNeVK66F+QxbHUIKu5/T4qsV7d2/pe3b7+pg+7bGnQONuwcqT/uqEU6ZHyXiSeCJI54Zeh3OJWzbvBcEeSXzmfC6+29/5ZemR5OQ8QAi2mcQ8KQd7DtYWPjjRdBDNHmWEQNEDpl2JOP89DnePOyFLKE8QEYo0wCZAEMdSyF4GIJN4eQ5UHmH+ZRVAu13iiiNaXhisQmyGRsAxRcrRb/DjKPo5gJFGBCFYQZcFjUY9tW3hJoJIrBxAJcnyVAhLXZDw8PE94e52AvW5QlwmaTiiXEZwTbRFMJ4c/uYgMsCNxfwIpfX1u6+dg4OHXA0t7Bg0LI+13TS6Ouvv+aAFkC/1ZVlTwFhXt66eUN3796ZGcECgsEwBLR86623DGJtrG9o8+wZnT171hRrACL8I3gtXH+AGkBlA5cwLrtM+qbRYPDwJgouwOUAX8tOTFCc5AVQjUy8P5gFv1D0lZ2ePad2r6/jdmfmEbq02NTC/JwataobPV8/NiWmrJaBFmfAJde5TNWT/quUCPapGPiD9XKach1efYRhpNT5Ib6QfYN6rXbHLEEWO2AX1w/ZEps0BzYBQd6w0vQ1DKV5TbH1wlLpIdNmCsOEqVH3OuT62QsVkNdgOMWCbOJNkA2HGcnufPD3XGfCc3huoNgDHs7PN81QYAAQRtsjM1gHsFoHPQMrTmgky9abd3i5cb3MvOA19Pvq8Ax2u34GAC+5RoD6AJoHR/hLlsy+hLX45ptv6+2339XGmbN6+NHHHKiTTfmGg5Fu3b7lw+P8hbN66KGH0sQwWGHZpsY1Arj00CBdQxjTHDQAzMjjDcgFkz0CsNjkirBv2LSjcIA5uH+4r/29PR0eHsT7GfW99paXCTFaciGIhy0H1pNPPeknkPvKzy+Xqjo4ONLzz72sarWpj/3oJy19ePDhR1y0P/fci/rBD17S+x9/TBcunNXyypKac/MqFsq6cO4B/dZv/6YTzTc2kbNdQiHl73/3zh2vpYsXz+vixYsBLjtNLwYxPhTsaxTT5Kw4yUD2MKNPO/4E4CwYx06Wr1T07He/q3PnzmpjYz2u04ztR3ppSdevv6vnn/uepW+PPfqQQXfk4e9cu6mFpTVPUnOFkhYWV5TLl83uCl8hJrZM33MuKGAxGYiZjPTySy/o3MWLai6umNUY9zImVfYlcgGVSb0jwCT8llKUTJo+B9APoJZOuOx9nmLj/f8Bl3EoxhAij89S5q+YMT6Tr2H2NeMpqcQn0gj7JU9hYeY0sa8T4XAwM2EhwaTLAL3w5gwpyFglFyQMubztzoC4+HOAzWwSG7Jqf/DaLF8IexDOEA/64pLFvU3VrL27EtciY1xa+jPOOS3TzEsASyaEbpoCbPVZkIYvgA4G55CFwQywWX54u/DrXCb/dXL6qSIwyxpMhjwx6DjdMWSybxr9GNKYA0BxnZIVfdiHb0HYYGQrN0mfo5mhFuA14U0a8ijPstNgkCtidmvmK5QljZ4Gs2dT8Jhw01TwgmwvkybaMy/pxCDN1ozBSv8mK/7D6iPSweN1Z35QsBE4C2YBVADHobD01DCTXnHb7A9mdoVhzFSxEeQUIVzUNQyUeGadipw8szLQlTXA/SxXy+q2264rrDqZTnXc6ajeXPAA8r2bt7W1s2cbiiuXL4c0jNoESHoqtTt9HRx37PVarc9Zyr9UmaiHj+S0YlbWYWdsplpxMtJGs6TNJjJx1nlOrcHI4T+dUV5FB8hNVZj0lSfMKJ+3Fx8/Y/3CRSdjV8iW6Xc1VwlTfEBx7oGff1OX8+r08KYLWw6eEwLDeFbGo771dbCXPXBjbRPOUKipr4KO+zm1hnm1R0jlLVp3fcP9qhZhLmdSuHhuqDEAJ/HyPT7Y0/rqslaWVtzAUmMh2+cMNAuBM2NaVIvAACSz5ZrU2tP+3Vv+GZvnLypXremg3dO4WFF/IvUtkWONj9UsDbQw3xBABKoZDboOPyqN2tqcL2mpJhUnXa3XJrrz0td0960vaGGyr/VKQ2dWzmlSaqs2D8OkoGq+ZmZ0sTTVAIZQriL125bKT1bfp8bDf1n39vqa9vFtHui5l9/U+vqSjsYDtftjXVg5p//oc5/Rr//O72h7e1c//6OPqPXGr2khf8usZ/aPpeUV17HsF/0BTRuBNJyJNfU6WOMgtT3S3JJ0eLil8aCt+QYqkypRMCrVF9UaNdXPbepTf/VX1Fg4rx8896z++A+/pNde/HNN+m2tLxZ18cy8zp1Z0NoKTBqIASNLobGzgck5X9lUrZTTsL+v0ejIDDEVy+qOuipjP9StGbh8K/d+g2eE7FFDwBAHKADAytJ+GW6j6MEGg6R3AMLtrbtO7W5U/ESoUGYowd5fIX9Uw/7Qae5DgzzBijE5wXhFTu2jlva2t3V0cOD1W6vUVIEpVIIt0tZEPeUKYdtQhi09KauUL6g5V9CnPvVBTae7mmvWlB/VVShWw5ex29fx0bHlhZyjrNuF+Vpqzkm5n+juvWNt74/U7udV2HxMn/jcr+pw+6bufP9LuqRrapQGGlWatoSCtWnwfYy3dVmdXkv7rQPtHQ90/6CgaeWizj/ytJYvPKCtox3tHx0YpNQIz/s53dk9VKcfqq5IcbbQ04POxYW6Pvz0k7bn+c53n9Ubb7zjc4chGQ1mCRbedGTgkkf1V//RP9NKqaXn/v3/quXisfJYRGE3AXsbZYI9cmN/zMgBsG3sI3+AxBuCAGsEj/SeVVoAI2vLaw5VUq5jJiU9FueHCQqTscr55VRnRwNOHYdMHLIBfQfAC/7dsIWLlZFKlbyZX9RO+Sn9WtXBWlPYfvmhBrmc+tOqVF5RZzCnp//Sz2j16odUXdh0U31I2Gm+rK/+yTN6/fW3dH9rz/YdtmjxwC9qJkgcJk9Qm9iBZWiP07/8yR/Tgw9cUbWIRLamL33xy/rz5170sLgLOBloZzpUQ+URydAh562XKhodHOrv//LP68OPnNedN7+ra689o3HvhqXi5SIgOGu6PJOIwmyfpERx14YTnh3Y9gzsMwuUuC+JdZHCKRJAlFKT+buJ/UFD8gszsTjmewQY4v+SdjPO0JCQmzDhZjuYS2FNGWGEWVJv1IZ8n5AbRw2c/m1iGWbfPn5egKwxcE2S0ZlNTgQ74dmOamg8KmiAJDoxIcOvMrAB3yOOGst16feD6eqhtIOFkpemvb2pMWAncm+HgiDsvFOf87G/BAAYIKEZt673qKFDceSrxIOQhtL0g2bGetgY9YD7RAP7kYdhJYtr4eRRmNivMXzNvj4AWX6PooP6NZPXRt1CXxWDT14/f48KAyk3/SwkEcJRUTG02gTm0LOH56QByIRvlGA318qaq1dUrZVcpzDwjX4sgEp6Yj5imHhidxT+9kiNCcUBoATfIaCX/TsGtCFtD19Chx+N+649QjLORQjwLWzaklUbhC03htS7GROXaxjhSKzTDKjMlG2ZIsgJ3pmPe0pH5z3zXpxBMvtZsXeBMfBhBXBKMPf7nylvkxou4TMh5U+ki5RQznuN+j4B8qlmD2l5WssZe9J1dFIlJS9Ucy1nYU6nmIzpazMc4zS1OFCi5Mea1MUnvVCwN7PnKKuR/XOzGjl7tE8F8GS9exC9MsAyNTUZoJmun3tC8BDUluy9nhLER7ECcxIWZXwuVGoBSpbKBjBDPYfFEPekbPUM+yXe5x3UFv2Bh/QDWlMH7NVMyAMTOt67p9077+l4+5YHyJPunmuzam7gj/DBD34zdSW/c5J4iY9gXMZgIkUK8Qz/T7/6T6a7nSNvIFkaN819D89EfOkM5GXsuUiUi5RkFjzU99Oo+4nU20CkF1ccUPyewiWAIVD98MPkgwfHXhDIsUHL+TekkRvAhMHJRSqnKVSiJONzMIQFmjNwiWQF03AebgekJBYnoCtgURjdRqL4DOlOMrZs+VL0OqGc19Mf+APgkoRpdsHM5zJLFad5AByzjIyP1JJys6HL8vvtvX3tHh1rYWlJ84uLBi0bc03duHFdL7/8klM/YaJtrK3o6pXL9rq8dfOmZbaekpSYkoRnIsDlm2++6fCAjY1NbZ7ZtGSXJ7vdaRsY5rnJWHp8zoBLCkueG8CjCIih68PAGpl417JofAgALwHN7G+JBIN0bgq+4dhm8qSKw7aEPeEQpFJJCwtzBi7n8EEycEkQDVPFYLjAjEJesr+36+aWn2+YAIYd0n/8TxsNr5PY6OMjAy6z35t9hU8XoF63FwE0ljm3ZlYHsB9go3LtMsp5WBMkk1g2yOTTZlsDNmleCynETKZg6sJIdJGSwO7EFGOdsuZv375jmTPvHYk7wTkcEEh6AC5hXPJ+mGJxAzD5ZVTbOj7UzVs3Nex3LZdfW4uQqfC2CR8Up8KnYhgmDv4hDvEZj4N5Wat7AyEcqAuwPpVW1tY9nQO8fOutt1Wp1XUZ38sHrpoRyr0G1L5/f8sM383NDSeIY7rM2smY1oD/MEkDaAhALsKsIoSJqTjy/6DvMyXvxmHbYxoXEzaKBIeZOEwlmM0cSr3kecoAAe9WnkXWOB6vl688oIWFRe8R3qMnOQOXd+/sOJDo7NkLun3nvi4/8KDOnruond19fe2ZP1XruKtHHnnU7EsKKIYsPE/vXX9X58+vW5KNLAJAvFotW+YAWwOg3AOExpzKlZoB3jC5jj0C9u2J58gJMBcT/ChgAAUNptC4V7EPoJHtmS194TyBHPPeS2B9YQoP8IsM7fjoUEuL896Ib9684eu4vsHwoWI2LQw+pFmeQlrWGfbFlgg5AXhkFk48X0Ntbd1Xbzi0vxlAZwCQ4VdCM5hN6eK1s/FbiJdGcFlgT0rpTrBQgvJ+6NNfBHGzv8z+3CAXMtZTgG96yGc+oVFeRnGdPdOzawp7N7nT9oqrKSkxFbr24gwZspsIm84HeMseHJPjzMcyC+lJ0/UwjgiWwcx3OvkaZ6HqrNf0d1kxHcE6ybIiJX3abmKcEyQzh/NwGbkvBiyDgRmJjnEd+Hn8dO93gJSJ+Qdgye/57KTRBFxm4GKYfnOU03gk0/PsfWRyaTcpATNnigH/OiXHGUBOifJu0lN4HWdYDCADYMqASxdxZhifsIwNQM7gzAgDygJ0WF2ZOMqgaVzl1IwE8G//opQSaGWDG6XUHCGpd9PEP4xgIc7lLHDNPkz+S9+FNPGO9xweO4BKU7PpKcjCa4eCFWlQ0XK3AJ9j0GK/MHtZRhAQZ1Kd/S91YjFRB/qPQWqnT1PEMx7qE8A/Aj6wnCiUK/qjr35N62fO6bEPfNAMAwfa8e+pBwYjNyA0JigwEMPyHFP8zZcCuOznyuqoos4wnuU5LBTniloojFSZ4B9dMktr63ig3e7I4TfsWwNYEId7Otzb1fIS3srrGhUqThWejPqaZ8rtgPSpKkVCpIZ+n6x/bEOsG5lGyApnUPitct+iZMRz1cmnKVwDIJHXD3h6zHCBxHD+DMQ4NRGVCedvMPa5FwxguqgjOh0DqMsLyItJ2R2rSUACqprk4+Z01EpNR72R7u8eanv/2JLrUWGk+dUlFapNS9THOYJtcirn81qulnR2vqbSOJhkQ/VtCcI9ZQBbzstMtFpxrGX8QivSzr3ruvbS93Xn9W/o0tJdfeB8U8vFiqa9nPI10oxD3bA8t6bihDOub7brcFLQtNfW1s6RWvVL+vBn/6k2Lj2m4fGRXnjhRT374muWYLcmA7NRzy2d09/72z+vX//853X79l39jScvqffOb2qldNfrDilsg0CeEWqNVQ0GJbVbNLFl3b5xX61OL5QJa8sqVlinQ5VyPQ27u8rnB/ZSz9WWNcqvqFi/onfe6+jPv/OCpr072lzF57mizaWmlubrmquVXNMhweVM5qxDCVSpSL1OR43Shu/5eLhvUAr1Rr5cUn/aU6Fe03GrorffPtDN6lOWhTtZmftoln5ODJ2ps1BoMBx3nU8jP+ipd7itQWdP+XEEduYrdVsPEFEGS6+SQPj+ZKgOCicCppB+dzq2aPKu7UFAPwLXkqTZ9h4OgesLSiGJqO0+O1pDB3sDMxYfurKpT33ycc3XeQ4PzPiiduLZP9o/shcbtVsFnfVk7IT3fr9tKT8b0u27+9rZG6szLCq3+qg++Sv/QoP2nm5/7/d0Ue+pUeyqn6/quN33MBswtN+DkYrMDQZpXqXqogqNc1o996Q+9PG/rurqGd3Zv6fnX/qBfcdbB30pX9G93QP1hiOTScxS4uzGiiWPH7302c9+RpcuXdJ3vvOsvv71b1qlwN7AswZwiadtb9K1f9w/+U//sc43p3ru3//vWjfjkrCgobrDtsbIPFtHMfSnfk8JwqifsAeiGQVQZQCAaog+wUzwPPtE3R7U0wkeq16UcAAAIABJREFUmAw+ACN7Bif5DGOSPstD50r0fVzfGmQSgrQYYlSaJqNMMFXI9f3nJsFwGXK8b9g2Q+GYi6dvb1LRtLSo9mBOP/KXPqOVq0+runTWTCCsN/j81We+oVdfe1O37mzN6iQrOtK5aGJMpg7KQ+Doa2GuoU994uN6/2MPm32Kpcfv/u4X9d3vfV8T9mpLFdna8N7jNIAVx97K9DtOPFKx852B/sHf+gV99P2XdfON7+itl7+maf+2mo2h8pOO65TcFGY7YUWxlgEuCZ3JTQoq5uq2MMoA5FCuhETagCTjUO+pwdJigQAaWSkCAcMhGIlxOWAYnFhcBvky1lgGZoZXZ1iGcDZn89mwUIlaLDExOacITXQtEcejPycAM/2JP2U+nFEDpgF5kgvP+jdsXeyjj5dvSJq5P0EoSYGTZrX6OHEA2NR1UvRB/tYpWZHBpQM1zbaM4V7444XM3JJpWJ2oX0ySpX4OX0IDrFaqcC1Tum5SxpgchdcggA7WI5a0h+0dFngzZUiyMMsqrkzybaDUNjLUM9yf8Pt0TzGcqpfSu2ExY23BsJFhpXMpepCD+q7rgwkazFnb2JWKttrCfgyWJMGq9eRFiYoNMgS1b0YkCbA5Am4ymyteiweVBO5BROt1vafSk4SlG3Z8KfHZdgQJH7E8Pwu3TL7yBe5HWo8zH/JYO9hcmKmKD3GSvEPccVCpQxaTxDdbpwzAkr+kvSNT/ed6nvcFjpNUHBFKyfMYalHX+2ldnuYnBsCX1HHgMQ7qwQ4ngaleE8n3P1kteEbh4j8t8hloeerfWLmcMJN4IvxvXPcmsDDYwyfPS0byCyJHPEOZTZdtoWbPYPYOZqXoqd4o+qRZsFAaJvBzMj/crD4OYLVgMNKKZdiK/hyMSa/t9AFICTDpYXi1rgKYQrWuon9dczhZAfASNWYvEajaLXVbbSt0IFMRNglQ2erCBh66XmYZLa2saW3jjFZW17TQIIC5rsHxjg7v31B755ZG7T2N27vKD49VnvZUmfYCqvQawc6voLGHDAFcQsoLwDKAzaCdTZT7f/6nfzXdPyaVLQp3rr0ToQkKabcNBsBO4O/YaGxOmiS4NO6B9GaNxekQh4yij2QrAZgg6CC1KeoVEINiAhDTwT54K5qpx3MHVTQOPUBALiaHVSC+SILDn8kec0jx8iF3ArAk7IZinSYivndvtjlnvgoz/61YUREJwOECcOlU8YHGfVLF8ddxhGlIfZOEJVguNHagw8Eggh0AlyYDLjkAAS4P2h0zIkgXRQKEZBwQ8qWXXnAoS7MBg3LNjEuSuW/duqmd7S0/uDQrAGIAYXhfvvPOOwZ51jc2wmvw3BkfphhU23g3AZccyL5OqZkmhY9XjJwaMMkUd8Di0cDAZZ8F6Q+AS6Ro+AcxAQJYRkYCbb5h4BXgEu9LClWDQI0w3V5cWHCxQlKsN0X8L/CfzOfMLDVw6cPmhHEJoHOacWnZQAI2Eo8qNa0nk2JABTZEAHAAvOPjYwNy3GfAbhh9fEQSZrBvoqlOLLpQKYSsjUR4fL5gFCeqOexJQEwALYKIkIg7ZMSy6L6u37hhQ3rASlh76+sbluXz72BAAlzya5inFHX8HAZ3hO+89+67OtzfM3uMsBxAQ8Db8GGLKWinj3fIKFjFUzxQ+l4nFIwcrLA8WQ9cg1Yr7juhSdVaQ6+98ZbevnbN8v5Ll6/o8pUrLtopWHmvSLN3d3f11FNPmfHnAoMmItk78L2YXjG1488yCwinxtGUMzBI9giRgpaZCCMvijXDNYK16ikeQUekqQNKp2sdYG6wmHid2FPAbM38cQAaK9W66tU5HRwca++AVPmeAb5arelHcXfvQNeuXdcuNgz1OYP7vBeAd77fY48+rLXVZR/SpLwvLc5Jo7aODre9QcLQhDXMtak0kB+NtX9wbAD44Uffl4DLYHidDmjJDifee2ZlwZ4DuMw9ee211yzTPX/unNdisIUHZhUgQ6N4oDHgCXj99de9fj/4xId82AN22NsjBzBAQV8Kk+5YGDNJO40Ba8uM3clIL770kj709I8kGTZPTYRORUZQJnnPCtGg5LtYnWVEJ2/CtKfF0ZxREbPD+ITxlzEvo6g9YaYCwkVBe+KJGTvrydeZ53lKap4Bl7BXounICoAT02cOZDP42f/Z05Fv4hWZiBFOgs+8mnjOE6PUBb9fZNpT0s8+AZ9Dkgggmf2XAbHhZxWynTjiAMkoTIM1lXlceoJuOXsEugBW2Xg/pYOz3wWAnzEXUpNgOR3nKuyMAGSz88QAJqmqSFQyg/0wC4vJryVNp5LXT+m3XEQmwDL8SwHZo1jzn/vfJ/9IX7+Q/2TNnpmXM4PvkJqHjUCwwqPMilC0aGZOsTxSwxTXMhoGSzUpgm0BAxsh0r+9Rnz2pljD1PzgF5hJyLyAU6EYoHvWlMbPxLM4OrYI0zJwmTUXMEuSp5UlOpQ+vjcymMbezWCJfdnm8CnwyMI+N4c57e5s+Wyi6ez1Ow5Mu3X7jkFChinL6+s67tDMF8Oqplx0gwAw4sYhX/SZSaoqHsXULwS0dWHrwqguVjxsYGi1XC9rpZZTfdJRadxxaFdrUlVrUtDd1lBbhx0PKAAsN1eXtbayFD5H03ywlQ3oBhhOsjK+0zD5GdSwL7PC2Z+oi6iX8LWm3pmjxihTiOODigSXrxxFc85+bfk2UvG8epOcOkPeVlWlWt2gLPvQAv+e87NY1u1799TtD12jNBpNr5H20aFZI3Ml6dx8yMfjPMmbFUKd9OIrr2vvAObjkvLFutqlsjrFqkHe3rioAQj1aKCHNlf0wHJFZyojzU1bKkz7agFWc15hKG9PcoKYINWMdHywrb2dO6pXilooSYc3f6Du9p9qvdzVSqmqar6ucaGjQoPmqKL5+qJTy7vtI71z/abu7hxqpVHT2vp51S5/RBd+9BfUHle0UIPBN9Jv/+6Xfd2OADpHOa3Pb+rv/51f1G9+4Xd16/Zd/cyHr6pHOM/4mkOSygsNNZor6ncLOtgbaut+W/fuHnh/oyldXV/Q+saiJdAk1B9s31Gvtave4a6Hwz1khaU5lRpndNAu6plv/kDzjboeOd/Txc2G/QvDLy2nyZhhbFO5ArZFJeXLdfsg5/Mdy8Y7R2P1OkeajjsaDbqROg8DD0CwMq/jTl0vv7ylW7XLHs7xzKyuLhvE5Ly9ePFC2J3s7tqDnAT7rXt3VeKZGrV17903vLbsHVuq+oNmp99tadxvKTcMYoRrU6tzOLMA8RiS8HvAmtirvJdPsF0pqpSvc/LhOaT+NK+dI8BRgLa8mrWaLp9dULPe0aMPruoD77ui67fva35h2YPW/d0D9bt9g/aEYnW7LTO8AKf4eWwQt+7sa2tvoN6wrOH8A7r6E7+izsGO3v3272j+4DU1S3lNCa6oVxzItTCHbz0+rxVN7HAJc7io/nRJ9ZXH9MGPflqlxTUdDTt6+TVsJba0t3Vs5unO0ZHl2IAsDlBjlzOQM9bSQkOf/dnPaG1jQy++9Kq+8pWvqt2GBTW1520NW41hX5N8/NS/9XOf02ZD+vPf+1/UnBxo1BnquNPSKDdShWANAH3AAIcnIKPPudYzOz5pC22tMZlE/4dU3AQVmJihyKKetr94OUI1+Iz81NkFaSjJXm3CAkA2nqXuLUMuOlZLk1zPvY17k16cFe4pp0ON8yN7+vamVU3z8wm4/FnNXXhC1WVqqroH5fjtf+2Zb+qVV9/Qjdt3I0CU22cWGPVBqs9MBAhPcrY2eq2PffgpffRHnvYQhBr487/zBX31T/7U+xlnOWzzqAmSNQ1sVUszJur2u96HqmPpb//sT+vjTzyoresv6Nqrf6px76Zq5b49LsOWBeCyaFlAyEQhMgBM5lSYhjc/gyUC9QA0Z0FAyU4qAzss6Ue5xr0ybTAxqwyUTcP/NoWZBFASNRmBN1GjefQXqsmYbKdzNasB45zPztrwkHYlNgMsfwjEzCTjs0TwYGYGqJhqpkwp42CZskSAG6Aiw3XY1SYkpXBUAFWutYFLjk5C3QJg9Osy0MNQrGgSTaaO4swN37uo8wDPQDmt/HJdEX7pZjLbriiN8ZMveCg7ooiMdOdQZISVbihEUX+FbD+k3FZ2mNyWgbV5W9/xDKNKpJ/pdAOMBKTMgErCcQAuHXbrngDFQAxX63MlNZrhRQnBomofypqazbrmm3UrMnm+qpVgO9NXZFZmAWRP1UpDBAYJ9v1N7E3AUUJ8gmQRvbcHNn4TMUTmzxn6WYlJcK/Ts7neYXEVaiBYkfSzhC+jqAzlK9eJXjVS3ANDmiVup3owA6T9veg1jQehkE1BWv6Zcf3j78KmLUI0Y5+aSfKzQt2M+dMa6QRAmvgSChPXe94UeNZQ7Ob9MbM0SIBzPE9ZHZtAzFMp82aWZuE5J2TG7PGIPfuUfDyIUlm/xfcNgogHDimfIHsGT/qnk/5q1ozMnsggDIS8LJR3Xn/2cYfUF6QhK5O5ZiTOV2seCANG8tm/9kfIvPOVqj/I7mBweAxAyUAK8g9MeT6zdjoor7vGiAQRi/rKXp3khyQPTPv8Yw050fLaus6ev6TNs+e0vDBnhvukd6TW9i0Dl8P2rkatXal3qLJr3W6ETnqgMrW9YgCXgLAArzzDiYCQlFgevvzav/4fp/j9WeYEaEcD3WlbTgEg5BeOgT0yIgOXAXp5IWUSNcPcJ+Dl7Ht5ypSyWpOU3D4D9lzAcD4QdHZ5p34zcXUi9UB9e2KG/wH6ecBLpMr2dgFFziZBmQkIMmhk4pbv1tWcj1Qsg1M0HrAKB+FpZc8FM1ayVZh8xNINAbic8AHTlIkBY05AWj5CExjeDEkSzUMIEIPMk523BOgCqyyX1+7hoQ4w56/VVaNxsI9oMC4BLqBrQ6ddX1vVA5cv+tc3b93Q7s6OXz+gSGag++6774oPGIUwLjPgkoPtNHAJ6EaTYn+RJBUHfOThcpIYQCsLn8N0PPQUptduuTAxQAazboCkpqXD45YPC4x/YVvWGnMGfAAv2Vy4f2ywMEWRazdgsTDtcCo5proRogFweXi47+vOzzcbZjo12xKAEbAvaO0JvEgAhqdXKXWWojWS9oI9loEL3F9SppEl40fJf3xP5PUwVfFaoNA7zQ7j0MiAeje1fD9PaEYeM9FIAEZCqZ4WaZyQCfbM8CQd8+DgwOAmBTxSQZ4L2I2w//iZXH/eO6A/gwCkcXiIwpDb29mxdJ5DCrC9Ode03Jku2tI5e8gGgG4a/TgCqrg3XAsKTYOryVx8d2/fB8j8wqIeevgRPf/Ci/re95/z5nPx0mV7oQIo8n44hJmi8FwgaYa1C7BnQ+ZazcxYDq4Ir8mkA7E32BczmSr73gMmJRCcQiT2gABgmZSwts265XvZS5LDmwl9ePzAUAS4Y5fnvcTUNtLJmvMLGvbYEyJhjyHG6uqmAQUKg+3tPd26TSp52w0kQ4Ezm2d8XWgAbehsWUhMt1ZXFtSs5XXz+lu6eeNdv+fFxSWtrqxqbn7B09XdPTzhpCee+qiTdY/bPRXLdUtdzJ5KPnwZ04z3HyyuoQFo1jib7DtvvaWV5SXbOCCXAuwFIGW/gdHKdeW5YQ1hnXHhwkVfN94rm3UwuAkvq7koQjZtdgL7M2FXyPvHMY2GAQsLe/PceS2trNriA3Z6yDBCLmPDfbOVI+08FDoZCzFx5dLzmAGWWRNyAuil1MpMunDqdJ2xMZGxZhLxWdpcSKxCNhSgUAZcBssgWItZimMMFFyGzuDTGXAJ695y8tgjXOzwbZFhJ9P4KAS4PidMhaw4yBLwLAXDB9GeQyfDtow54LCCGYiapYRnfknBsOSgBry0X1FmnG5vovAEC2+6mCSXCVchFCvic5KXbTBmA+SMgCTDT2Y8BNZ62kbfE9703kJeHcOyuFIJBOTezoziafSDfcr39qzQFzvZcKdhXYQ0hYm2rw8/I5DmaHLSvwHsCsZJgJezO5SYpSHJSvKxtDa450gpKVZh+CEFC6+oCFuKSLXEosxcTJ22k0KFPLjJ+rQT/zuHePCeOUeSZ2X4hUXgFs8JSg2+NWcQw0vuC8yiZqPpfZV6AKkgrw3WBrJmC+cMVE/UBmiEbZFeC0Xns88+q6sPP+yijD2q3evZ6/K4x+AHdlvHZ0ij3nA9QLNCoVmuNsxyYq8aF+bUh4mAHxT+td5U+lqdK2upItWmXbgpbtL6k4ruHA/1yo1t3TlsO4gHNjdAVef4yIw3miUSuc0UL+TUqCKXJSQZqVnL95v3Xamx9/MX4auMvytDWHwzAZpy075ZVZUS57NUmA5V4NkgERY/yykelHlLg6hrzAKn2SmUNGy1DAbhpVyfn7cUmud02A9Fjv0zy3mtzpe1mD9UuZj5PI909/593d/a1tmLl7WwvKmDw7aOO321VFcPwC1XUncytT3NZNDW1bPLurhSVlMtVSdt5cY9TewPmTernfMNhuzWvXuWEq6vr2p5ecEg9eBwW/df+6b6e9/SZrmrxjSvcq6m5lpN7XHbtWVpWtb9m9c1HXXUmG+qMb+qam6iNn6aiw/qiZ/+R+qrbvAVtcVv/NsvaNhpG7hsjfNam9vQf/J3P6ff/v3f1/Ubt/XpJy6p9fqvaVHvqVSqapBb1fVbe3rzzTvq97p64Mq6Ns6saXmZUDdsBgZmNk6nI7MSB51jVaZ5dfYP1ajO67DTV3VhTdNyU9du3Ne9rT09/dTjmstvqdfGloXnoKrJhFTPin036d1oWDC9Z8+E1VVvlDTsHWnQPlJFZZUEgF01yLXTOtQrb97SQKvq9CoaX3ja6gxqHEDLCFEI+x7AFM54vi/nIP7j1MXFcUdbN66pc7CrEQnL1KKWkJEaPjUTczroKGej4BimsGeamW62Ic0LezMsNc48zjH21IZl1iP2gGpZrVFOd7aPNeJdFGo6u7aoi5tz6h1e16NXlvXggxd00IbNFF7e4b9OmmnBIBbSeUBSaizqq9ZRWzdvH+rO9pFweTgurejiJ35Zm2tL6r7zLT1Su69msaNxtWG5nAEts8zymuTLGo67HiYyXBtqVY2VR/XEj/4NFedXNC7ndO3me7p+45ZuvAMDt6SdowP3OkiHOSfMrknheVynz/2tX9KZs+f1zrX39IXf/bK97WjqSJ8vTsfqHh2pN+pr7+hAP/7xn9BCrq37L3xeG9W+6vmacbPHP3bRIF0egMWsL/zsATe6areCNYlcFYuoWq3g2tkJvPmiU+SxPSJwZzBoe++IJj68gvkPMMRMNZM/gghghZoHdjFQCo9GyB1dB/OwtwLgDCj/YMV5WDvQJD9SjrpnWtMoN69Wv6GPfOqzWrz8tGor51UsVnRM71Gs6DvPPq9XXntdr7/5tgfP0diH97prAJ/tyUs5gXzz9YY+/MQH9YmPfdTe/hfOn9eXf//L+vo3vuF9FL9t6q+wWeLwiQEjcll8/rA8qheLurC8ps/+5Kf0kfdd0d7tV/Xem99Sv3VDxRw2BCSLc2XKEqxLhyzaCNUBQd6Dk9cf647nx3YuCRzx8UYd7BRt2GUnycgJeotBagrCibrlBKT84ZotAKgs6M8gS6KmnbAtA5TNgMusrpghpDPSR/oKg4ihrvBrpuZzfRlsN/sVuoijhkip4mNqaMPZKdQ1FJQO5fVcnq8PWTHJ5nyYpWfGadQdAJEAZAZ+C5FtQY3PQCgUUsiVg+EJaIwdhQe8qc6wX3iYyISNgCXRziZXycBPSuVOgZH+WRPUWElqbeCV6x6elPw9DEM8V4/bXbWwhjlCBdi1JyUAO6FRXP8qgVX1kuqNsmqNimp8JiyH4BysXRgGEKBTgR0OCYawnEqEyBTyMTjIgpKT4rXXwf8ylHf06LbMycbWye87I/843MheoTC7+Yhnk+d8lpptVRf7OlaAhOuyX6KepIfhZ/TDX9g2AymzKFs1SfFkOTF7R5YjklK6eY+uAemtTWALaxaTqBLQF/EUEGmSBN31fSI5pfXk0jezEEoepqh/AjhMhAnfI2ocmIk5TYdFg/sMhwK4TJjtjK/Avw9iwEltm9hNp8BDMzNP44sZ4zkD+LOiOJssxIudEUSyAbq/zN/nlL9+eo7cC6UPErbDJiEYtP4MI7XaUKU+p3KtYaypWKl7kJOBk7YRqeCPU/LaDOUsxMDscy8Ayv5ArV5XhzAoh4NgCWfhSCbxxbDQhD36ePtjMVjMyIr0MplFFj1TXkur69o8f0GbZ85pZamp1aUF5YdtA5etndsaHu9ocLytafdApUlH5TF7JcppeoJJYlyG/5dT6O1NkIgWmVSc6vP/+p//+2kBTYLZJQFUwApi4tY6PnYYCmAGcvF0qT29CtaeceDZxupNIFHYs19n/mA2qTUokwV7FDxtB1QKIDGkZHydpeSAHA4KGag7GDiFlpvmBV8Klh5yBPs6QDPOhbcZkwISsWAWAPx5OoHkywDAwD8jABcAsABWAVXCWwcWZ4SmIBfPAEwDlkkyjheNQUteIzL3fj8kxgAvpuaWVW3MqTG/4N9jnH9EEraRcKYpdct9b9+5rWvX3jF1PaTiq7p88YLBV+Sme3u7kfIOazClrN+4ccNMzbX1dUvWMqk416zVaRvk4DGhUQngkkRiwA1M9EG1g3Hp6WMCLtmIhmyK7WBc0nwBtnG/YfMBXMJCAzxp4O0119QRfhy9vkG7AFdjA55rNLzxBhs2gF2uKUUJa+jo8CBtlkjwwlyYST6vle/la5gADk+S0kTEkmVLA2KS6iOOtZoxchI4bQl5h0IsvDr5HicAZtPNW3hITGcp4gZqfBCHlNyyFwpJF2SA0DUVazVPJ3jQ7+/sOt39uNVSc75pZidhMqxrCvtmY04rKysGL1kbZk1aMp8zgHn/7j0dHuz5WrNVclBQ/DNVJ3meQQ/TaPeYgCPICBJzkQMFZl8WlsX1cgJ4jUTUYwPK3Psz584bYP3Od7/r+8fX8XqWl1c031xwCAzvgUId7yJ8GQGOeS4yliCNSIRmJQ/bROWPoUR6ljMPEZ4hgosyv1tATa+DAA6xNgBg85DPk1kKytgHuJf2jwMAtKQimLr8bAprfk19zKS2Vm9Es1wJhgOhQHfv3Y8UW/yK2E8wuK+WvH4XlxbNYI413VOpMNHWvdsODWJugXcUfqQGzCWzqa5fv+mgHKZG1fq8VtfPGnjYP+z4OaBYAXgAmGUIwISL+8Nao3GmoXvn7TddICHJD7kRQDrhAAQ9HXt9kT68v7fv38PY5Rqx9qH3c4Cw3XEAwYClKAk57Kkpo69fGF7fvHnTA59HH3tMh/uHKpaZbsfzQoHFRY9pckpKzsArv7IAMzPpdqZ3CJJiFk0UB202sY5dP/77IfYl8qZTB3K0o1kydvr6pPHIfp6N6ZMVQyQ5J8lGOllSVZukWxhEGwpLUuRgMnLgzUCzRA34i6zQDFDNgGb/HHsQpeHaTOcRBV6wRpN8OlMUJKsAe1tSvFpixbwweVx6X5rYryzM3zmPArhkeMPPHtHw22955JCwABLDhyvk8GFMD4DpAI8kczaDIjPwdhHDFDkzGA9Ggv8+C8E0GBU+bg6Ics0VIOZMYmYv10yCkRVlmfULlWlmt8XriqlnCPW9iyZvq/j6kIbFHhh9VPy9eQ/ZsDj5RUUxZw58KhgTmzSlvYepPg99algs1Qk2jGFWA+BZfkfmW5rkXdOJKuVqNMWwhdJezgM/wce73FC33XPWK5Licgnv6oFTuHlWO62OGU+Fwsg1DmfJvXv3fC0uXXlAlUrNwDWhXg67GUw0zJd1/9622emcNwywMl9amNOD5LkFc397SFAOBvXJumAyVrU40RqgXnmqqnoqTfpqlCp698Y9g5b5pXMaVubVm8KEL0czA6OIZPQCQBDm85HMaLVDv+vzFabG0hJDmakLVwbFrAfUENwX/GBZDzZpmAwceFIpyOnl/FkZULtQ1ojgL4ccFc2OtLckzVS343Nk1B/5bOG9x2BhamYpjDZ8uPBEnKtVVK/mNFfo6XB/V/fu3la1WlJzkSHfnAvv4w7p6DkHA43wuIOVCpuE4c94qEpZWl2aUzHXV37aU43XWZiqgaQoX3BtdPPGncQGvKzVtVUNx8PYU3LSwa1rOnznuzq++zWdqw/VzJVUK85pWhkauKTxbNYWtVCrqDhpOVEWWXyJ57RU03jpYV39ib+jSXHRkvq5elP/7kt/oMHRkQ4HfbXHeS3WV/T3/s7n9MWv/LHefvs9ffrJC8rd/wMVDl/SO2+8p++9MNLSckVPf+RxXbp8RrnCQPv727aa4p5RWxKwAFttyk1FGk1j2m65Bh1PCpoUa6rO42lc8kCTZnTYO/YZwx7KmqCPRf6Lnzx7Ekw7giZYz3hTVUpVjfp7quWlGiFS+y3du39Hu0c7ytcLWlzfUGPhim7ebun69CHfW/6rVAGJgwE280/F55BQTrwJR2Ntb+1q5/a76h/tGgwfjUIJ45q+19Vk1POf17ANAIQYhyqHxhaJbPjbIZsdhzzdPSTnHUA5Xq8VR5yp0tDBYKpbWy0Nx0WDoB96/0NabcLvOtK51YpWFudUnl/X0XE7hn+ADIQ7to4dGHV8dGBAiecJqXS9WlN/mNP2QUf9cUW1M4/rQ5/5p6oUcnr7G/9Gq51X1ci3NIBFSsNtJigS3JKBS0IECUwbT8rqa1n1xcf0+Ed/SsXFVeUaVR20jmwh8Pz3XhZb097RkesKPPYIOfIwjYHWmF5lok9/+ift4/vutZv60pf/MBiXMHdyAzXKBT320EMaY3M0N6df+tlf0oWFnL7x+X+lufGWhq2ODo531Rm0Nen3VUn7a4RUIOcOXzwPqn1+hO2KmWzss0mFxNexxnr9dgyDfWbHoJ9nPQM/QoGTgTwxYA3WVMkel867KQw0JlgpTygInqP8XHwFpxqMh6EqLlc0zjc0zM2r3avpo58PweCcAAAgAElEQVT6eS1ceVKlhbP2Xws23FTPv/SKXnrlVbMu6Q+tf3NScZL3pnRi3guKHg//JhN9+InH9dnP/IzGva4JA//+y1/RV7/+J+pR29H/MpDK58x6m282tNCsqzlXNUGjNldTBQCh09XmfF1n50s6uP+G9u+9qtJ0V7USfUfGXIdpGJ6JUVelID6vmfCyjxCqk/CPKENC5eF+x0qCBEf9B77rycPzlOIiqqwAITMfyxkwlGTS2fl/8jm+Pmoyaj1qkBMg9IfYljOVRbKasfdjnN+zQXQChCxddc9GHwpTjA/YkJk3ZhZElIakSRI6sR1FeAGGEi0F1ji5OsIH8bQ1Q9y5APQeAJRcL8BKrnmwXfl54bkIIB2BfyeeiompmXIv/D2QqppJRj8yVr/L50jrhjFpPCIRLlBRHLU6toxgmEdP4D4fy7pq0f6TeMTW5wAqIejQn5C/kWTQDsotWAIOhkF/ANkjckUiLNfM5w4hep1UK4bykKtufIIBfGIZQx4JuXvJ1yiex7CNcliScRLOd2TdGUAZzEnLupNSMvM8jYlSsL9jiM2+H7aIpRTMla2tzEKIM4dezN6TaW8hCAhcwIQpO8ykUBoDc5ErkGULnJArYjBq+6AsCCjrDbJ5eiIPZ8BlrH32z2BcQhAc8zEoaDwI1iUDoow1OyMqeL1HEvpfZEDO+ojMSyrZVgU2mQD/04FXqZ4PWXh4d3rNzRiT3Bu8VBNIbtzr5INhGBJuMlIckpNYkgCR5RpBwg2Va9RLjVkdCou330e5PPL6xH7A6zQDKw1sZwzZ+EzvYYAa1TOv0wqv8DeNLSggXOuhuOfT8EhGiUMB6GwX+iDsdBwEFn3B4sqazl64pHPnL2pteVFrywvKj3tqbd80cNk/2lL/cFuT7r6VRbAuCcXzMLPAUBzGJWFYYR/FwRMYTSJYJPAy96//h/9uCvCWpYLymgGuABM8gTxuqX18HMyhBKCELC98irJggNh8Y0WZD3GqgQzJXTSJ2cfJAo3DjUKtbCPQQJYpCuxniJ8eDAkk5Rk12Yls0RTaI7GG90M1HcRR1Bvxx+CVw9kmr8EOjEObbjc2MxYXD63ZdkaXAWFGDlIh0ZBCBxATCU6Bc8amuxhYc326/kxRCMMCgJrCHlCFIJ5pvmA/ljZUba8FpFEwR6sOd7l3jwCeghbmm9rcWNPF8+dcwBHicbi/r7nmnIHLCFCZ6tatWwYpYNABXOJvyQcFISAjDTELkAaKZsBNBEEXHPROfs7HZjJjXIaUbEAoT6vl+00z4vs8HNmDw4w2JkujqYFLklExxyZtPAJp6pbLNOy5AeBGQ0XwRPjPBa2YNMcjMyLtQ1rCUyg8wXzv6iE9grnqyUI6oE1uhYnmaUDIhGITjvCYmZdcnPUx3ZhOY922js1oo1DnZwAwwlBlrYU8NHxSnGTGdpc29UjPxPcjpnHoF3Kwd4plG9DukBK/u6tOt6OFpUVLTTY2w+MyisBi2BXU67PGnbXIOmmT/rqz7YEAnqI8O/w56xoADK/KlfX1ZNYXQAPNjH1XU2hPBl6y9phsOll9fd2/3ts7dHgEDELYl2xcr732um7cvOUm/syZswbJYIpw7QjP2d0LZi8gHsE5fB8AuQAhQ0aUAeeZB67p6E6Ni+eM5wrQjmsJ2JJ9ZMFD/Cz+Y7IXh24Q6sy6NmODTYv9BNCOAQOpkRR9Ez/DIV3qRJIzh5JZxFOzmABuAdHNRKSZAmh1IMXU7wvfVbYi7A9IvXeRA8OzVEoTzGAOE3gF2PvmG29r//DI0rJLlx/SY+9/QqvrZzQYTrW1c+CmHfY0ptNcU9YODUd4oo7882iM7t6+7anpxuZaHPiFnKejrBuaTWSnhCrdv4sctaaLly55IBNWK3gtjVUsVf1+KZpsrOzpE98u4usyuwuGHAxBPvShJwz8lss1S1Y4IB24hFcVk+9Z6mQqjtMcO5tnB5MxJoQ8v75NCaMM6VMCrGZSoxPAM8yVf1g67hJ6ZtYe3y/YchngmeQ3HiZk7vMev8/2gSiI4/vas8XTx5jUR8hayKyDSUBxFtfpNFDp5/jUa8vOoGBc2pdkVjxAAPKQBDbeGMZcrKWMmRlOISEPssclCekpzCWb53N/zChMdEHYPaV8YucasBxbVj5KvlKZCNqm+fY4i+sPKO2CEyZBmkqnLj4NcKIhirT5jAuZpYfzvZIs3ZbX0fzYHzTjs9IUmHWAPDsZrqf7k/DlGOokxgOwod8r68DyrLRGomKM58qa+NSQ0RBMTqVBpkbEMzMrMU6anpCqpyIlrb3ZJP0U0zRGIeFJSrFkOX0C0sy0Yfhp9jKyLOwUYsJPP+PhSa6kcX+qKsNPgj4KNJN4WQ98Vtkfc9hXs17Q0dGB3n7nbT3x1JMO16FQQw5DumI+X3HqLrJoAh0YSgYAz5FRUa5ctg9kqz/SKBepjDTEN7olJ2h3QDQd3zBQfdzSxcWSzs0XNekcqLW/pa29Y00r81q//LD2BgVdv3+gaanuGgmHO0JpCCtxWjzDHxQlBO7kpLqDCpFfRcPiSX0a9pG7wOXlSjvIinMaz9UxvoJDYcfMB0UquBn/lnWOxHjKHoJv5mhsr+Z269hy4ctXL2p3d9vPJvUMw7aCRporAzRNLb1u1isOWXnh+Re0uLigj330abPdxsTNTHK2Y4GRUyhUvQ5CFjm1H6bXKH7ByZ7DtjX1OfUHDNkP1T68ifO6/aVXV9bMVGdtEcDn8zufDwXPwbYO3/ozde89owvzQ00OkQ63tXl5WcubS6pX6+q3xw7DyY2PvV7s+zjta5gra7z4iB7/yf9M/eKSanNVVesVfen3vqLu0Y6O2yM5eKxU0T/75/+5fue3vqx7N2/roQ3p7kv/Vu1b13Rlo6Az51dcm+GxTM2GX2G3B7u3EgntyqneqFq9gxwZL99Ra1/dwz0Dc4DH+XJDpdqC+oDmDPnKJa0sLZoZQaiKJVyk2HPGHB1pdXXN+w3/EzK4sHhGtfKcjvZuau/eDbP2GuWGVlYXVG5MNa2MNciVNckv6dVX7+l+6XEPl9lfLfHNvIWTpI/XwIdZXWmg0t7f1v1b76pWmKjXPlS3e2z2ZAcGaTGnBuEsNESoD8zIjy4JoJnnGYUMXuOsv8zjmWeMUUi5XFdnMFW5uar2uKBpcU57e0dqHx3oqfdf1WJ5qLW5iRaqhFK2dDQYa3t3z4GN3XbLLGzAgovnz/h5gQ3EvhWSxKn29tt67/aB+uOqOpUzuvqX/64bsJ0X/0gbgzfV0L76Cbi0nN1Xtqj+CNZg378bTwDfVlVffp+e+Cgel5vKNWqaFHPa3z/U1/7wG2q1hjo4PnKdNh2FUgBpIx7xXKu799/SL/7i39TVqw8KVc1X/uAPtX94qFyxqP6wp0qhrHFvpONeT61BXz/xyb+iq+tl3X3hN7RRPVYN2Z0G4P+qAxKn89vexT5jQ3WQ+RtyhiDthtzAGdnvEqDKnpgNCJNRiK2xYDMF6SNj3PH6qfmDJBJDN8AUrALax20zanOFoaalsWs0arhhPwAnasBimbMFl0u8dBsa5ZpqdSr6yI//nJYfeFrl5bO+9wwMSZ599fU39eLLr+mFl17R3v6B4Tpq0xgoR53JvpEBGcP+yPf5iccf08/8tU97/a2sLOuZP3lGX/rKVxwswbVd2VjTpSuXdOnSRa2uLNmDrd06VLtzrL3dLR1sben+tWsqDjt66OySFqtDFaf7KuePlRehZymJPPXHWQBgBga6T8F+KvUrPgtTInc6Sv+DTxkwFL1RVj/5HSZWY8h+o7JL3pCJXZl9PcOf2Reln5C9ppnHpQHPAH5P6r+orU5pY2drJusTOOUztuUJkywNyz0BTSCi7VyycMYE2GTqDt6A2ZZT5fCt9MCT4TwWPGP1uoC9EdZbqzWil0uhpn59sD4mDOth2yL55jURhBNZBRAugr0ZFlxe/5lsNA2fWYeAQDAl+eh28OcfW1ILYMk5BVBE/ecKppRXuVbW/EJT8wtz3iexqqriRQlQaWIPIYChUzegZQ/IIMmAPdBzE1Qa1ncpGMfqKoaMDDH4iOEKcm73TR4QQk5gP8THn4/SzNYqU55YpZUIacGUpx8n3DiUfbH2TiXNJxahbX5QXoSVtT8ghpVLqOM4n/m5QQCLoONgXfO8g+UQmhxhiCeamgDkk31TZjeQciY9vueMovb1jU8AesKBTlRYAaplvzfQ7no0KbQYrDqpHeLUFFcHTWBcjuj74yOA+SxkKQY28XGaNJGq+VkQTqiA4vk5db3SCD4ep0TC8EuMX/urZwqVkir1eZVrkKjmVIY1iYq4VlcJsNK/rqlcr1lhSM3iQGtnwqBADjY4dY+l3L2+/VMhpdHjYR0UwdnZ5/i1QUunxsewJK5vsnrKwqeyoK40NHGnl9kxMqDC8g57IQc3/39svWmM5dl53vfcfa19632ZhbNyOEOKFCnJWkhToigrkhE4QeIkgOMPCQQjAeIERgDDTmAkceI4yAcHiL/EdoA4geMkdrTLikXJtkSOOKRIDjnTs/da3dW1193X4Pe859zqkd3Aneruqa67/M//nPd93mdh3aIYC8DSYacA1tW6/S2v3nhKl6/dMHC5vbGqMnY++/cdzjM4fqQhgYO9AC5hXZYJGEtrbQFcgvMkS8nMxuZ0COb6TIW/8V/+pXlu9hwV7yCBYPYAYAKyAF6C+CO1gPEVUrJzNkZ0pInJkcxEzepbsG/CdyA8PZIM1ptJyE0WzLl08NBoUKQwwcCkk7uGhQCLKC5iSmgehE8Tm2eeFFJYLdK3EmCZARNuMDYUZLFOtEsgmDftTO8zW2CsYS8mHmNM9inE2TCN5semk9PRu4N+MEfrDQMoNCckjq6swcKT/fmYytgDA2CjvWzJOAzE45Njg63ITHe2N3Xl8iVvXh999KFBPthigHosNIqB3d1dPXr0SJcuXTZ4CWgJ6xI2xRmsWDYlbJDr4YmZvTn+OHDpTYlN1KDiKIJ5MF9NPpfeLO25h8E+E/tIacOfE88ugB2k4jD9kIZTBMLuYIM2k9UJ9FEEBfNy7I35+PBQ7WaAzNgQAF4ik8bzDzCNVPmQLMYNb+YZiehOtQ+rAk9TTXmP6Y09Uy1FTka8FDV81sOBwWHAS25C/DevXL0ayZVJxhKHXaJHO1ghNjAOJE8jzPSdqj+ZqkvS4nCks34wOnm+pRVkceva2t7y5826ygWTwTAYOLWawTTYud3TU50eHTn4ipvf/T1A+Gisbh8JTUXL62u6cuOGi2jLxe2NE+06n0oEY+ENSWLjYMEoWnLSbVtHp2cGxGAmX7x82cDMBx9+pDfeeMOfJUDrzZs3DOby8wF4GUoAQF+4cEHr6+uWVgLKwYD8GLsSg3+niAdw6QMjXQsOUopCgMgI2ArfEg648FM694Tk8zfol4YdbK68T/9sGrb0XsuVkKTEkKRsZjMyp5hQFQ3Sce8tDukUrmU2m5mpIVVnT+BHnp5iwD81iL25ueHPMu99bGg0EEeHJ+FDMwX4XNEnnn9JzdZKeOVU6+qR9AcpoEGjiQQV2XfNr4fXRmHBr8d7ex5+XLiw7Uk9wALJvbxnbA14TY/29vTw4b7W1rf0zDOfsPQMljlTagASJxw69Ty4j4tpYEqG5vOnGYDF8s6tt3X16hXL3yne8bUJ76iSZc0OvUqwZBxe57VxOoqfEDhkL8RkIr1w9Imj2dBRKrrzV9heeToZX88Bygh4ij9ziD/5fVFIRrAKm1KWQ/u1u5sNeU4mRAYgmQoig+DBZEhjwmB5LJgkYQ+RX2N+DfnPQD7x2s4nnp7rmcEdFif5s/ezJAC0ArDMGcG5AOMWU2lLJlIAnNlIwSJxcYlMLhnLO20SdrEVkll2a2eugPES8TGCiAIM9FcXFvGx5vvGf8j+PynZMq55BPN4g7HfJ6ErbHWx32d2ZzxXBPeEv1acceF3dX49c3Kkp/z+tGMCGh5JaVjpoUH4efKafVVhAzghOKRqi8aH0AFeVioUA9rMrMvUfZmpGQmx/DyDz0+EKIVqB3YE+2QMPgB72EdOO91k8xH3vVej1yeAQDQ1DXyASrL8sdksqN85CXleqeJz/2Dvga1Grl6/5s/YXrN8qiB/hbLOOiPb6UzwpmuveCjJgI9rG153RXVHU532RwY1GH5xljyYVjQrNXU6DEP8cv9E64WuXry4rLZ6+vCdt3y2rV79hCbtdZ30wt8SqTagVatcVrtS1HK5oAaA42ioE9hUzYZWmg2Dmvn+89Ta95DTIYLxQ8hGuj+RlJdZVzRGE1inpJOyDmeq40nqwLgA6qORG+jo+MhrZX1j2Uyk5RVk0+GLFd5RcfZXSoSHEAJzppPDxx5mcsZsb192CiqMEtcgZiXEfuF7D5sFGMow8MyIpekI9iy/SsWqTs86eu+DD12wc5ZtbRLsF+A+P4+hDb9HlszPRubG2u4eHWr3rdf16Pv/SBuFI11YXdXWpau68tSWxr0jTbtD9Y77msLorDK8HUkj1tZQfdh0Sy/os1/+JQ3rm6qsYltU0G/86m/pENC20NDeoxMtbTT1+R/9MX3tt1/X7vu7+tFXLmqz+p7m+69rrUaCJo055yK+yGOVK5wNJNzX3RSz3jkvGKBUV1Y0Gfc0PNnXqEPqtzSew8hYUq21FqxvUOXJSKPhkYF4vK5UrKjbn6hUbTop+uKla+GlWijq8cGBPTAH3TNVij2tt2tq1xqql5tuUkfqaTDvaQg7pbyjd9870n7jE64X+GxpmrPcLwbHsedlljo1BsOX8aCj73/nD1XRRDubKxp2j3R8+EiDXgeFt2WSgNyw3lizvN+4h1nn4RUP4lYuY9dTSwEDMFBQ9SxrXmqp2l7TWX+mpZUt/dG3v621VlUrjanmvUe6tIan6kjT+UBPv/CyCRCsXwYUgI3sVdhDjEcMkEPaHAFq0tFZX+/fPtDRKWkDT+tP/Nn/3MDwP/8//5auzT/USrWjEcFOVniRpB7A/mAcECagy6zQ1Ly0ZcblK5//WbV3rmlSQ8FT9cD1L/7Hv6ThQOqO5uoOJ5atB8BRUit95Yz54hd/Squr6wYuf+drv6uDoyPXp4C87XpL5TnnD0Sion7h535Rrz61qT/6zb+pzeqRanj1zQeaFkeqMihmiDka2kuSZYhPKNdqMYBKieM5MJL6xmC1rU4IGYT8EMNB1mmEj4SHZAYSqAsjwCdUKK6D6y0TJ/r9rlQcqbZELVf1oGI8LKo4jwErgSSj2VAjzt8ivqxLOuvV9Lmf+NNavvGaGltXPZR1gvhsru+/dUvf+/7b+s6bbzqV2cNN9whOajGznNfCa8AGYWV5VTevX9NLzz2tG9cvaz4auvd49PCR7j18qBtPf8IWRROS2nsdg5T3bn+gD959S7fff1f93jHwtOoFwtSKevbaRT11acvhWcPesWawh8zUZ29HYQRQECw/Vz9mbfF+o/fyEZpqhkWB869ALgPHybVRQJOZlckPKZcYJkQP62DMBA5lRmX8yMT+SsPo7IOZ66P4eWHNAhkirmk+ixOYlFiYUdtFTRbM6xgoWz2zqAtDautayt9X8RlpC54Urhc+3amWM9uJjwjblRSeU4iAT/AByCTdzsDDM1QP+CdHLRi1SCgn2eshNQBW0hNirxSDewfG0B+kEKQAPIMY457KQaiwKQEoOetgr009ZB6hWuF9AsiBL8CahKxDaM4Kvf6Klpfp1evu9zh3APpsR2csJRSaZ4RjnZ3ZJsxYyqDv+zFniPikNcmMsy+TQqKv8p6biAvWMVnqHiBg1FtJzWY1KO8HwIpwnMgZCFAw2aNBpEjPQ//A8wXwmEPzIiCI3o37HpsXgNc6LNI6wCmgZRBWor44JzBkNmMUqskDPV3OvMbcN7o2CY5CDHzTQDqQyIwDxi3jQJ1cL/Jc2Ycy7TupMDaBGYxpAVwG41Kzqoqqe58JDVAmR8VTZXB1ces9CVa6PonjwY+gSERHFHKoxcOp3ICQ9pbMHpME4TT9CMByWbXmkv99hHkSyHuuwKJ3JaB3NBl78NpPvXhWIgYQea5MtOfrOOyRrMxbaKDPG7w87Mi9VfiF0s/wvACiqMDwTo5w4CBKxcN2iPTq7KWQzRiq0S+wf1HHVBseFDPY5wHJ5+KVa7pw6Yq2N9e0s7mqamGizv6uwcvBySMNTvbsc4kPNuniAJcGxtm27XEJcbEU2THs5Tmcx/taJIsX/vpf+U992bMZqlljyZ+AFYW8FaDGknFYeQZtgkW3QOpNV07rLW1m5k6kTex8FJQa2CQVCz+USPJ2KE/2w7R0t+ikZ6jXAFoYisLCyilfDvZIr41NwDd/MoUG+GQaYBDT1OxIKOfv/UgScx/A/mDiMPDBR7PKjQ8oBGgJzXYAgyCaOl6rPfpoUGCDZXmgpNNuV6edjlZW17S9Q9p30ablLKjllTVvuEzZ8b6CJcX/w5OTgn5zY0NXr1w2GPLhh+/p9OTExucAlzSBLExkWRihX7p82eBlBi6ZBAVwGX4dwWIMWa0B6PE05ChMbACFUzpsTHiQivc1BJDrdsyiyIxLgEvAWEBLmpdme9lTgSPCUhKTEUk+hXYGJC0fShJhMySS7B4GKeE8S+2WCzQo8DQjSKthWy4tL/tgiAgJb3FRGBmsDsZl+KXE/7d3XDL15brlyZGP6OTPAGjJ83B44DtG4rgldin9NQowgBEmerHBGxsAcKXwmUxsU3DW7+uo07dkrWfvxGCTtpbaZupx/ULujvF+Kx2iGK7PzLxsN5ve9Tpnpzra3zeISVNPAju7Ip+3E8KLFdVaS7p45WoYmScgOhv6stlPpjBTGCPNI9U7yeK5JwGsty9ctJeFJcmTqRPP+Vzffe89/YAwmF7fQOunXvmkpf3sYawxPivA2qeeespyBp4b8IvXCjCe0+eiOInpGP4uFKguaJOBdp7A2eDZniZxIC72F9+bmGpj6VA38AjLiaaCJsz+OoWCxiQ54nmU0tbDOyUsH/geGj0Yuv4sk/0Da4Y1VbDBEJ63eCLiiQkDt6ujwzO99+4Hvoey/cCLL75otqmZLqS2c98USgYrT067kb5WaWhldUPPPPu8Hh8c6/H+Y8vZ+Lx4rci+keg7WCTJkriPH+4+8Nq7dPGCfWKQ2eEZw3tiIAQTlkCey5ev69LVa2EMD6OrHFK/YF5GKFqYgwdzkM8LgNQbt4vimXYf3PHe8cyzzwWQm0B/Gn1eE0xwD46enPLn/dnpzBHZsiigAc7SDNHnXJrEZrDrvFjJk34AkQAingQu44Y6n5DazCIVxHE+pAmqZeLZIzH5N/rJghXpwjQxL/NEP4BNFmNOAD9nXQa4HkVxBqcXydbpdTrMI0q/5LOZYmvM8uZMis8xjPpj3zGsQ8WRCp78lX0rgCu+qQzVxGm2NFg8NgoYmgdzYMR7odmFhcD+42uY/KLS5JfPnoY4dTdJbpIDxmAcxvnqEDvvV/E8c/Nq4lf2zaS4JznaUGnycbYMCF/ElLRpz9Qndl9f++xXmr76vud5DRDF+R8XHZiB4vfjtRwNGuosfBC5TpbCJt+qKCBTMYoRW3yiLmAyA7iYmBn+zNM19vQ1gaDI6klAtbxrxoArpFykIVar9WAL8pzz8G00sxLq5bykwoxBKGoJadg/c4Iv+/DDB4/cVHzqk5+MwQb1AmnefD7FqhMUGWKNpxEC0Vxa1THgZKGkAUOuEZ6nABkl9QmPG/CeeZ1hAXFWqdr2wiFomqpdnKhM0mL/zI3J2s4VTUpNnZyRBh2yoR4DJMKOMNYvycnc8/6pSsOeNpdaKtSarpUsfTcbk/WR1zTXBJnP2An2pXIOO4nvCyLNVLVqyUMsznMGprDXmj5fqzo+PLPn9ng40DNP39DSckPTSV+tNkCn1CiQJk142MjnxnILG4+h3n33XfvIPfPM0w6xOzg+sve4PfDS/cN+bvuHdN5Sr7GeqVloyPOfqfc4o1CdUI9ib7K1te29lHRVzpjYkyLZPZgbLPGph6THx4c6fPRAk6Pbqh29rpvLUzPSZpWqrjyzrUn3SPPOUKMuDFmSoccqoOwxC3SgIez39gv69Jf+A40a2yq2WRdF/eHXv60He0d6/8O7eu+9WxrPj/Xn/vy/r8PdiT78/gO9+tSalgvfVfHsdVXHj1XBt3NatAzM/sMlAmIGZhDBvOS18/lTj5RaTXVODzXpnarq2jaCmAq1tualRvinVqqawLQtnkgzBpnc+E3N5hW1lzc0npU1mMgebDThsNa51q0a+0NHs9FAzXJDs1EZ+yqV6wVNijNN1FChtKO3b+3rYX3b9Q3XCgUEe2quoTNIwjXjGpHqTZNTLhf0jd//Z1qql1XSUIPTfQ3OTtVqUG9wD0w9aACihOFLXUHDYmYWfnMV1nTT7CnAXRgq9UbbwVDdQUEP9461f3ymk7O+rl2+qN0H7+vyVkOb7YmeutjUJ5+9oML0JILPmttO8gWM4vydT0eJ4QFJYZgsNQhOYS0Wddod6d0P9tSfVDRbvqlXfv4v6MLOtr7/T/43bQ9vaaVwrEGlZgm3/YndtxBiVddZ4WmDHtNZX7NKUeNiQxeu/5BUvaRJsapai/2qqze/+z2NhnMdnAx01OkF8YPGcdSPhO1xWO/87M/+rBmXnEf/9He+ZrIDhAGkflUUFQP8NKcaa6av/syf0is31vX93/kftayHqiDjm/U1mg9UnsFsZQ0FUyyrjvK57m0gSGj+DCIoMRhdBiiwAWAggCWXe8SywSDqvydB68xmok9ymGuponazpQFEkFGP1CZVWyUnxmKBO52wPqp+LuTBw2nf+6cqrPFgXH7mT/yiNp/9rMprF+1jSH3LOn7/o9t68wcwLt/Ugwe7vn+4R2JAsqmtjQ1durCji5cuOSyROg/fQAYY0yEexwBEqdUvlfRgd1e3P3pf9+/e9sDN+0AAACAASURBVOCqc3Jgj9kCVgdl/PhnWl0qaDbuaWN5RVcu7pjdDgBFyBM+mCoAWPJgXeFZGwOqKHQICMrA5Sy84pIXeFjGZJZj1BfZy8+sxgQ2nA8Us1Q7Bq8L1mwaluYhrfEVI0iRRBzgbjz+Vb8C3AiVyQLQTnVZBjvj38UwPEhDDBjClswsrOS9uajbrDiClML3BAsS5D1AyyTrXwAIAfxniTgDKV4JwOXpGTJ8sgSagqgRNSH3GsQWWGbUbZzjnK8A7fTr2ILxmDncjp7WxCf7XPPnsTo9bN8ATyKxGpyBPhm7K4ZsDBuw2aDXazJgaOA/GWxKvuIDC9ZA0C0KOvYZej3Y5VnqDY7C/R0gYUoOTxZl9LH0QnEPRh3mmCHnQQQLPCYN4TtoQktSyoQSKIJ+crZIqG+yrCblF+aE8ARUosbwewULcVp3kNYgjtjf1mBpSPhtXZR8ytnXI8F+wSvwsIaaOPzB03IPw8pkI/gkOJiCoxLgZ+Azre3sBpnhcoP69s2NdXXO5H1i0J3TwJMyy3VwSjWfjuhR6WOqKhdrgeAk7/qMwfs5DZoGqI4NkDGIZFPHWo3hLYNQwMeWavWW7QD5avm2GZM8Gv4K6IbFTdjqBDuc3oWeDrUID19lK4NYj+cPevuwDIBNGf7sKE5Zs+eDhDSgSaGU3sGyZUP6OrcPa7LCetK70msoLKusPGPQbIYzR0JeRwm0tO0Q4c2DsB+CKAhxMa6Ee16CcZutZTXbKya2ra5va/viZQOYF7bWtbO1rkaloO7BA3UPdzU4fmjgEq/LEqDlpGt1DtY7tjoycElfFB6XbioW4TxhIePX+9f/8l9MXVhK8gbpxzMpSe48rzdIkUw+LUkC0IgP14CG6cyxQefJ0MIH7Yn0JzdaLljPkX1PfLwBxU1JwWb0ON+MMOKSxBDGFaAcXy13BuDAkxAQk9dEmrGnhHHTmxGIsXSrYYCEzcUyV2QEyZ8zZGuxSWefF5o75OEwBf0YjlQulFyc8z4tjWGjBI1PbRZfO3hS9Hpa39zS5StXfFDtHx66WUXCxGZL4A2gEuzJ3Qe7BiBajeZCys6UAxNcNqYGr5tkYqY+k7ElyoR7EPpx+fJlXYBxeelimGx3u8H40Tzed6tt4JT3Zi+ZYXh24Tfh9+kGPGjoE8viMepmow3gkvedgUsaLQrL5tKypwkAlzAEDZC2OER4voaluJbhc1ClJD88t8aDkaXvAJd4xiClBgjneQz4JcalDf0tBQ5fE4BemLeWCiSQmwOMNZI3bG+2MPuQkaZ1FRTnmRsdwnqg5iPN2tne9gbtJtrrNaZVtoDON/kCeAnrAwpEAMvHR6c67nR01kPWFf6PyysrXksc6IB/AM1rG2veYGjSAdX4zJH715BEe2oY4D+ALq+ZDZT1DrBWqjfVXlnXxSvBlMzAWKTPxdQsgibGLi59nzjxsa8BP3M6TVKFtv/9EfIZkhSXV3T5+nX94K239ca3/0h37+/qpZee0yc+8QlL/V5++WUdHh1od/eB7Q9+5Auft0+npZAY95IUDpBv/8mY7FiKOSA1r2/QcTQOH41cbIWENaT4fLYOIUnT+gyILC+vaH1tI4J4RiOdnpylYI2KmdEVZIswNpMkLRK6k7+mfTYC4gjbiSjO8vPwNYAq7gHCOmDfFHVy3FG320vStoKuXLpkFm+Pv0NfBwDRHxqsfLD3WLsPH+vGU8/o1dd+SJevXNeDh3u+LqMR09KB9xrYrXjuGNgBuLSUtKDjYzwsT7SytOzhCU0eBu9cz7u3bzudfmNjW5947iUtra5pOKapiFS4PvdrOQIVuPdsYp6YdL63vKFHAwJAzDQXpvanPvUpA85MzbnnAUHt1+g0umhOQiLCmj+fxPr/GwyLae6ClWi/xVyEBAswcf+iOPpj7LwFgyBP7Be+V3HMULOeD7T4pvA5NYvWe3KwxM7L5kRUoBDwEfNx0DC/3kWhnieomeGZhhQAIDwo1M5ZmAFq+s+J2em1auP7YAoANvl4SABh7DHJMDy9R+8d9r0EmITlgq9h+JQaKIP9ZabeuZeUPwuzJCmqgynP+yftlsI2vGXw5AJAjaA6309Wtgdg6QGKkxiRRUWA2oxAAIOgYfafbGJc9FIE42/EqyK4hD3IJSBez4AaPp8DkPS9mpjVPkcSExPDcAOX2WbDjPAYR/u7EkM0B/4UYW6lgZ8Hi8XwFzarI0t0ivhRhT8oa9nf5wIsElRdzCewMp4j7AHOr0XBqd0AMww0GADFWs4rFbk9DE5g84oBGvyqKBoLZVQQVT1+/MByRp/TDOiQZJUZpMm+Z0iAAUmOOwOVKg3V26u2EXBYGKndBcJrZOASGThp3DYhSaFKcc8hwY0hZLu9ZMBp7/aHapRn2tzYVqW5qq6a6qqu8nSs6qgXIlS8sFgXpYLGo54m/Y5WmlVdWFsOBhmfn9fKVFXbDaR6JntY4iFUYLjEHhzpzaGjDN8q9gHO7Qi4CrYH+3aoMAYqF6tWhcAEg2mBh9tSC+uDgWrVogh+hpVFzcKZc3J87GIT65H1lVXvl1zTGoALv097dt4H8iCRPy/sSPDnnU5d7+zvx6AJhku71XajHFK/FNDlYJeoAzKIQgjcvXt39fjxYzPsURPMh2fq7n5P/du/qe1SVw18O6sNXXp6S8VxX9OTnrqnQ80qrCPojVPNBlNN5z2NynXNlp/Xp7/4H6q2fVPLOys6PH6s//Xv/B/6u//gl7WxuaNXXnlavdFd/egXPq+l6lW99Ycf6dWn19Wa/ZHmp19XefhIpXJLBdHstoJdWigbiEWJg0KAv2QQ7LBK6tthV4VhPw0eShrNiipU24j6fVYxNJsOe6qoG+u5COjXctAcgPdwOrf9zM1nn1axUtJwPNT+3kPLtaulsXonJypOKirN26pVm2a8leolPXh0qrv3h+p0qppefzmxiLBawipgYruj8EqfaZj8yrlPm6CQo6HPuz98/Rtm3G6utSwRKxJ4VA9rqDENob3YsIOJYA2TR6k1GbYVkcvXHI7HnsoAAFuGAcPkWQRFAmCMej099/Q1Xb+0qt0Pv6OGTvT8Uxu6utXS4d4dgyTl+qaDVzqdUzOLYVYCdkPHcW1AcJr7D8B9QN6hPrh7oLN+UZPl6/rsn/7PtHXlU3rzd/6+1jrf1VLxUJ1CRZNpURNCm7oTB8YcUwv1ZwZEVJ6qVK9qWm7pmZd/SpXWDc2xQShTA5zovXff03RcVH9S1mA8s9VOs4n3aMUWDtQK9DO/8K/9guu0x/sH+gf/8P/Snbt3/fnNini71h2+jEfZYD7Rz3/lT+kzn9jRt37tv9PS7IEqnEvzgcbqqzwjvih+LjZJTqP2Hp6HXE9gHdTECYgIFnrIQDmn4h4NoIoakEGxAR/2Sv+sACZyiCD/r9lo2kPf67M6VaEagzek2VJdlXLTZxz7OuFGgLCFKuGmyzrtVvTaj35Vazc/q8bWNSu+YjArvfv+e3r71rt6+513fE6sb6B+2taF7W1tbW6EJyXkFVRZPF+vpznMt6NDHT1+pL3de/rovXe0e++2BwQwJWs1AMqiWjwa1O4AZQD1DOBkRh31YaMSPRbrhfuWtOX5jDBSlC5MD1A2MNhOtjtGdBJgR90aodkJG8wJdInY44TdGNaxzxm4tBolsyJTHZBAyCcBjcCDEiMyCrSFumZBzEjfE9+bwnGelMkuwKBQSiyYWi7+AkQLlnXsuZZs+4yH7JFTv2MdRLWI7DjqEku3P8a6BBRPrDv/XGpWJwn6PIFwlIHLk9Oewc96HauNlQDOGZZBvplM1Osjuyb5far+AK/SiUlCtnMBrExgfFZhuE4qhnoM6yiGdmAFBiMJxSWYamnJDxOIrMRJOQgo3oZYxaHs6oeiytJuGGoRAuyARgOPWTWTQcTwBzZBzAneEQIY2MLIoXa8p5ClBLmIfpJz1NYMjEl8VmdFVGB/Gaw0Qzc9P4GI7Nn2nKzCdMaSjz8ToJPPy5xXkgqDxMJ2VZxBU85YE1EymHkuuY8+D+AyEdeTH2R4u2aY6xz3ca1iz/xztmJecguJdSZY5EBUl/3Ze95j8nNkNkFp+fkNXFouje0G6BHYAP0X6jUAylBSmUlphVVBpUpdlVorpXA3zSSs1ACqV9RE3g1oSd5FhcDnADJ5b/5ZGVpLQCX1P30bQDmEJIa4BOLSl7F38HvWCRgL5zG9s5GbxYaQNobEQs6szkwY8v2ePrDorVM/l7w98/Aghk8pwyMB2QtGZrrUmbHMPsWam84Cf+O12coA0hLy8GGAlgFcxpqOjI0lA5cNP5a0vLbhXIitnUu2P7y4s6l2vaL+0QP1Dh8auOwd8fWRSkjFpwm4JG0+MS7tp56CiExCMjWdTzk2Te9Jf/Ov/qW5m83kGZjRbn9mCx+xFFiQm0GzJIP+bBDTjKxRAlLixmPh5Pp44WSVE2WTrPx8SZ+zg4PynemySHVHKWV3ZrYlMkBTtu1VGZP27HfpQirRk31TsP/x/12Uh2QV0JMmIMIXEpU9pfUm5CFYgk4WRy4UjFD7lBVgcATjEgTcEmamWJEQYRk7i3Rze0eXr171VOfBo0dufi/sXNQKvoO9vjpnXT2490AP7j8wy4JpC68908rd7paLnvJw4SgOAKwGLPLJ2Kbzm1tb2t7Z0Q6J0XjncSinvcsBQLD8FsBl+CAYuEyH+AK4BIQZ9DQ2+Nkx6/JJxiXgZQCXMC6XnE6JVJwb0hMopOLtkIuz4fN+uAkdyoCEmxtgMNTx0aGl4rAJYFz2uiHbJRQGUBHJhoNJ3PDzwAcnzIbNKjL3vuSmt9vver1lliUHpDdmT4tgfIZvKaw2PhduQtiFMC5JYuV1GWxLa5afbQDDYTEBamagEFkkiaYPHh9q/+hYx2ch8wVwRUro759NnZwKqwQ2I4cvvzwtTJP08GON1wcAiK8J944p2fgJjSJ5c3ltU9efuumTPHtHufGj5a6Q7Dg04zI2sezLOlev17XhPJuiA5MadUstAfShogMAb164pN29x/r6H35Tjx/v68bN6/rhz31WX/7pn/bP7nTP/CDI58aNG/68/Brso0GRGsMLAEsn3PXDqJr3wrq39CH5afgAZqiQ1m6k1IUtBO/X3rCVqtm2WCtwyGCPwM92Q4pNBJOYMpKJJxibXGMbyycDaDOrw6KA6+Dwk4U8Iq4jfpSxGeDdBNM1hbwkT143xc22m8XwDa2ZrXrW6eu7b/5AmzsX9cprn7Fki8PnU69+So16WUVkifhLdXseHsBIYF8A8D05PXHC6sH+Y++Ply9dVrPdMCCLt+39e/ccLHTlynW99PKrPhAJUmI6t7axrQJStHn4OQKIGbCyYXJOio6SMO/Tg8lIH3z4oa5du+b3EgwmwFvYDNbhJV+XdOBnv3hLeTBnjgM9B5bZ+zUWWfgo2ffSpWfiBSRm5RPsyTzBfxKYDN5m8jT0YCUz3J+Y93vyHMVvoJjnshGfTQtywJNSpJCYuzRPUnQXwE9I2INdEABfMAOSP5AL7SiEsi+t98rEJHZpnoqTxe/z5mojdBgJ8VzBOuGcSrLaYknUSvaesZF8xeySVrW+KAqcTJkYpGFMntiNpIg65bFsT13kxOOUGI3HEQd2lXOoNFdztO93YGYp+wzhBmMav2R+7wM+fIloeiwXt0dR2GzYEAMvTl9jkgKD687unf01AxQNFnz0pIAKiVaZ0rczaIlE2ImTycw7CtyweKDIinCu8K/iPoPVTfGJtDVsJ7h/Kd7S9N7XLKwS+LDRNiD5LSWZJ0wqXpVlXgYcUGfg8VRI7MgARv36KSTHgKVls91gZeCbTdFYrEz18OFdLS839czNpw32wxgBxGNqzZnA5LzTHZi5NscWAnnvjOch2LgmTTgjmayXNCoEuDSbB2vF+xc+TX7/rP++ZaV7+4faf/BQ159+2rUF1304L6szLmteW1KrJK0UJmZpwyjBY208HajdwvdwrhoNYzIuN6vMnzuZqnhxI0OcqlKSqsWZaiWYtZzJ5nRHrWHGRADnBg6xPJjwfDWfS3fu3Db4dOXiZbOEaKqataqb+nqdM3ao5TbN6ETtRktvf/9t7R/s6caNm9re3PAezxqoFMNWwU14UjcE6B7ps9zwKAUYmPKLBpHhGIDj4eGhz1B+Jn8PczKYQthy9Pwz+HuACQ875nMPKrGI4RzcWN8wYMm97/u0t6+jj35fg9v/RJdIFceXub6s9mZNDbzUzkbqn42lKiseXydQIZ5uqFmtpUnrWd38zL+hM7X03fe+p/39B+p3JlrZuenB0MHeR7pz7w0dHezqmauv6IPv3tcvfukzevWZkQ7u/FOt1kh6l0pVaqCGJV68F2ohLHOQZDG0po6ClTpkKFWaqYRtzYD45ZImhapKtbYqjdVgoJuUPZGGE3XPevb6w4McKePO1Yu6cuOKGst19UddDcZ97hiNB1KlUFNhNtCg01V5XlWzuq7DgyO99c73ddgdmVly+epNHR0XdL9y07Y49tv1/S8389RyDG/5ZfYGdbKmenj3tu9nACWC6l78xE2Vp30b8pO1jaSsUGloMIeZgi9n1/5doxH3f8nhcgwHCBEihAB2i31LYY2VyjrqDfT++7c16vW1vtTWV7/0Y7p5cVlf/9o/0s6y9MJTm1ptzNU93g8AeM49W7VHIfscSg7unzjJUr0XniC+HpNxSe+/v6/jXlGlref1ws/+kja3t/Tt3/g7mt75F5qfPdLhcG4Qlb2zBHuUM4Hwzfqy6lVk7CXVWi2psaYf/vE/o6vP/LDWtq9qVqR+3dPX/unXdPfung5ORzo+7XrPZa+gAq3CGJ7OvMa/8pWv6LnnnrOS61d/7dcdIMgvQIQGe88IJtlI3clQP/+Vn9PnX76i7/zm31RzfMcsyxn+rLO+GdeE87CR55Tk8+F9BgSC5ReDvQiHjCFW+J2bkeTQv0hgzgwv12NmEEcTbYUHe3LyJmbIj4INhrtKY81KOFmyFwJ6tVQtk1QPmIk0t4fxS7BtC0s6OivqU5//itae/pzWLj3ntYNqiNeBJRJ9K30gvRVqOpMeTJGixuwaOJ9Phnp0777uvPO+jvYe6vjgkbqdQ80mPZWFTcNczbq01MZ7tWjrkHarrKUWvSasUMgxA40GhGU2NB5jA9W0/JzPCODKSpop1kQ92weIgB722wVwmWWtwfqir4w5ZiosElXNYF8CLsOyhc87A0ZPKloyKLmgKgZula1xkud4/rvc7y6qLtdZFDHnlm4LJYul3Hnod87sjH+bAasUXgqim4J52GPz9Ydpa2CMvg0ggvwHZNyw5xhaWLkVQK5pKq5DA4fA35bpGvcu7EfALHz9jk86PldRPgBGkdqNbcjDR49tAUOtBSMTmyXUF1izmVpkv7wIDHUYbBMiE/dqAJT0o+5dDeYBJGYpczD/6Xl4b9HbYKHFn+MRcu1k68O9W8aWIMDYsPoJ0hjbpj2nDT7HoJiajroIrIG+JIhgrCPuACyGUq2fvDj98wjPgy0JuLsAFhOA6ZAhBkOR4B3qUsJMUxhQ+jPErHOiVkLHkpLOWCn1aa6jU6Iz38/PCsJEVm0k0Izrh+rWg+K4rvYnT+sog2x5LXpfSM5AXv2ZTRyeSNEGpPo6tWgxmLVyJUDLYAUnJVdaSxFRAlsd5jqkHq4Zw5uyCuWWStUl1dqrththOFbAF7QeydzVWoTeUENSdxqQZLDoGhStbVg55fdnu8CEfRGMamASEHsEUD6Ih0HzCJ6NWyf1N6mP8+njpiqpiNzOxHAiera4R/NnYIn4k4GTccenW/pc1ba4j01gSGs5M1yzTH+BGQejlhAmQEsPARIZ0CFR9PQwLlFEGrjsxzAeSwnOuwYBzW3VW0vOQIFxuXXhkja2L+nC9qYubm9quVm1r+XodM+sy9O9u+odPVB1PlRNQ1UKMJETcOlwnqIVTIsbyBtleE55P+Uq/E//9V81cLmYfufAgHQImdOUwMDsdZVZKi7Ecwp3Mpx1aE2SlnODZ+9Bc2mSUWuYqaaNN/sJPNmApuvB0QaARWPCw5NCb7bZTzPWPDR65KdsQiQDUnADZlgjT9OQihMAMUIxkPjGlCiaT7MnMSC1dh+UHrAmQnlmAJj4K9IUWA4VU0Yv0EE/PO6YztTrLoRA2tc3N7R94YJTnpGDAlwCZK6trfvn4nF478493blz10CapabQtUkWS58fAEI5JSqObBKP797Ixf/2hW1t7Wxpc2vbACYpqRzmecIFoNhoNf3+ItwmgCcOEieqc+vDTrMv5NjT0AHAF49ux++XjRUZawSfBOAAoo7E6eS0Yz+mAJ0AL9n4az4AaKZc7KTrYuASmdfBoU6Ojz4GXLJ2APvsD4khbTJizwuW5h9AD1CIv2vY1D6MjyM8igl330xGe9vhuUDjn0DpXof3FSnpSMXxd+Q6cqt740k/g2aHn7Wytmb2J2uHzSOYv/I0fffxvvYODg3aAgoCtOIHGdTukRtYQge4LhQ53DSwVGxv4OlpJDBGgEzJ68ybXY+0asC6omalstora/ZVowml2YaZCgjmlFiYuUi1EuDuZpAr4wn3xB6lx0fH/j2HFs/Pd3saCVtS8kSE0+8b33jdjSHMytdee00vvfSSrly5qo3NTb333ntOgXvm2Wd05crlxaHBPWO5azIAtjelk05DxsaaZf3CAKWYA9yk+PYm3ut7QpmNspFQwBKm8ICBfHJ84sMKJgoFRTA7KAwmibkZgErILEjR5XoDTOTkSlL9AFpiAgwLjbXoQYftJjBsrzpxjUOWe5zXZ0PrxDwIY26GESEtYUqMtxSA57WbT2tja0vd7kAvvfyinrl5xb6u7D/xeQAKhP8if8ZSgHRjLCHe/MH3fa+xL2D38L03v6OHuw+9ti9duqqLl695uucDqljW8uqWjY6Ho2D9sYaypMZsy4UjYILuYGJNZ9p9uOuDFkY26zlPwqOYTJWC2Y0BKDkB0X6h2SkyCpCY1IVsIOiGydnFjPrscXnOzOTC5Wl+3lNzgfwkcOn96GPJffnMDcP2c+ZAAiAXJvRxPif1STrco+QP3HSBbJ7X5QlQzRLSaKKCUZbPr2xozhpw6rQZh8HADDV4eMGYtb5IIE9p2GmIl89N+l58EBFNAz5PpgXvHfiUMjSolmjmKFQp7jHZBmTEWyaSyQ0sm8EX3jMU94S4OEnb8hcm8BFWwqOGGt2tH6DU1MAeB/4+Mmb7OMItJAiN566qODoy2y6m/AFeuqCm4HTTzs+YR7GcA4oY5pSS7MXvhT/ja0QN4f8EqJ3sCpKmJ4UDmGfh1QJLn/PA9YDDWGg2Yfgy6U9ArdkY8yckMSHFtnkL+9xsbPANyTtfg4kKuyUSx3nQ4AAK2h+w3lCvT2NzZnCUwLLjk55OT/r2/gNUfrT/SPPCRNs7a1pfW47AimkEUNQqwQryGTOaqtZsScWaRvOSBrOCejBrneBeUjV55WYfwWKJkC3ez1gVZLXI45GnFku6c/tNDUZzre9cUXtty6/DVjl4ZSebFV4HQTEzn38oE/pOXSQhvD/sqdVeNgvttNtTifN8Ht6JkTQf4HOtOFe7DCtrrmaNBHGuLTnUyaEpAdC8R9Z9VjKwF3MvL62sGFC0Tyn1FcA/ILgYNpJkPlO/d6JO51iHjw8t3ca+Jg+eaf6sGIAd16j7nu3iMeitKO5Xfy9DuyHDNjwU594fOReoCzhPeQ2W+yeGD+dylqfmELkj1BxHB/6ejfVNg2rc2x6ep8GFQwp7j3V65/c1vvvbutacqk5gkipa2moauCwM5pqPK5oUAcP7KtNojGD7HelwONHxbFvL135Kte3revnTL2hrc0nf/Pob2js6tdTweH9Xv/1b/4/2Hu1rvVXXZzlT16XXni2pPr0nKsQBDOwS/o4Vs0G492kQGGrSKXHm2WeefceDeGT+E81h3ODnWqpqNK+oUl9Ss9Hy/797+yPdffe+1laXtH1hR61lBsxVVWDwNeuqt5rB/kB6NsaPT2pW26JEPNp/rA/f+VAP73e1urauS9ea2rjQVLGGT+uyvvfd27pf+7RrIobMBByigGDzpW6j/uEsZ3Dp4flooO7Rkc+z9z+6q5PTYz3/9HXt3X5HzfJUhelQnd5Ap0icC1Wtbmwb9GKPKplUUPewDbsH7mnqT2p/DlosG0rNJR12CRk61vrSkorDvn76xz+r7RXp4M6buri5p8Iw1tne45EqlQ2VS9Qk7H/c1xUDDtT69oZLAz6a3NFgol53oNPTgd56Z9/A5LsHE52uv6ZrN6+pcvQDXS+d6VJ7rPpmW62VhgfW9RKhkhXNGbwTBMF1Kow0q5Q1qSzp01/4Ra1svazWxgUN5wONpmf6xh/8gXbvH+jxcV8HR1FzG+MBiLNP/NS1yZe+9CVhZ3N21tE//uVf1ke374QvHOGDXOMZ9gFj9Wcj/cwXv6wfefmKvv2b/72ao7sqkxDL6yiOVWYvMsEaGXi2Xwl7l2DJJwWHh4DJdiEFd/gY9H3EPR2WTYAYwTgC0IhQDsD2GPqj8gK4jPOZM8jWYqzj4liz4kQTN+sVlYp48VNvh1fhaIrHbEHFSkuzwpKOT+d6+bM/o/Vnv6CVi896X2dQHtqMxYTRA3R89wmbfPTwoR7c/0i7u7e1//CeTg8eqVGZq2GmeEFrK5AM6lpZQqJLTQlIxKCHWjqSv81ON/AU/QxDhukYuw+soDhXAbqw/gnVE0qa8LQcpn/LMC0Smd1zJ1scPn/bIoySx+UT2pJFIGKaDWYeYjDokgIjlTpRKwXIwTmZf52rSbIWMHljPjHkjUFvAEbhNxgD3rjuQVKxr2C29fEaCUVTAG/x3NkuIiw5ct2Y7HoMIkZNRz09ZAhLwjPrLwX0xEmVDG1srxL2YNwI9NGAlQCcePniQdnvj8yG5tHtwbCE0Ub/RRDl3EneBqjHmAAAIABJREFUrRZ7Hh6UNQeoBVkglIsQmCDagBNESG8AlXEU4olJb96zwsxWdCZjAFaGvNZqrjQQtuQ7eXqbwZiIUdy/9kbOvtJWNdEnYXcG2BlqSvduOewlyauNpXhwgLcn6pgAPcM7PIBPlBF+VHjd4YnJkDVCUiMwJ+cLWL1iZcq5PQBXlV4kW0JFOFeSRod7kAe2AVzm0jpqhkgDt15nsTZc/6Z15M46qaayLUIwE6NQXyhpcu2cgbokmXeQnpW056SyzBg896VMqizWzsK2LNmtu0Fgj2LAANt2qrPeROXGhlYvPqXVneta2bps4LKP/Q79DLUjAWLV8FK2V/l4ohOySU5OjS3Qs5qgh/IQwhNnUlL5QqQKpV36zNIoIjBKfKU/PlgI+XzsW6Ea4fMLhWkmEDr3BUIcNYnJVHG56OPZ59hb3eciSXwCuIx2JTaPIA2c209lC4/z+zyNJrB8EsQolNOQooKEuHgAvMIAhqRHZsQQT+gc0sZrAGermmyzsXXBj5X1LT92tgK4XF2qa3J2oHHnwJLx08f31D0EuBz4UZ6P3XfwoIdBB8YZYA/8xPI2y9IM4+hHC3/rr/3lrL1Lbzh2xrwB5ina+TQtVvPCKyPJcwM0j0KAQ4oPHlAGwAIvSphJFGgANolra8Axb5xPtp6JR5OaVZo8GjxSG+PGdlPtzSQAR8vckkkwwGVQvluR9FyNaTz/loMVtmUV82sncUWwS3hxhMeMfTeZ1kDnHcK4BLwMDy8eI0fNxwLmK6BNxR6aTHUrbu7Wt7e1ub2t49Mz3b57z2/30tWrWt/YNHAJyPjOrVv64P0PLCNdXVoxyEQicb/bcxEO6h0FbEjrYIf0Bj2j8xevXLJEHMYlYAiT9q79P2J6Yrp7uxU3Av6NCWw1qAsIkoBjNljAMYBLAEvksoB9eVPNNOeIuw/gkIVK+AFgKNN2/GQajYoTxZ0qziHm6xEAC9MkpPYwLpGLP8m4pMmCtQj4CTgTFO65aiTE4x0zjqCFew/ue+IMewa26eXLF5Mv1tSvmU0kbwhOS8WvA/lvpxvJiGOkeW1tbm4u/C+58VmrHE6P9h5p7/FjX0OKc6RlNFJ8DwDU8VlXD/cPgnF5ig9YM0DKzU3LRHhAvV9fW9XOhe1Im8eyQIXkf9nw78PKgOtaXshWuS8oSgnVaa+u+bG+tekmlw+Edfhod9fsUQ5aPEJZ36xrM5NhY8Am8kEWzwHQyfOzvgEBWRd4vx2dntqHAysDCi6k4++9977//ee/8CP68p/8af3QZz9nG4N3371lBu5P/MRPqNGsmxHD624vtZI5OwmjFG81T16YwnNwGlT1pD9CuFzMmgUZ9zDv1YVBoqIjkYclgsQwZEkh+Uc6BOhpSn26z7mO4dEXe4zv12R8zXSV5/FwJZtYm/WVpDOLFLmKmvVGyNwKTNZhc7B2G/5MeB37B9g7MDSZq7286sk+v7/51DOWdgPA/ujnPqMrV1iHyV06sRLinsMzJAAwrvf9B7v2iLt+84ZZQyQVw8bc2NjygfnhR/d0++59yxHY+JEnAGgAXCKNcmHg9ODYdx0El4Jc7H+TpLxcd5hK+JSyBrn2vW7fa+1JcC9AvGCzhbSSIizYxnnvDsZhdhuM0zgPRukKPRVMRjAuXpI/8WIIZgLLOSsywNOPA5exX4W/WfjInLMnF8PEzNIPh8Z/CZiMyX2WR8X/fpLxGQd1FOb59/m1fEw+7vcfRuA+0jMjldfsNL8403z6wYxMQzg+lPCWDE9BZFAU57Q/wWKNv7dlgkH+8B/k/40B6pgOm3lGExhhQYCbloYntkKwX8Izl2vPsB0Qqc703aw6nh25eVHkmrJ2uEdK+MPhgwdA7b4jgM+67S0YzIxU59/mdMkk+58hpYRJBOvZDNIAWgEAg0GRCyMaqmA+UrAbYExpmEmt5qIQmxZ+DQY9s59Zb3hQBuEkTlauP4NFisaQkCeJOZ8Dkt3ZyPI9wDcYNMXZ2GqKSh32T4S6wbQwIDyLkB2k43y0nP2Hp32dMk8qVHV02tfB8alWN9e0sr6iSiVeP41jtQRTnUY+mhezier1kOGXCNapqzue6YymaRLre6nash82gwB+5SYCFipA62wcacZ7D3d1ZWdZFy5d8ACFdcRqa9TKqpfmWmtUVJ2NdHb8WPvHHQ3nJS21m049xu+UdYyFRR/G6BT2ayMCg2YdS27H87LG+CfiW1ycqj7va6U+11KNtHcvbjVJ5MkhDjx7seTB0t279zw83N7aiX1gEYgU+w1gSqVYUBuPuLND7e3tWkJ5YXtLK8vBurNPXRrM5YGBaQvpvnU8EAOAZN/Av+EzhiGJJJz9ijPaZ6999oLBk2XgXGP2J841zoS7d/GVfE9Xr13W9evXfXYDPAWTM8AZBjM8J78vTo41fPRtdd//DV2s9g1czusrWt5uq4g0r8diqWhSJkm2o7OzrjqHHc3VU18ldYo7+tf/3F/TpedfVX98ot/5//5fvfPmW6pVCqpXm/rWH7yhZmWopRa2C2MHKW20B3r1uRUVe49VL7Y1LCenVUCuUbKjIaQn2TPZLxb83D64BKM41gval1mdJNT3yWSaFhwqMuqPtbFa0/ZG2/c0a8rjjDkDE+RtEQgAWEAyLqqAbqenbvdMxUJPtUrRSqJapWW7n1prrnGh42HteNrS7oOuHja/kIAl6hmAG7wyo86iwemP+v6c3VCxE05nXr/fv/Wu7/H1dksP3v+BLqzWtbna0sbWjlrrF9SdcP+27B/C2RtBHnMDlQa+SqiOGjodLlsxxK/XXntRj3Y/0rsf7KvRXtdgeKyf/fEf0WsvrKnz8DfVKpyqkdbg7sOBuh1sDpoOBTL4rfBiHaESGQBSxNAeVhX7LOQE1uv+8aGOe3OVN5/XSz//H+najWu69Xv/u1Y739Za6VDjGuExZYgqKmBYzB5WqJiNNyXNWBNN8MCvruqHfuzPaHn7ZbW3Lms0H2qinn73a1/TO7c+0llvrsPjrusaWFQMW7EVsid6p6OvfvWrevXVV90zAFy++/77EYA5m9lLFtp3fzzUpCT95I/9uH781Rv65q/+t2qM7qrKeZWAS5iwYW9btmwe+6QIdImAjIABg4PK/eatOVn8hDwv9mOGbXwv4EicSykc1WzHSBl3IBaDXCcCM6QqWeVnP1QYl0XONp4U5hygZjTYdt9kH+M1VdqazCAoFPTCZ76k1Wd+RBvXXnDNiVXGuN/VsNPR/qNHunf3rnYfPvTg9gjVzhDv9xMJhr7GKhdGurjV0KVtlFJSs47ijnOFwQpAMesfBU9ZZZ/r2agvEXrMPOVbixrNQ9qPF2AdZjD9I/cmITzwSAkXGnYkrDnMemT0GDhW9Ji0dCXNxqGiSRXLon8JxmU06MG8inWfPeSjdluUQd6r+exyLfVk355rofz/XL9A5EqMwlz7RR0YihzeuonEyZozCr/8bzJYGuCVFSxmu8c5HkqSsDbyeT7B2gqfZ+yR2JMqms8qabhInUTlEOw5k34cwjOxhykht9i5oPjDBoZhx3QGsIVqpu4esQE42eT+rqjZrqnRwg6O3h5vypq/Bx9KYwCAofTRSbZrcoXVYvTyXSu97I/vgJySCS5cW/s9OgQysSeNpSTA0HVlJsZBrGBAmdLCTdqC5IT/Jky2pI5jd6Zuq3CW8/PjerpnSCpXszMBIxlSW9ZdUq2KNzGPJPm21/A5eG37HIelJjZjZu4ZmIr1nCXrWakVBS+YTdRfc2oKS6jzd5wHQmXyjQN+nqjDMyEgyBBZ1RXAd76NYk0E7pNxvAQ6JYEVBLNQxUbNGeCbWbgOFU1BUKmGt3u71ynMSmqE2L88BMdiBk/TEcD2TGeDuUqtLS1feFZrl57W1pWnVGm0dXRyouOTE51h/9aF8R8BTpwDrANUEDAq87kc0vOowRcUSFvanZMn/JYXoGwAb4Z80wQnk+wsiU4hODmQNFlvLpTPJoJkBmrqkTi3uig1wRDwGYZw4b0gCBaLa5FS0/O+8LHwy0B/0t6TmbPkLiBfR7YeeTGZcGiQmz3dln8oc7sLS0Wudw6rXN/Y0faFS1rfvKjVjS0DmfgMX9ja0OpS056W4zOAy12dPr6rs/37qs76qiyAy/BRdTBfYl16HaQQZigh9CWh/Zqr8Lf/m//CAxT7FOSLsPDJ+Lj0LoOXTzaGCyaLi/1Y6LmRpXnKyUQsAthxgEwAmACCloBl4NMU4KApZ3Q+LdmgexvRjmQsv45U1PrnA15aqhc3x8eCQGrEtEfD5UYHMBPqtJPAAS85xOKGy9JjpO40IgFcBuMy2qtIhzaTDFYpQUUkLSbGJQFCTLpXNze1vrVlWfGDhw9NVd+5dNkBNNyIgG3v3HpH77xzSyvtFa0ur2hzfV0b62v+f/t7ey6u8KQI4BJpbl8nZyf+LK5cveyAHkC8lbX1KEQ7pOrFtMIGwq3GQroRjLBgBQJeZmvb7GUJA3TY6xs05X3lwCR8LEH4w1WjoFqjafbQWSe+Z3ll2YE0mBPjGVSHNZD8HTM7jgXP53hydOjAIYBLwFNAMRYcwKU9RFoYsQPWjL15AQYjMQA4/OjObe3u7enk7Cw1NxvaWFvT0lLL156fY4m6vWM4GMpm43XOOgb++PvlpSVLn71WKFYIz3C69dhAH0FJ/lkAn7BYKnjbNCxT6vaHuvtwz4mObHJM7PCz3N7ajOT50dAhPGury/bWYY1yQMIc4ReAKFJ1DlDuMa4HvzJwDlsB4BKWQwMJ1uqaC2gfnipaVnyI5LjX18ryktZWV7W2vubPmrUBSMV0BqCb5hlfxQ4b7wivxggpYY3DWAAIBpCm2eS13Ll7X9/5znftJ/rSSy/r537u5xdemqRfk1SN3O7o+EC/+iu/oqvXYNZccJoeICOJkU3TxZfiPSLrtvcY12PiwoGGGBDYCWFIjOYKlimhUykxsNcb+HlH+File8x+MlDjnaI+dEo3gwP7yNjvJUyEmUTZjyM1PP5zkpDigWOJB+wbN+NhYWCTawKNHN4Fg3YlJIUplY+iCVZxo9n26338+NDT/s9//kd0/8Fdvfz8c3r1U5/U6upyeHsmJiOHAuwlrrkZtqSNs4Y//MgyTIK7vvGNr9u3jUHGq5/5rPb2DvW7v/cvNJrMLUtvtJdpM1xAcn/3HJAVZ5Sd/1KI2LnfZIzk+8O+7t2773UOuM5egEcdzSaH3cf37dgrMqAXnsHnUiTvhRmsNAAXRVJ4pOQDO3lhzgh/OQ/3MVvRCXxRnsS5EtV2yrVJlXcGLpMi3WfweVW+KLgtHluU+EECdTGT9A6JTXrONvjjCefxbzOAmX9W9qq11QDNYvJVzM8bcm5AxJC15gRyg+us8wSKeuCS/G6Gk5mvo5PxkHaavRum+AYjOUWQ7wMIjmcGEwacMYCdZlomJlqezJo9nlBUS4e4v2wl7qCWmtObA3ibFQsal2oGRC13ngFyBjvZ6jUnnANeslegeoCBNzUg5adIjSoFQv68Mts2XUWDYrBHuW9CgjvRFNZMknAQVGF42oxO7nfYrAR30Ij04qN3SFyERkXgWkgjc6BUWBaEh5CB3jEDCVqcsdC5FuYjtaplB/ZR8PLv7Ufq8KmCVQGd/tDSFQAxzo55taX7p0MdnvTVWlpXtbnkQUrJ0ucICZmMJgFCWPI+VLNVc/gJBbGL+SI+lkV1RjOdDSca8Jrn2E+EjxqQEdelPJ9a2ruy0tIpPrfHx1pZWdJyu616caS1Vllrtbk2GiVV5iOtLbW03KqZWdc92NOwd6oCZu8r617nDBgjWAHGT0njWUVnJBIPYH3SAA1VqBY0VEPjQs33YmncU2ve1VJ5pGY5pOI0mI1S2cw+1jJnO2cqw6+V9XXv1QAO3svMrgipEeC3vbbGIz18eM/r5eLOhra31qwu4Br5zHTITrB6nYLKOQ5waKbJxPYJfI6wKRng3Lp1S7AlP/nJTy4GbAa/0tAnDxpyA879iDoCpQDfR+2AYiA3fhk4NXsmefR5vwdwBrQan6n34A2dvfdrenqloGa5rkGprs3L65qPemoXW7p/+5HuPLqjOTaLnJkqO1CmtLSkaeOKfvhLf14rF2/qw7tv6Y1v/Lbe/s53pemxyrOy9m+faLUpXb26pMsXVrSzvapK6UiV6b6EJ3hxXYPSXNMyNUZVo2FKBCWIqMw6CvlgDhGDgcg9WS5MrVo5Pes6GGo0K6lca2pna8vA47gPq/hMkynyeQZSsPdh6RPsWFOnN9Hh8ZnPEFiVnFmVWkHtNgzEokb9kerlJTeMo3lH42lXKtd0elrSrbf39GH1eZ/hNEowDKlvOM9RncBkijDMqs9oBhfHjw/UHU71z77xTb3xxrf09JWLevGpy3px/YGKtVUV25dUXrupN98/0nDY00a7ql5vaFb0eF7ScIxvc8MqEQaiGYRmjb366vN6cP8DvXVrV6VKW6XKVD/3Uz+qL3xqR8cPfkOl/kOdPnxsMPX+gzM9uDdQ97Sj4yPe/1BbW0taXW1qZaluewin5JYjFIw90V7+g7neufVAp/2yxu3reu5nf0mfeP5Zvfsv/oFqe/9cK4V9DZFGsydM5yrPASAAZLDyYe0hiMejtKhxdVWf/8l/S2sXX1Nr67LOBh3Nin29/vrX9f5797R/ONCDhwe2k4BFxZ4MWM19R10HcIkHOTXFL//Kr+rWu++mQMmplgxczoRNzLgw008BXL72dACXg49UsSIHafbIwTxld9YM1yJAM+qBCLHKp64Hvwkci34vzi7XlgyDIHLwsywdx9P5vGb2+c4+laTD4S8+9RnE3gGYC2uGvZrhXQmmpYPV5L0HL3mCWPujqWWd83lV/f5EV559VaXNT+h4XHG45cGDO3p07yP1To41hcGGZzI1v+vrIKCQGD8b97XUrOrG1R1trmGxARDBORI+/PyK8KHwG1z0ne4jw589D8h9HnLuw+QfsC7L4bdbArwfqtfHD5g11le9xvUL1qarIgNaKbgkBdPMJ1FfZXJJWK7AKsogIc8YA2IPq43lZN/IXP/kr5l7lAHMrKDM1Veus+L7zoe4UVucD5ADgBwNue7x2lzzLYb/58/rNVAmxKYaZ3AyEQJvGY4DsCQQlmtbLNY1wFphGFJxhxgCOgEIJ5sgznzWFqBlp9d1zexeDUapE63rDv+gV0RRGCokAlPKunx5y/0ua5R6DRIDvY9ByuEgMiB6XYOUiXaVpNy5/g1JMOs0PJ5DtRe4USgVzPhC1ULfQQaFmXiR78Hvnb5MrwH4iWdi9phkX/GQp6AKSdxVap8IvmH4k2tS9v84Q+nXYj9ilG6Q1IOYADn97xIRLTNys6XAonJegN5YZ4VPKv/Pllu8x3S/mzmH2icxbGGKRxhNeDemMvu88k6EhdSIxHo0UBrAdwybw4s/PHTDbsKsyUUvkTuIrLrwiox/nwM1F8k/ueYH+4GBGN9nLCgx5anZAEkLmOQk4JQ1iPXYaFywh3Chvq7axg21Nq86/HBaqOjDjz7S3fv39JjckNNTn20Qo2xFQ61ui7Sw1VnkZySbq/Ngn9RXJJZjrOUMtgX7NEvfz9XweR1hR4iSINjsBuiSRVYORrPFYfKP5Vakh8PKrTdATcfrDbVcEAkyeSMPNvJ9nfYEEzxC7n5+Lbj9IQtAECJ0O4J/DVam7/M5Qa8MGxP1ao8aPvpA7/Oh0zJQia/lxtZFqzqXVja0tbVhxuXGSluTzqEm3UP1jx6pc/AggMv5QJX5UBWGS77PEnCZksUNXlOOU09P2A/og5moTFX4X/7GfzV3Q588h5xOlSQCsW39y79iQZ83h97Uo9NZHICLv8s/IKHuLDSDl/bIexLdTQepnzsYPNM5Gx/NXhwyETicLlJ6DVHsgZaDiKeNJE03ApWOVHKKq4xS83cACxRjTPAA89gwIhVrbtAygMvwn+DQIYEWIImNySCKfQA4jOfeRAEsSyn9vLWyoqW1Vado3nv40MbAgEYAfzA9WYQO59ndVbPWtAQY4BLQq3t2pv3H+y5gkFg59XrK5Klr2SnX6er1q7p0+ZJWYegtLVuiA4vNc4diSQ3o8Am45PP5OHBZXcgsHDwE4zIDlyRUJ/8Ypg8As9wkZgwxhapUzV3nUOKKwLaEJYq/JaAlE2PWgf1bPOEJOTob+snRsTqnZ1puw4StqHvW8TWF3QhzExCUxh7qv/EIGFD4ftkndFd7+wdm5rEiAYCYPBEGBPgMYLa2shJTW9iHNGfzgp8TsJxVubqy6nAeCi0zlyx7DoAx0rWQBofckF+HgJSdM3tewDg9OuvqhGCd/sB+KKvLy9oCaO51/Zyry203BIDQ8SMihIFEa9YKxQIsWKdWOzX1XKrcai+p3m7r8cmx5VJr6xt2Dza4Np5o9959HeLb1e35cwYkpfmDfUnhEOFCwTg0MMr7Yn1ShDNF4VCdzbSyvOxDhCmmk+RYiyroww8+0vsffuTrvbm5rRdffFkvvPiirt8IFsv+/mMdHR3qzTe/q0+88Jx2drZUb1QNDAfYOFGvE36d7XpdF3e2tLO9Yc8uUhcB7AGHABbsXWF/qZDEYmlgkE9yCjj3KCxNA20+oHgEq9ogJT4f+G6kAQigJtcY8Jd/E36DEeCUAUx70iTPXRfjTNaQFnWwEQjrBxpJ2JZ8BajlXjo8PvaaJ0jj6PhE+4dHeu3TP6SdCzvqd870yZdedGIuaxCQlfXD6+E1O2Uxb50F6fDwSG+/fUs//PnP69a7b2vv0WN7g5DG9s57H+ij2/fD4BjQslAKYGVCscdntLSQ8tjhxUMijosE9PFnbCbGY+8p7GFXrlwxAAy4R0GU/azOwcvzopX1CtsgfJAS2PgEizKe5hxQfFKmlH9ezY1MYl6mQBLjlykwzD55aTqYvL/NUuTpsodLPMeCbx+MEP/7nFQeH2hyjEnhKwnOTfKSOBbOrU/y7zPL8kn2Je+XdenANywdcvBM9rrMxTsDISdxhqzpXLYSIGOA5DAYCfMCzAIG4xH+pN5zkLDw8wCLK3XfB8hVeMBoDCgyA3bx+gED43qcG+ibDUMhatkSjD786uLQd7ROEQF5sGcYfgAcUbCOepwPvCIaScCcSFQlcKCWQGvvg2bLB+AeTRVFTMi/OIvqDHQsVYoijz0ue2Fn4Dh/jQKMUAeYpWPLlnhy9ivYxd3hUE2H7QB4hV8ojDFkYTAv8LHymqB5hukzH6lGgEJp7vcMKEpqMoxYGBW8b9g6w8nUCZCAwgxGTk87un14ov1ZSWubV9QdzVQiiZt/U5ioShw3rPAeWjbHr2qtTahEzXs5U3iCBwTYRBgPgDPJ4Abry5rOgLfIYzhVCwYq8u5BT2cnR2q0l7S+teOGjL11pTrSTn2uFy7WtTo70UajqM7xgQ4ODj3UubC1bTBohCS6GKyCuEcYqtD4AVxWNRgX1e3P3CSWKhOpVtTJtKGzCWytoioEocy7as7PtFTHtw3WtexTREdx7/59DzQ4dxnq2ssTSW5mbRRg15GAPdX+48cenOKvuUQYHxrjOR7nA79WznO/zuTrHIB+2jPwunTg0lydXl+HRyce6LGOOcOwWzGon+RRIQkPT+PMrEQ+DsCZ/w33q62AEiuURvWcvBT7QR4KwjDM9z6eSv3739PpO7+q60tTNYsVdWclLe+0NTw70ui4r8K0rElxpFFx4vqmiddisa8iyoXWZb36I/+2vvb1b+v//sd/T6+9dEV333lfw/6xlqpNvfLsy7p5dV2F2RFLRe0W4N89FabHwtG1olUzLqHcVMq1SJ+GyTujlloy8xX7mOhjCOGpRiL6wb5BcYZe+CaWqi0D1jXqrSnRzASk0KjB7IEBVrJvIkAngTz4ua1uLGl1bUnVGvdfyWz++ayrlaW25tOyChMsf5Y1LwJy7kulhkajlt76wUPtbjzv8wzvazyU3dyN53rq6ZteQwcHB74+7B0MRr/1rT/Sxe01feqFa/rab/1DVcZHqpfGqlcqGk4rqixfVWH5mu6fhE2Cxl3t7T1We2lVGzuXLCHe3TuwxyXBUOyfrDGGCM8+e1W9zoF2H/U1nsLy62m5MtP89D2VRt/UWqXLVFTrMKmrGxqO67p2eU2lEkQAGEw05gzyex6smgmfvK05oNwQj0r64P19HZzONVu6acbl9aeu63u/9fe0evotrdcONWmwc801HY4h16UBDPcBEtmGA3OG1KO1Db3yuV/Qted/UmptqDfpSZWhvvH61/Xurds6Ohrpzv2HtopyYi/xajSlBbDuvr7ylZ/RK6+8YqDn137jN/SDt96KxlozLTVaKo6mGkzHGmqmH//Cj+lLn31Ob/za31Bj+KGqDn0baVoc2Yez4vMs+wvGkDIGgFGr83v3wcmGOofDuPeB+Vuu2DuQzyhSpGPPDmCFeoeGH+/5AFvyOeDhyxTQCBAUNhbADbVe3XtP4n5632Y43IfRWGnamqPbHam9fllv3T3W/b1jjXpdp3w3K9JSo6L1VSwTYNlVXUu65sa3lS19PNDaSlv1SlGNejXZZcW+AoDjXwYPo+dcDDZtR8b+FkNzwFGz6QCP6k31RmPXz61GO0KJzLIbaDqh3kIiDiBh0xj/nABAU8iiPSWT0H0BXIZyKDPS8lmbh4X+s9GSj9dg58Dzk3Lvc5DyyUE1bzWYtPlnAC4Fyei8ZuIlYFFFP5GEkf7fiZabqhEGjJzR2eMuh9Qh7Q57lp46HWpy7C14Fwyv4vwCtByN6E8AI8KTnh7flk+oxmC/NmpWDdIzhz9j3UQj97VN+gXsJMKyxqzEegzHnObd6QRpY0gdHq97UbumMFZbR2GZY1uxGLIBWrLObU3lOohhMn0DoZ0B7MBI4+/d29pWJxEJ3HdT2oSfdShJA6ByLZXYkwFcRtgoQwp7XjrBO5LMF/dLIH7BgE6Wax4+G8xMizZbvviXuPxUAAAgAElEQVT+TX70T6A18Xd52B58gDxMNmtwyrD7CVsA2wuhaAjgMuTPC9ZBMHttzQXJK9Q7PmkTWEcNZ+Ay7y+ofkh4T2FNGegKQDPJogEcXVvz3hJxwLZVYD9JtUfNCnDdgFwASBaKPquXTIwLuxVbPCX2bgZiJ7OybVXmtTVV1q6qvXVNm5dvaF6u6623b+mdd9/T/QcPdHB4YGY/lgIm+tgLPZR9sU5yGnmQ1/LnGAOAWLMOnM2sZVRY9P8JVwgLDc6aYAyyJgx4T7LkG9Ca/TBZHqV09hL2ZjBQk+cwYDyDZtY3a9aqFntgZqQu2zmcWz+EP2fyk01kAL8L9zN5X2G/4jViiwCxcOABNtcOQN4PAshQQGLb570yWK7UEvjOrq5vBXC5fcE5HSvr29rZ3tLF7S1tb65q1j3StHvkUJ7T/fs62buj0qTnR3HG/opKZWo/ee+gBoHA1DmveC0jMy6jNiqo8D//tb/iV+EQm2SMGoVyCuzJXpeZfpOaZfcTf6xBjI33CTNQ/pw2xgVKnZpbL7yEaueAHwBNwDSKGXN60h5LwxN05/iaadtxQSLKKkCNAOIyNdvUYwf6ANJEEh5BOrxX35S+mYNtySaGDyIgpuPiMeRlYuTXQ8MXm1uElQSDAFCJnwXjEoYgDJASoFqrpVqrqcPTEz06QGJ8pFPoyPjBVIMlEinNQyfTtRotA16AbwCXpG+z+QEKsjmy8JH2HBwQyDDXtRvXdfHSJRf+jUbT4BiAWv7sm23CeRoLqRXADIw0gCFYlxGyEZ5jTrbitfQHZlwCAkHxz8AlrAy8llgx3Eh8hSHEVeBw4TUuIzHipsuGxEmKjj8W00geZyenLigMtlXKBr0obgAu/zjjkikDwCVSKXyx7u+GBATJAAcZz8vklRuMf7+9vaWrly4bfOC6lAtlMy8BgHlPAJqwFJGhGcSbTv29FPpnna4p2fwZD1L8T7mW77//vt555x0dHp8alKBJBlQFEGs3GlpdXtL66oop5RwyG2srZlzCiET24ylpqeQAJwfYDIcGP1gr2BgwMWEt+7OGCYVcGU9KrhGHM75AAGzdnh4+2FX/jOcJ/xSDdqORVleWLVlvLcGWCBmPmYzWEse0AuAZmTcNEAcWAC5rDqYpvozcBO3Wkj68fcfS8Tv37tur7Ks/96f0xS99yZPOX//1X9fr33zdz/FTP/WT9jODZUvz6EbTvnekpk9tTN2uV7W23NbZybFlqKw5m2xztFRqbkgoUr/++usG4tfW18Mgu1n3+rBMRvx9gNoW/sFIAFyi+DKjLPxoI00ZoHPgz9ohQS44nwAv7fE6MijPere/SApwguFJkcOBdPfOXbN5GAasrK2ahTtO7Fymy4CXTIL/3X/n39Pbb93Szadu6IXnnzP7NgAcWBI9fzZcB/anMMhm7RAo8EE036ur9k/ZIrBrbUvf/qM39Qevf9PF4NLqhorlhin4pSrTffx7IgyGfYpCK4ojZgjBjuBmZo9j/4bJyXu4efOpdP+fe8lRpC7ApeQ1mafv2BDkoVDGW3NBmxv/J0HBBSabGPYAlwa60lTWe3PyQ8pWPgupd3ofyazLDIxgUaYpbGqmKEwCuExpmwmU/HjpFl43GcSI13ieip6L1qwWyAU8xQkMErxcGRCxRvks3ER5mhuSuMxIyKxl9j+fQJaHh0dfSLtn4cVkhuVcI4CtmRzyBLDCFpJl47My90I5BbzAOsbKJJ1sKYzG3lU0eslrCHaPA+ZcdFNgTiwfBdwEd0MCbsYbhYRlR9GEwkQHuOSsxceLk89/n7wyQwYcZaWLq/ncbJX4c3juUR9EIFbJibd8ArFemAKPvQbNYDfQmX3TktwV4NKBEBPNPFEN2T2fLsbpsAiZLFOnIwUDBIy6HUUGmjVAw5EbVjOj20u+VxmWjEplberU7DqM+UlzBKwsFKrqMHArlrR/cKQzVASNtqbrFzRWLSTVTIrZI4uAq6gChmZOtaotA77V4sh7F1I4ClcHlGHdwXPQgOFlm/whYTPNhx09dWFNex+8pfKko5uXsXyoq9MbqzOeqbm0oeF0phfX53rp2oaWpsda1pm6h4/s87uxfVFLa5vewxj20dhEFQQYGwAlbF6cS90ETvisAoQQnoyFkh50CnrULdhzqFmcqK0zrRswCrsdwONRFxXCwH7GtCY05/nWy1xqPmcYIof7D81wvHBhR9tbWx72sMd1zk79meDxS11BTQKAZXCy07GnHWAZtdJKu629vUd66623tLy2qus3nvJ15B5jsML9yToLO4tgbIXH9Fx37tyx5yXgJsOkYOnGYCIPZA12sxbTfhZ7SAwN8z2bJefV+Uizgw90/M6vaHm0pwJqjEZbO9c3VBj11H10qFZjWRevX1BvwlBursKQuvJIM46d2rZqq5/S7339DR0cvKdGeainLlzUxkZVW2ubmnTGmk8e6+rlZR2fnqhWXbHXYbkEU6GjemlFg4lvPgOXsMm4fjSKWK5wHTi/AKxggbC+1tZWtb7U0rCPVUtV7bV1AzvcO81aRfNR3wV/57Sox497Hm7TRG1srWr74oaqDaS3hPIMVCyNVa5SgyxrdTTR0XxFg1FBS6W5VhogGwXtHR7Y66/RWNbhqK139gt6VPikGwfOOYbrNFzsKyTU0myhEsLv3TY1Z12dnvT0hc99Wk9d3dTXf+9XVejvq14eae/BrmqtdS1feEaj6rYOR7XwSa/O9Vu//Ttmoi8trarRXjVz+qw3EJoTzlJqKtYWCeX7j+9pf58AoVWNpx09d21bX/7CTZ09+m29+sy61li/1ZJOTqXjE4BAWCI9Nz7zlCQeKirqiPBjBEAOVhwg+lwffbino5Op+vUreuGrf0EvvPiC3vrdv6/a3u9rs3agSb2pMQMVQDwHcVGnk6yMFVPDQOIQuLm+rpc/+4u6/sIXVWhvqjtFHdPXN7/1ht55+yMdHvV0+87D5D0czDr88jh5+Dy/+KUv6tOvveZe69d+4zf1g7d+EOzy+UxLzZZK47mBy8Fsoj/xhR/Tn/zcC/qj3/wfVO9/YOByauASj8upKs4ksOguuXVF4F4AmAFQ2TIjDSmDwRy9USSLR8KzfR/TPfhkW5iDSw2ALgZfAb7g/RhSdAacATJEMFuEMEzt9VZUpYGn7VyFSt1S8j6bbRm7ADyh51pp1rWx1HCojqYwKCPYwv5vhMQyyOH1si3O59pcW9HR4b57rEZz2Xum9wPXCFFyGDzhjDQLEmY6/SQEFcCqgUFIAAf7nlcbHv+ViwGkV8pcbxhegFpDzefsh6MnGJdz+wQvGk7TRkIBlc/LsFQaR9J4CubJtViu2TIQ/McHyDEg+rhM9Mm6LYNEvNcYeubBboBTAW7meXVo8WyLYuueDJNFEjiqkPNEZgblM510+q5/hjB/8YgdjNXpDNXp4sdH4Ex4ILbaFdWbJdUbgHaQiQjhSg/k0KgBDR41PSBpttr+M2cBtS0rh9o60pn7fjAAG/QJeU3JzL52EeRKfeLrswCpQ43HGcIQJGym6B+eUGwm7MC2POwVnBfzoabzGPp6TFmI2sd1FT2xFTBRKS6+OsQsgCH7UpooVfaZWIPhXcPGI6ykjGikgEYDcqzNlLcBG46fz3PF/Zddw+NuDUuDrD7NazpZMlkxleycqFiTAsZgF+vcU/Rg2Mr7V8jE59Pwmw8/+WBk+v418B3BPzm2KYdgs6fwYGC6kJon9wSvsczPMyMzMY8TozPUNWEREmBlhKmarODQmLmKTkYPoNoweGJeGrtJYT3mpxp4TTYHtgiqaFpsSHWAyytqbV3XztWnVai19YMf/EBv37plbAHWJUMPHoug3gTKGlRmkJSAbauIEvAaSuVQK/s9WKHFPhVMV+4LkwBTyBaApS0AqIPtcRo4BGsecJ4AOq/1RJgAb+HPPA/rAvbwaefMjGTf80irF9c4kftSQJNrHzNQIzE+ByQtMHFfGF5bDLcYuBAMOByhII0wqhzAjWrWQdUO5wFkDPAwlBCR1I6n5faFy9rauWz25ermjq30COjZ3lizv+XkbN/hPICWx49uS6OuSmPCAWG2YuvDXl5y1gcP92gJr8vhPAmKUuE/+bP/5pybm4tGQQlln+mGGShmYsQyDfP25FmXTGT/OBvTk7s0LXcAyYKBE+bEH6cLBzszGHqxeSDRNnsKSbmfb3wezhE7bgCXWUbnnx+ThSwbtTY/3cyAXFx4GF0haakawXajhKwseWpF6uXcEuBmo+kCxhMJU5ALDugZYdILyGdvjPBU5A3ZRxCkvl6LArpaUZ0AmaW2yRuDyVR7R4d68Oihjjsd0+fNhENWM58bSFpZWlG72dJSq21z4O7pqeXUSMt4DoC/07MTs+64aa9dD+AyzOvrQtKdmwA+f9iWGbhkwWfgMqTi1QixehK4tA9pyN+DcRmTVJB9AJd5CmkgHZfKCuCSOwc5Kglty3iLMKlIG7gPXXttx2sHYAS45Ge3kRyVS2Zc8tnhBQr4ysZkxlDyB7QHZQlWSV8f3vnIvoP8Hvbexsa67t65rePDA4OWJDY/ffNmSt0m0gIp8MxND++pUigv2B1ZKs7P570RtgPgxzohOXIVCfrysj744ANPZB4SFtAfuRlEOswGzXtYbcPyXFKf6UdBNqIFvOSa2fw9gUSeNiNfcNDCyNYCgJMOUELOi2QUGR0AAYcth3ez4bVg2fFgoIf3H+iU0J3R2NN4Byd12LzmZkTyugHouSbcozM2NPuUpWCmMUXYwEEcYQJfMnjq0Cb7dgTjg8/ijW99W/d2d/XU08/qy1/+sl5+6RW9deuW3vz+973Zst6Q9bfa+Hyuej1SYPCZ8avdrPuzoWDsnB65MWZdEFSzvLKmaqNpVuHOxcv6O3/37+ndd9/16yGJFr+pyWjg4h2mJk0bzGJbMdSqai9jTbDs1+BJG8zGUiTGYqtgdnWN4IKqWcEA/mP7a4a5Nqdx9q8169tetpGQXilW/n+23jTI0vM8z7vPvvW+93TPgmUGOyGAxEaQtGxLlOVYliMrktfYcZw4tuL8Syp/kkr+2FVJVX4klbjK2eyUlVh2JFsbJdmiRAoiCJIgKOwDYIDB7L1vp8++pa77eb8e0PGgugaznT7n+97vfZ/nfu7FQPW7777rsKDVtTVLj2gkj5snfsYptGmmH3/yKc3OLNrz8sEHLmlledHfPzye+mYq0cixBjI/Kookhgvf+ta3PCkEJH/s8c9panpe33vjTb3x5jsGyGvTs6rWZtTuDZxyRzCQwYkE6nn67vIyhWxEKRADlMTQ2d7e0cWLlwwm8Nkyj9AolDMJUNp/00QaBnM0+p+ZUP9b2ItZUZyVTuGXlFMeWW/ysQkILps60ShlqeKZ/DxLMY0ixjlxxhvirPn/DcQsD0nG4Wl4FSVMpJGbe5oV4ZncOTEoMtlpFrYV94RpN+cAhQGWEOH9a8Z2siDhfkWxGIMtn2WJERm5dvdD4nyWwD4BqBxxVsKCwastnj+k29zbSa6oEV8wMe2NCYCWvDHPJtH3VQX+1EzOLeMOHyR+hLSNLABYiSMzmeqWPJZ81TOJn1PDKQiASZEq2caBZwFDcRr3ULK4yE7SEJ8fABJWIIRnE/fXwGWl7F9T2EcAGozgnqs3J3Zb1hw2GFY1FMsGCGkWh+Ng6tjH0vcwPLGc4pv8sAB2aXaQ9rJnAorZF41XHiGnLahRrfts4fnPlSs6aeM+KFWL8fkPjo512umrm8/r5t6B+uWyVi49oBOYQJwpDuwENqZ9LGjQHXgf6ed7KuUrZthN+kNVS/jdReAjDw12L0iQuK+4F48JfwH4HPXVGJ6o0DlUZXCsJy4u6cGVGeUHeBH1zO4khGSQqylXrupLa33N14raunFVM5WiZheXVABUzSM95YPBjur5eUJGCYulyeCLmosilFAX+6OFbQBf7MudcVHXj6TrB8gsa5op57RcHWqpPNLh3pZa3Y4a1BowF+yRR5KjzbUc2EJzRUuCsoM9o8q/X5zywI81EcEEhTT4C99sr0WAXfxFSWjPh6RviHTSKpC22s1T15Srq6seGpNcCRMhW1PUJjSnWZ1CM4q8n4ZqZoaAnvj+4c8W9WXGzvQQwh6sAT5kzOAAQ1m392WRhmt6bX30vd/V0fu/rh/ZnNLm6pJag4k6k2PN1Yq6uLSqbrOnPo1qkaEAgeIwL46UrxSUq63qle/tqFBp6NFHV3RuqagiA7FBXwcHxzq3OCeN72k8adrrsFReI/5ZE50on+uonKur3aYRq6pYKDs8ABrNBHl0f6g7t+/p4OjQA9YLl86rMb+o1umJBt2WagwNyhUdDKbNIEEqXs0NdeP9N3Tv46sOk1pZLWptfUVTjVl7fwEk1BuoLGC+hBcyvm+NMtemrVZp2WBbvTBUedIyeIQ6CLVRvbqo2ydVXd3JaWu0qVIp7gE1n0MgUBjZF5h9Mv6MH+VSXb1uTj/7M39Wu/eu6zf/xT9Rrnegxx7aMLsTb9bmoKKjYU37XTxZx1pfXTAT987WrgMhd/cPdffets+95aXVRIsbq1qp6sXnnmZsofev3tHSygX1+4d65OKaXvrcim5/9M/06EZdFZRaQ4bSsLzqmgKUVQx7YY/Yg9t7G+QJmHXQwvLJSzf23+uf3tDByVCdyqYe+VO/oMefeELvfeMXLRVfqR9rRGgU+6vDk6Jht0XICGl7Xb2x1GUdlhf11As/o0tP/EkVDFx2Ncm19dY7b+rDq9e1s3dqtQWQBNfYknHOnWQR9fLLX9Jzzz3ne/c7/+pf6+133jHbEgsSepWS9yT8dgd6+cUv6ie++JTe+Np/r2ob4JLGf6hJwbuw9zxLXWHRu7eJUEXuYdItZLh/sqaImiIsIHj2OF+CpZcNArOAyIzdl0mbDYO6aU++drZ7oWYDIGGnCXaRQSyYuITbAPgwDAdI8bnOkIZzsuBaiBqlZk/WoUa9poY9/PgH/ne8lv3RuA9J8YWN09L8vK0tAGEIiDFA6kchSC0ZW9Dr1yAtpwn7G31Lx/t7FBfhT12fDlAdX8CQx2ZSTD5bAJYiLM2gE/tcqhMAd1J4SEjKAvCIvSy+uCdh75cxpjKPwRhQZ7VZiiVyPeIBI4wlAy0p2MTta9jcZL6a9ra0V2PGlUuyW9vnAn5xx/jmYdUQ1516BvsugkwBToZWAMGk7PSoq7lkeEnz/2EMRI/IgIVemz2CnytVyD2w5vCejAR6W0jR6wAY1esBhNujeiRsowglZdDWasHexG8YK4wgWjgUCDApJYBzb+wr7d+/P4C3d3vyRQx/x5yBTgDpjFDDz5BBIjwVtn/UV34WaXdLsItR6IVKBVYmPQe1VMVhsPE9K64/gskZbDouTmI6epnBKCVAFJA8yAYB4gXoZd/zbBhgY+6wdgEczYBLM+S4Agl7sE2e2eKBgWTPWgB8Wf2dqVWzQEaG2IS9BVOawRDDYydS2EIinhWYlwFkRmCnmbmJqMb7QcnDn7F+GSJbkZJAeSfFJ9JoBu45MNX7SEoid80c9/vsi7rAzzLhXNn1CoYq+E0wcoPEkoWNJvzNmMWIdctaZghl/1SAy7omlTnlplZVW7qgjYceVW120fso7PW7W6g591QG96pVAyxLLNz7z1uyMLTrQ+bXGdc4GKOJXZ78LDOVWfyciBTe+yJEM/SGgR85mI6vSoD2sIlZ5pTG8QyxH4b3Oz3l0TE5G6hPIpg2GJfBWc8Y8tEZJWg7nJsSSJ9Y1B54p0wX72uQuSBlcUbSL7J+Q+LvTBqjnWPlIUqk/BJfG9fwWGDlNTu/ZOASn8vZ+RXNzC9reXlJa6vL9rlEJj463Vf3eMep4vhc5odtlcZIxbHeIHQzGhK8o0f4R5+FNfHtYUDzjCYm8s//6Jcm0fTGZmIwaqrhSahZijB5DPR9FlW+H1QQUOL9HxmDxxuGUd8skv3sXt1nTdI8nKU+Bosq0oxSJHuSZUOR5SCx8XO6q7FRny3fVIzEn/vAhCmVNk8+l+WA+HLZN4ACOnzLzMRCLgz4weaDrBLDV9ggZiYGu2bUD2AVk2yz7FKTXq5i+DxlsBLwkoOXrhIAk7CefAXPlr5O2vgT9Qx+kX6HMSybcqjnCn5/SMZpKklxwgsSUJMFA5iJP+Te/q7ZigYu19cN7AAyw7gECM0OPIBLPnMm/aMBpNEAtIQNcQZckjTNNbZUPAGXpHQn4BLpMFNMmjaaDhJMYakg32ajZa0gEzdwmXx5vLF+FrjswSztqnnSDOCyUffGD3DJ2iJgiAc2o4uzcXgjS2llp+22bt25o6OTEwfMRJr3vJM0SSlfX1+1LJZAEhYi94Z7xua8u7Nn4I/7iqfj7BwhAgkcEVKcrpkNpG3ywKyur2lmbtZrH+/HW7fxIMLXEiB94mkf6wqwdnaqobnphoONYCHh5bC0MG/fIRiR9uRwXxhBAfzC643kOl+/SMkkRZvJCiG9PUBHQIZyWXOzhEYUbUewu7VtoJLvXaZAG44M7nNYwYIgmADwlTXNJD4D7ABEkal7Y5XUPDzyveDAakxN+ZnnXh4fN8PzlSAYFfTt73xHO7v7Wlld05/9qZ82o5N07bffftvNE9d6eWVZp61Tfy8Yju1eR0eHh+p1Wlqcm9Hjj1zW+uqSAV3WHWsdxmK1PqW1zQtaWl7VL//Kv9Qn169bkvfI5Yct54mRGYfPwGt1fmHOfjXUegCmbOj4SVlWjudcp68Pr15Vs3lswLDWiERBkgXzHHjcq9k5TTdmVcljC1Hz9c58LvFfNeOyWNQf/dEf6dU//JY++fhjN9Mr62suinnfltrPzRoY/vZrr+ulL/5xPfbYE2afbm7AusGPLgyGYxoVSc08Cy5OAYyLBX3wwYf6jd/4DX3uqaf11FPPanp2Qd9/8129/sabOjw6UW16TufOXzJQznQfXzi5sLhvlO19Ke19afAVVgepSEMuTsPBHgEIEQdwNPZxBkXxkMmEDAD8G75yZnL6Oc6kRxkr475cKVgB6dD2YcjhbKg+NUT+jpE6T0F0xqCPIjIGWwkQPJOJp4nsGbsymXSnhumz79mDjgzCNagR/qVMNjNfHZ8/PmPwlg1GYQbQ8qxxT2iIGOrw+9meafCNaWvy7gtGZwy7SA3/bPPm4gxmPKpHUjCHI3UspwrA0mzKPHtn2TLyzmCkHrJffEw9tYw9KftsvqbsAwZsaDRjDwlZU8GAEyxJJw0PeuFpCCOsTxBBgIwUydxxejOKAgfPlEkjZ0rtxKEAepIsMBFXzj6XX9OeT9HMuTGg8KTQGcFqDN/NDBjPQF5/7xRSY6ASmRgNEEM/vBqdTkBxGvnWNOD9foTqAGYOx3nLyGhaiDcgTIxzh3/PdeY9AOrxi/Gwr3qFcAdYnzI7EK+8g5NTTSpV1ReWNK7WdYpMvVTWgHtPsJKv+cjnfMEhVYmxm56xAf7IIiQjr9Koqyo8Te4hJFevgSj6SO0t5sa6sbdlEOyxC+dUH7a1UByoOmxpdaak6bp0r03gS03lxow2jr+vnTuf6qnHHtH84oL6Itm6quaAJnagugaqqe0wi24/72bxlNRgrEWSxQnPFD6jMLMMoSPFV0OfnuR1bY/wC4DLvKrDA+Wa25qbqWlmccnXk2CLWqXqM4yaiqZreXleH1+7plu3bujc2qr3jVolr3pp6KETAzeul1N0ATr7wTD2WJfCfTyyfQk1Bv6/nFWcoZizV0tlN9D83S4eRZORWegZI5K1QlO6tbVlBs3y8nLIx80cjmY8k4XbJ5MhE6b0DvoJlU0BsDnp2jjraDA9zB5h1XJqEJXX7reOVR/sq3r0uhYme6oxIJtbVHlqrMXpsurKqXXQVr7KDAUgWyoMcxr2dunplK+valh8SLOLq5pMDlTPN3Wys6MCCfC5gmYq0t4eXtmw5PmcBQ8UJuqr021Zajse4clJknJBnQ7Be1s6Pj7SzMyUFpcWVIWZU4H11FeuBnBDPQgjoaz6zKqGhSldvb6luzu7WpyuaKE61up0QaVczyBLeAgnfyvvWcFggXHLtUGNUynG89itcb4V7TVVIX6oUjWo2msNdXgw1M2jup79k39F91o5hzfiBc4zbfl689igNiCY2U0M7jxkz6tcnNMXX3pew96JXnvld9Q+vqP+6YEadYIxpzQqzWhcXdTd44Fa3b79zvHZLpZruvTQw1pZWfcewADDKimzmUjUzevppx5Vt3Wk19/4ULU67M8jPXBuQfXxPVVH39OzjyxruphXt9PU6Sl7MVLhUgo3AVikKaOfSDLx5I8f+0n0DgFc3tT+8VDt0qY9Lh9/8kld/cb/o8rOt7VSO9IQsB12C0y2FEaCjHo4KmsyqamHXzuDkdKCnv7iz+jBJ35cxekVdWC2TI704UdX9eEH17W1daKPP73pXiMbSAGAwHlibb/wwvN64YWX3Ev97td/X3/05puu8RjI1qsN5Uc59RmKDvr60gvP60+9/JRe/83/SaXT66pPGOp0Nc71zVoymIifMjUhdZRD2gAZEuhwxrQMSIznLFPV8NwBZmSDy+ysMpsoyemyuiJjAMbfScNbGIUefrDfxtiI/d5euGWGDwOTvzjIYN7iw8lXvhA+mCiUSFEHDBz2msrR8BrEmJiMQvgUQ15qJcBve3ZP5HvvRFwAyMzL2VJJGuOyXxtfWEDyzE/Vfulmvve5YBqP+pZ5uk+uNzyIPZOnOmHX3KPwYS5QVzGO5Mv0gehJSSW3SihBCt6jgnkVtVjqN89CBLO6Jbpr13apRjLYnJ5zv8ag/UPAJb9nv2f37Ly5sMDy+epzhvMLwAVLgvAYhak6YMjGnyOxHeYMTmLvQeAZfSCEG/Z/XisL6eO9VxpVTc1gOzKl2fkZTc80VKlQg3CDkpwb5qT9MO8PxumHev2uWu2ObZvodThX6LOwZ3HuhFnCsZdTy1HXos4i1QocBZIAACAASURBVP2sFgJotD0YnwHrp66/uI8R4EufS74GtTDqlACn456xPnMGgTL5NvsMigOsnQ1Ylvg5AMQyQKVTxEsq2xcTwk7eNQm1MtcDZQJnQMBWAVQYcPNrRppPpE4n4/oUOZIBlxB+UuZmAJefAdICeo6W0iQM10XBnoxBHcv8bAxxFopjdWkKWcpyROJh5o0AWvrhM2uSL4OA/SwEOUDL6DsI+ovBNvslpBDeA4x1B+zQq/iZot8NGXMkzsc6z96DJfxmTKazypg5mBFYA/sCv47JsZ87e1CGBVIsdp6B8NI0aEmd7a/ocQjAouYeFRoal2c1aayqMr+hzYce1dTCit5+9129/+EH2t7Z0d7BQfSEsB3dP0eA5FnA4GeUxBkAzj3Pkrszn8nM8goOoxmkHh4EoBiWS6ijIi0+Y62Cd6C+qEJcm56NTAU+zwj8Kp4ZXgOcCp/Wnd1t7exs+bqgaGMQDOhoUM9hazGEyvbpsNhNIUcJgwT7i4yhuCcAl+MJ6zUz7UjEE6/pdLmpndm/vYfblTRIB6iPRjnNzC5o7dx5ra5vam5xRbMLq67l1teWdW5tRUMzLg8MXMK4BLzMDU5VHJEq3otUcTchAJeFBFyGjQCfkxqfIVUAlyPlfvqLz01YVBFMEpJD+xZVKmbsOOilXjewYcZiShVNO6Wfhs9OiMIo9IebW99sN1yJep6YmGxIMYYKUDMatjgHY4IXNwykGWo4m1LmDXAfxIwNKHjvCcn2ph4L3o0X0pwUyGM2aTV8JmmVDFx2w58vZJjBwhj2Mi8L0CcwiLEnslkSWQCkiY3CpKdWURmJLxPpGqBJ2cl5o3xObVKqmGSbQhxNmgGfXj9S19t4o8RicdLdaGTPy6XFJU+FAfxOjo/sxQAr9ML582aEzc/P+l5hPgy4k8mTAS7xgfSiTIxLJq3I4NkAzCLhcAMg5vO3OgZH+T4AYp8FLgFafxi4pLEk4fKHgUsOAy/lDMxIm+/AgSodA5ewVafqda+D1imMy7KWV1Y8ecuASwAkJDimWOcKarZb9uM6JmhnODRwiRz77q0bajWPtXFuXRvnN3T+wkVvOEzn2FT4bAc7e76XBCcAXIbsOAWLkPI9IPGuazm1/cXOrXvqwve+ffeetnd2HWSD/KHTGxngpfjiM8w6UKGuLp8D0HN5UUvzc056BCy1BLNU9LrlfVkmDeOHoIrB0OC1vS9LZcvT8b+EiWlpea9nFlitGlIJ7AO4fryWAR8O/CTbW1xY0MWLF8LjEZYyMgf+S8a2vB6bGZsNICv3IOTyY1937gHhQxxANAqAyHzua9c/1f7BkS5cuKjp2TlPhNjCKCyYpG5sbOrSAw943Y2RtyA9depdwRK2KsxmjXRufVUb6+HHSiI98s1Pb93Wt177jn7vG6+IVHFYoxc2NzQ3PRWJe/i+WIJRsI8WzwqNFwxI1i8MCRqapYVFM5W///rr+t1/9a8sMycEYwKrLI/EaGIAc35+USuLa6pMMGgvqUao1AwStaqI5QC8GpUKnr6989Y7eufNt3S4t6u1pRXfl2Fu4lAm9hP8SN+/ek2N6RU9/uTTurC5qY2NNW2eX/f3x8iblEIm7TQGTt30tDfCvzjsvvPaa/bcnJ1fVK5Y1/sfXtd7Vz/S/tFxhC6cO6+F5TUDXRSPeGHa+DkVLVGYZMzzpPNJ0132taOjQzf4APo0aDQnWUN2NmKyvDrmfmeHXPpVxhaO/fiH2Z4ZyBOz/swImvoHOQ96X5i+Y+VTQrYn6T4pA7j0ycCZYfAvpnqxa4ffZTYGy/5uNjvMpBj3wT0ONFie0USwSVOA0gQBsmUhA4BUMWNKiYn2XQxwFUCFN2TpD8yx5NuVsYeycw25TwbiQVzycDkdWhmYacAAmQONgAOaJuo6MXxioLNP+E4u74agPSAJlgAf2C7BNM9wWxc07jbw1ymf7eH8DudYDW9mPJsp4mAU99qWP3oKj4QzmbBTdPvVLe8BBOX8DalKeGwFGyObhGeegD4POl0zk9woJBYDjaO9flKxFOyOXLCY7I0YQK9lxslT1bIuijDLLyNAi4KO9ejwFIcXcW8oYEm7zakLy6I3Ugf2Rb7krzEFaDrenYxOo8Bn63fUKCE57yVD/65a3Z7K9SnNLCzqGA/qfFlFfNO6fe8rYYETyj1AVNtcOEjpPtMXyXmuXFMO2wcN1agW1B12/V4NfE7yamHbQrFdnBgMmqmWtFwvabWa04y6misNVS/0dX5tTr3ese7cvqFqvazN6QWHZ7GOASayqX52Vp8NFfC461P30HSPXSuwbouksaf7BrMleNcttcbSdn9J14/r+mSnY4uVBzfntV4bq9w6Un08toS2WjtSuTrSfhu/yobX0SefXHNz5wHM/FzUguOuysiL04Q4exYYwuJNF1KiSQTYlUr69PrHunv3ruYXZnV+Y9ODWPuMJX9n7yklGlEK5fBF5fPDuAdYZBgGYGq7H/tQs76CGe09JNVO2fN/ppww0BEDB9Yd1297O/zD+bfYeZw7d84szr17N7T90Xe0vP9dPb1R08xURcNc0YzD2UbRoRuTYgMPHcsD3TjlItmXBhfAlUAO6lPAkUjfRdRGQ1rQ4sKcur2Wms2j9BlR5FRVq+AJCgg9tnWABxsdpKUTv97szJyfbZpsvPLw8zJrvYw8bqJBt6+DvX01O0O1iY+uNTS/OK9L55bUP7mrwcmOxgTZTPIOzeIs5j0PKPbdRIVNg/3JUEL5dytqlVY1M72q2WpNo5NjfXr7rr0xW82WlpYvqFc+p1btkn7za7+t5ZVFrayt6fOf/7wee+wxg0WAaIATDB5pLKhP9/dPVSrO6ctf/pIDrn7jV39Jw+6+DnZvqVYpqtsfaWphTY3lC9pvT7S8vqmD/SP93jf/QA9ffkQPPnjZLC8HotFwOXwxhk0MW770xS+oebCn773+vhrTy+r39/XMow9qsXqo0fHv66lL06qI2vpUp032BgJUAB5ikNjvo05iCMzIKNZVDqsJ2Hr2TWOjyenTm/e0dzRSC+DyJ/6Onvzc0/rgm/9Upa1XtVTe17CCT3GkkANcWsrHGh0h7avbVqKrgvqlef3Ii39eDz75YyrPrKmbo0Y71PUbn+ijDz7VnXv7+viTWylUMsBZamnWGPvlc88/rxdffNG12dd//5v6/vd/EPdz0nM9P8lV1DGAMNALTz+mn/mx5/Xd3/pHyh1d05SOlB83/XcLoNVcQw6vlI57X40QDCWr65J02BLxNITis1F7ch5lTC4DZpbTZvZgwXI2OEHPlRhWwYLm0sd9tA8dHtCJyWdgsxzsoZCLkwtVNRAJk6dSmbIPIKCCA+FgNI5pdKOBNdPMie55QZzlvI3hNteRcDAe4QBNgyEcAB4+qpMc/vAAtwHeAQiGh3pLkyGDC/42Rn09jUfdSEkvQkxhyIlrbd6sM5NpYN4WArzEgRSnNmu/AQcs/wXABFiIHviMLZVCkhISGeeBbS+SyiNTF6a+Kgax7Athr+KBZr8TATkeNALYcJ7y+fJ+lnjmYE3ClqQuQQpu8BJgnd/vEvDJV88s7dPOxP0OisfqVFG1esnp3cicS0nyjA2KSQIE3Cal5tRUKLHqdfoKpJ7hI9psnurw8NisamwlyAVgzweohDwCGYDP7AFpCYwhvCdhWEOu4Pej345q0MNpg7dc0xSMY2AjWG32w8NqxgOz5DNp0A6peKR0U8cUCnwlJqUDuiLpG3IQf6dYDrkq50DIw1lPYUsSmvmMnxDS65FB4aTwyrCIzEuQGpJQnjJMY/bhSP/mLlAT0b9ZiZA87A2G2nsz5OjmySbwMIEXoVTF+ir9yGpee0z7SsX+6eyDzK+J65C+twewdlooGugDwLQvZZ8zB2wAdQ3fN4bYkGZgmNo6goyIFIyM5Zj3UQ8lIqyFb4e1ggHL0dj3LOyMwl8xQMvkb8nPCauJ65L5XNL3AahlZAPqtvD8zrxLs+Epz5VZlqlOtNx9UlB/UtWgMKVhfVnluQ1dfORJLaxt6uqHH+jDa9e0s7er3YP9qP+SLR/rnt4tgqfSoIFBfhZmmrxNDVyalBQ3IAs0co1j4DLwHjOqfQ8YdIcffZJGRcBVpW4lIdkWWKXYPs7e5SjCyq6ZwArANhgM37x1I9iRw26AloCOMBLd6CRCSrLCCC1VsrxKjNjwA2UvTNs5e2kevCVsN0wwCcP9CMtORMACe7strBLOw04HWWMoTSXgcn3jgtmWWJ4tLoXHJZkXozYel0fqnQTjkoAe9Zsqjbv+om+2QQEW80YOyFUJNqvdDCyVYq2zzsbK/e2f+3MTDmxulicqTuaFup58+tINRFoKS4tJOjJkU1izRjeTFCbmTsZoyeQDWTHuDTvJEc8o3El25wuUyMaBdod5rm9aCt2A8eiU4RTMETJkYtzDq9EFLxc2TRbwsnCyZQrnyRLFee8Ztsq/iaaA5M2YnvQ6PYOJNiGNe2lmJICRwVOmHDZTZoEmijwbW62qcr1m9mVlqqESsuh6TSetUx01T3WKNwdG/34Qw4yWzccMU3+uCLEBqGpUa5qdngmwl+ltL+jzpHhvbmxaIo0HIJ8PVkHGuOSw4P78MHAZCW2wiv7twGUCLQEvOxEuQnHN4XIfuIzUvjEMDA6afBSs+FzBuLQvz79FKh5J0AFccq+QWcPi4CFkY1heXo1EUSYtNJH4iRm4DPo83qAAl3g7APjNkro9PaV7t2+o02paSryxuaHNixfc9DQBLmEq9Yc62jvQqNtXOVcwg9FJ2vjpJI+g3ohkWEDEtp/TRTwwBwMz7Pb39nVyeprCeaTuYOLrQYUzTYL47LQl0e3miYHLlaUFLc7NarpW0yAFILDZB/Mjpi8O/rGnT8jDYbLwmfjssC/r01NugAw+0uDDBqtUvf6cUo45bkrINqtjLHtOXboEgNg385b3GBtvBFANkObB4h0N/T79Okl6wRMXUo66ixYkGkisec4pAAEu79zd8j2BLULhOjU9q/MXLtiXkiJpdn7WtH7sS+wfE67oLvyODnc1M1XXwsKiAT8+//TcgsGdN958W/e2tr0xcwBEKt9Qp81Dg/UUCJViXcsrS1o/t6qV1SWvN+TkhBiww108f8Hg/uvf+75+73e/rvObm9o8vxneOSWgGdigXT8LUzSPA9hBeeVKRQO0eJXWSOqdSAfDjq5+HE10r9XRzs1bOr69pYcefli9wkRHbYDzvuVZhBi88cZVPXz5MT18+WGtrq7o4qVNPXDpgj1t/PkxEnawRwDHPHdslxwjrP3XX39dT37uGY1yZf3gzff1wUefqOW9oaBcsep0NgpkRr6ArQ51SQdkHEbJPzj5p4SlR+yhNBmHB4cOEbJ5vGXI4TAZko8oanxuZYOGJFHyHpwGTBlT0Vha2p/j7wcTKqb+8Zpj3mNEiSfpWfANzqQwofI5SyH0dJrCk4I+TVDTG4oX9YT4flKA2XuWW4VkNIZjIRUPOUY0JjCWAoQE9EBydz/hMMIXaFbjIMzYjH7W0rlkhjTNaEr5zaxHaBjYaw2WOinz/nXi7SZ3EYnmjn87zrt5hcnBPW05QXykjlNgx+oBZHoQEF5T9B0h2YadGhNuril7oosiT2wB9ZnA5y1jZp2R9ofPF2u5SvFtGXc0RlkIj2eN9qWJL98zy9MCdIm09PAvsn8ZgzVANabr9vEKVqLvAV6ueA6R1IxCwqBpgNDcf6RHmYSU+3XEUM4+0tyHsAowWEhxm0MqmiKDxvgZ9yzFhonaV16dSUGtoYNzw7ydtY4/MddpPFZ9PFDnaN9qgJ3DfZ+9MwsLDnXjcwVZ2fHQmvRGqgAsM7CjOEIuXchrYJlN0swnABkWU64/Ur1S0Ljf1mRI2m1JvQnvcaDT/UNdePjBkNgM+yoM+pqt5LVCoM/wRPXRqc7NljVTnmjSb7r5PX9+Q6VKQVM8JwmIs11BUpxEgR+G8wYxJ6NQO/gZQuYYdjYAl2aimKEaYXyDUVvNYU7X9nJ6/95Ew8q8FhbnNersambS1FqtpLWpaeUGKBY6Gk3aOjo6Uuu0qc3NDZ8hkYYa7BNb4tC0EDlkcmsEAKTy3IMmJEu7u9v+rfXlcy7AYxABIznqMBadveMALQxsF7SztWPGHgM57DLKpQhasNE+LE77MkWKsVOeCdtot10PMkjn/7lWnDWA6Q5JhEGWy9sDHH9fPNJItKzXG+r2Otrd3fHrLM7WVB9safzeb+hSo6d6vWggoqq+FqYr9qMdFxuaDLjuqCIi2NCsrgJH/1CVSs11IAETPvQYAdj+BdBp4rTu09axm99SsSbiyU+PR9rbaXofn14sq1DBCqWhYgE/P3wXaQyTRzBNXjFnD2Tqk8PDfVVLNc3NTWt2cd7PBedEvjjR3ExJnaO7yvdPVaGVp/l0q87eEYIxbCo43/ImJDAghuXN+q9ou9NwcFWud6JGrquZ+VmVqw1N1eY0HE3pvVtSu35Z/9f/8j/YAof6A3bF/OKc1jbO6fz581YhXLp0QY8++oi94z75+JauXrvpOvHyw5f0B9/8HU2GTc3PVjQ/0wjrpsaC5tYu6O5BS/1hQbdu39O1T25oZm5BD12+YkZvpxdBUdkzQgPPsPbF55/WqNvSa999V+XKrIaDQ730zKO6cq6g0fHXtdromCUNeHR4OFCrjQUIQ8+wxrAHdreT+CJIp9lvDf9oCPN7MPK1Y3C9czhQs7ihK1/9BT39I8/og2/+kgp3X9Fi+UDDFFTJXgxgzBonqnMwpNGs22+3N8mrV5jV0y/9OT3w5FdVmVtXT0MNhke6feumPvjwhu7c3dOHH16LaAleS+y5wYSDJfzCSy/qpZdecn34jW/+gV597duR6j7u2lN/WKybwY/c9cUfuaI//+Mv6I2v/zMNdt9Xg5CoyalGQKgAJjDhU6fpgMqksgjlQwCXQWCJc9LnYjowgjEVgxs39D4HqXPCLovXijoz2EoAWtlwgrrfbEsXIAHKjYaAyjxjAVxSOGBxBCPNwz9uQqGiYrGmQrHiAT9guZORGUyPYESScI6aASCo7J+DcRxp0IAEMOJZ8Ui3XQt5Lsgzyx4aX3hM+8jF7xSpZK/tYB3S5ouAxAMk471opkt1FarTKhar4YcKg9XBZAGQ4W8ZKdSAUOFRbQWRJbeJ4QYAahZW2B2ZcWkULNZA1DbBejXZIfMJxCqEHhVvUGT7TCd57vuA/IpnPQ1KOYmRfDOMOe10TU44PEJhhkckTL2h2YQMeulFeV3WB6BWtVFUbaqgar2oqemGpqan7ANOHY2vLUMpfh9lJr05xBkASQLcsAdptTo6Pj7xsIha1PcjDTqj1AvZe6gt437Rd2MtA5EilJrYS8GwDU9752B0Y0jq6+VzknVAneIoFDj4BiSpkw1IIrV2qnd4elerrFPq6LH9JquV8DhHimxyk+04CNcK/3LuWYTLZC6NweKlZrWEOnILQ01EbWpAOMCXuIMBAgHGAULia8lzSPFmQMbfJwam9Hx8HreIyTfzPpFrEsOVjGyY+gjXzlahBtMuC47h7AwWAH08jOEA+G2pQHYfDLZIDkgeiACXRWmU16A31qA7svx7iCzIjOJMIh/ErugBAPnDeiNCllD04I1dSUE7DBPP2gz3hTxPsbR5v4lrlpEnEtHG/XIablptQN2bmyQ/Zer6ALh5Lli3WR8wwtrATMIkEzdrMa/uuKx+viFNr6uyeN7A5eLGRX3w4Ye69snH2tnf1c7eThTGRZ4ZFLgdrwfWu4cV4a/lvTlxztOaDjDTKg96ffcreB2n3AUs2lJ9YozKDO4AMGP9TlSt8CzNan5hSWtrG1pcXEnsZxR6AVyyRriPJIpf//RjfUyf2j1RD6sM2N0MWFJtzx6U9WhnyKRxUtYE5LIUYmSLgGC7UM/nyyHRDzCTc5FgnsDUGKiyhoq+Btl1iHVhVdlgosb0rAAt1zfOa3p26Qy4RMGzsb4q9U416hyq19xTc/e2A3rUPVZ52FZx2FKOftkPFITfwEjsQZ/WKgoWvIfxG7bn8H/1C39zYvlbQs/ZiAyoIGvudu0D+FkZMgUnrDRkwsiRAUfONhvCR0gCM62XqVDS/7tTSnVv+imb4H8WyIwG7T5KH34p2fQg5GEuju1ZB9uE99g582aMYJmgTnNPqmZZIoFnMhSMUTbnSMaKg5rDk+I0/PK4sflgHgJcOnkLH5ugzNojD1CX5i1Rr8PfbBzgU7Vs8JJwHoJW+LncqGlrb0/be3v2aISxABBUQQKXUt7YpJ1oNhxZ7oYsnM2agz58eZK/6GBgmTSejhif4nFpv8jWqTcRFi+fLe5LxtaJYBIWIuxMvDjis4QUhRCi+LzxhX8nDQTXxUxOro2l4uEfyMOJjAdQzVJxmsV6xQ31Z4FLg+dsnKwfA5cnltrDVuTaAd5wTwAuLQUzcBkL1qxUNrdc3kzL23duG8AEVJyZnjZTBOCy12lrY/OcGZeb588bZCUJnCl4AJf7mvSGquaKljXhmcX3gZPYY4o87Ot00NNh88R+ngav2QzHstyNawEL0oEMg7FOW23/nelGTUtz85qfnna6NKm8sC0XZmeddG7PFMYQKX3RII8b6aEl8EyHOcj4fBQabG6wCqFp4m8JY9aFIOngAJRJVm4voB7SqpavH9d3cWFRD1x6wAeX/cGOjty8samYLV2j+IsBgMFOPnu/76KCv89kCAYykIkDRobjlHBW8VSWNHfkyvwZzznsv8xQGTbqzOy0FpYW/PP0dEPLS3NaWpi1l8fO1p2YfCbvDw43ErT3j040t7hsXwymMnUYt6lQwePSk8WRLB8h0Xt2blobm2v272JznZkL3y5YNd957Xv67d/6HZ0227p04aLW1tc9Gba0A+ABxlSjrrnpmZAOwWIbMTnykEmVQklLq6ua3VzTN177llPmYCXs3ritg+u3tLS4qPrygloTEqA7lknUqlO6cWNLn968rc8/8wU999wXdPHieQOssAIajYq6HVJLx6rUyiEdGfTt5QooxX769ltv6bEnn9bc0oa+/o1X9P4HH7thA6SBncf1acws2Oup37NV9RnbwcVSCtgy2zz5pUTBHiw41gAF5uLion+dmcEHY+k+Iz4DI4bI2j+zN/v8OmNVUmgGgJbt0cnyJlkhMKwtn4EcWTXqwiwltaaTPhgFaSJ85idpPz/PLuMgdXEeSaXBAgG0TGdU8rqLouu+nMoTdAP9qRi1TxGT+yRZodjNTOfTWWRz62SIzqAkkvbi3AL44vnnXlHk+61lUhYzG+Bt8B4iQZUmhn3CDErkbaThAkPSJOXw2qlGA9HteAjCk2hWSbp9livx/W0OxISWHo/zKpPFxvABuQYBCm7EgJbwZMpP7Es5zf4O44Pil/qYiT1FM30hnn+pwArGbjA6wvYjraAEqDko5yxgrORilU7fPM1soktRnqQwrEUaAq5bsF2DWccknoiqaMkCZPOQYoBvZ0nFSs1A7uHxqYEK2JkDQnbw2RpHCA6MyxxarYA6Db6VaFzZY5sd9btth94sb65LlZKaNEqp8KHxAGC1SXl/pDL3GJCsmHdid48COTUPYaXAdRqrOJ5oekxR1lahOLEs++T41EzZfGNKE1tWjFTNSeXBQNXRQMszFa1MFVQZHGl0fEvF3pGeunJJ64tz4S1KoBKNVi+pKzJJfwIvA7hLFjwu3MMP1EWkgWQaG5S9BFZ0kwd5ycDT3uGBJuUpbbdr2mqX1S8QzNfR4vRElxYrWqwVVBlOHBAzGBxoMu658ZyfI20ZoJpnf+Kzi/MNSRIARdijRCBP7Cuw+vva29vxPb506ZLtaponBCUEoFisFJOtUACXrq0mE+9H97a3dA4PpNl51y0RaAaInQElfNxYPx4sjCNgB4DSXlr9XgrxobAe+szmHMxsMrBNYbDO90R+jQyRGoX3aDWKuhrtvq/he7+uy7MjTU/X1J3kVc8PNN8ID+t+rqoJtRRgfymujWs9AN3EGjMA4VRimCVIsYeqTdXMRqnXpsww4qG6du0jHRw09dDDazp/ft3G96xV2Fp8pk6LxmCierWufneoo6MTn98AQzTty6tr9oyulIva2r7r+qs21dBxq2nvwoW5mrqtA00GbQnFjQcwgM1lDcYw0LBKwZOvpE5vouNTAGmGDSPlqlWtXn5aly6taXx6W+39j81uKZTrGvfLuvbRoXa6S5osfU6/+Q//ZwNn7Ek0KIROeiiKmseEh55tcy5dvKiHrzyipXOb2rhwQWsba+p1m7p7+2O9+84b9k2dnpqxR+jM0jltH7W1f9TS4sKafu3Xv6aN8xf00OVHzPZi3bN3UvOxfiIYs68vvvQFjXunevW1d5Qv1DUZN/Xl557Q84/P6+Ter6sx3lZ53LPNw/5BT4cHoXyAaWXgEr/YLmdzvGYAEcE8Arh0s52f6Oa929o56KmZX9eVn/hP9fQzz+qjV/5f5e78gRYK+xoD3sHqc2AGUmdYrQS0IVvm+ZvYNmRUmNNDX/hJPfDcn1VpbsM1buto2yF6733wiXa39/TmD35g6WkAl8FyZ83Rez3z+Wf15a98xb3LK9/6Q33zlW/G3jwZeP8cF+vB7O919PzTl/XzP/my3vrmv1AP4HJyrEq+pdG4HZYg7P/sgZlsM4FkBoIScBmbIABmqPD+TRIKNQzPGD885MVmJwFRodwbhPw72Tnw5zDizVbiTdjjknM3+jqzfAoBFDEAt/oFCMqMa65xxYM/4QsLAw/wx0yy8BF0YCE2L4SOMkwzcx6wBk93ZIh9lQgnInCHe8QZZ7ZRXuMRA0ae4eT7yLln/z+C2YYq0EyPIQjw60i8zTXmHO6BSsD1i0Oeouk3u9L2G1xqBssBeGQ+gWauGSTEpzfUUVmwRzBTkcZHFRZJwdRz1FVRXzj4IwVzOazPPo/8eUGTYexfpHoDVgJUUdP9UQAAIABJREFUNtu98HvuDTyU4fk1QIdXaK1upZcZ83wxxIc5WS+qMZOTSeK5kGcblAE8ST0h+7ADrZzqHIOlUGmk3jurJGHPin6bfoczJIWTZOy6pLC0XVDy33c/DhjWi5wAB+VyT5KHLoPoGGpFSKFDPYrUMCHN5s9tiUNyN6As7wF5OEowfDUJ0WWgbf/yONd8DxxYRc8Z5bGHi2YMxnughjDokwDuYKQBZIZMHPUBLDlk06EcyoiBsTZgphdhFsOi5w2hxuJ7m0PG9yHzAmsWGHnxrLhPdy+UQEvWj79fME4jRDjwiEwlFF6oyUImMcqteMoAY0+zPZtPoZ/xGbCBgGnZ6wzUa5PlMdCgC0s6krRtG0FGBl6TBrg5GwNADq/5vP0ZI8ArrVUsZZxFwH4V/o6wYCP8KHUYycaKf3/GzDDUEkE99t+lxkXK7fsWpLasj4gUc7DQeEac9+6Qns8Cl3VpZl3F+Q1duPyEVs4/qBu3b+rW3du6u31Pd+7d8fCbr5PWiQ5PjrwGALRNwzBJjfuS3GWTb6+r6DNVWih4Mqk5LOL4uk8cCm/hSA8ywDpE9YhKcNHWaZubqEPO/xBwSWifWYhjPC7b+vDaVV279oHanRMNh10D9gk2OQMwzxLfA7uOkCXfRdYvdUsEMLkv51cAysWcJgm4jGcddXMEUPvZw3qRa+Jg2KTEM6EKNRDe1zNaW6cHPu9E8bmFFWM79rhcXVF+1Naod6xBa19HO7d0uHVD49aBSoNTf+Wp9caAsPiblvxFbc7a5b9cIULTlE9r4u//F/9ZkHCSbI8HwCm9KUAmAzCjgUtp2ol2zCbMgorwG3T6NU/jDWpWqyEPdwrV2W5wlrKUTfQyRNMTmLQggy6fzZyiQY0BQkwBOeCZwNqrCuYIHlD4MSYaOqABRY5fEyCvShhKzYCr4+6T3J3v4YAOMyjjdfk+IZ0OxiXJdBw4mddllvgVG0R8Lgd78llJgargTVey3yXJ4pV6Q3e2t3Rne9sTaw4XisCZ2TkXI6QaA6RkyVWwLplQZpsWhwIMBSZX/D9m9RsbG1pbXTWoQrMLcyKjN7NBck+cwpVYMpbowVJIdHdvisk3YQDLxXJ1AOAALs24tJw5QpII5wGoBMQzcElBUyz5Pk+TBJ0Bl4kxeyb353vgcdnp6PSkafAGLyyeJhoO/v3Kyqq9HOxtkRpOPC4B1AD4Dk9OdPvuHad/A6KSpN2oVnX39k0N+x1tnt/QBnLdC+cNtJ6QeEpz3BvoGACvP1YtX9LCXCRUexMgDRdGy3io1rCvo9Om8PN0gItDmSYatDoGPylOO+OxTodDtbqkU+Y0W58y83O6Vle/1VatVNLy/Lwl7DR/sJki7CJAwoxtmQEidkgw9YjNOoGKJEMCMBUx0I/nyWEGZk+Qxh3hGBQvNK6sCX7AJEWK7ekHnp2Hh7p965bvKWtqYWHOKdYc2DB/w4+DopPk0iMXxyGXhRYfniNsbM1my3I47A0ojPb3j+zB+PjjT1q+xPt484/e0s7urg99y0TqVU3GAy3Oz+jJx6/owYvn1UyHAKzOdq+ne9t7ypcr9sO4u7Xr14nkNry9Kj4MDfpO8KKBRzLRzdvXTQ9fWJqzjw7ALkUb+8Ldu9t67duve1JVxWtsPAnmqf03sZloq94oa2V5QSuLi3rg/HlNkwwJAHzc9HOGr1Z+qqbv/uANHcGgLRTVPjjW4c27BtxnVpdUmKrppNPyM4H0b9Cb6IOrH5pNevnhy3riicf9xbOJvw9eq2esBDe/sV+EjEMOjrq3s6+Ni1f0yqvf084eh2VBLXyFuhHMc+78A8HIBfhyIEmkyJkJTmGcCP/mWtpYPIYxPOs8X6yTc+fWI/nZjTY/ArgMqW8Uy/w8HJMunEy4o16Kv31WQAfo9BnB+meATjkhO/v72b+J75Yk4mkvMuOCgjHJ0jwkcdhb7KUhM4vCkub+s4y0DOiMMXfI77Mzwf4xTuhjkg7zF9ZtNAnZv4sp5/3PlbEmeQ2AUX7AHOO1YfWenkZBfsY88cFuamo0Jn5SUjpp5HXbR3AwKWmY4wu/3rz6k5L646Ja7Z79dM0cIejGXpwRbmFpHVfATWTI2LuDAFANXKUBAI2ybTnGBMjk1CBIxzKLiaqFiRqwV2hsLVtLteAEhlqkE8a5knlqEmTAwCRkuXzOKLaSYXyWdP4ZCX92PTP55hkrNzEMQsqVpNeAzTFNS96jIVHh3UJYIyX7pDPQaWdgtojKNZ3icUnIBesFOZw/f8QhlSnSRgOVJkPt3r2rybis6Zl5VWamBEeOFYynNCxVZOo8x7DQYN1TgtaxIQEUzJt8rVEh2LOZV3aB5t1ytJHgD88Ucmof7Ou4darxzJQqswsaTPKarjbUbRNm0ld+1NdqvqDl6bLyvX2NT+9oc6GiJx5Y1TTgcQrBAQg0a3kcYVlZo0Gd9FnT+uz3aZINXvv5izXHfWFwxVnMs91udfw0VxuzylcXtNOc6PZhT7lyWVP1vFYXipoqdLR367pG3a6W5xe0MD+lQj7qDYdQwM7P4/MKUywacTOvuA62mJjYf/Lk5Mj7cxYICAOHhpcClzAMzhNqFOqteH8dHRwcGujMwA6ez7CsCCWCpX/Wkd5PuM3GJTR7MLpoQFwf5GOIS11C+NjJybFmZqYtA5+annH9BeNya3vb1wxjeIBMXt7vq5DXwnRJrVvfU/6j39aVBXmodNofabo8MXDZRraYwz4EYD2nAkM/N1YxEIZdHEPgsa8FDBMrRIYMPVhzAx0dHevo8MDn1fxcXXPzddVrSKQZvPbNEmT9V6sNdU7bunnzro6xCCkUrR7gM001GlbY4HnOdcL7udU6MeuXvQPblJOTA83PT4cVULel8QhmE4A3bOOqJrma2t2cmp2JDo76UqGu+cUNPfnUM7r8yMOqTjf0zif7DlW88c5rqo+P9eFH7+qoeeRnoFybVa+2qfHSE/ra//gPHF7gcKhCWUPW4niih69c8fDzo48+0PRUXb12y/ceNfvP/PxfsEKB5vBzTz6m1ZV59TunWl9bNRC1c3Cqk85Q77z7of7YV35U//gf/xMtr61rffOCY2So/VB/ODgieYXz3PzoV14yC/rVb78l5SvSpK2XP/+ofvS5DW19/E9VG95VZYw9EJ63I+3uUfeGr3owZSMs0p55PFYOrIGgUIhUaYdD5nTj7k3t7Pd0mlvXlR//O/rc5z+vq9/+FY1vfUNL+W0Vy/UAUOhBOHONgI7VHeU0mFSDUQMQVpzT+lM/pgdf/hlV588buOod7ejo8EjvfXRdW9u7ev3175sHE17CMHfD1xMl1uNPPqEf/+pXXRe+9p3v6F9//Xf9zILQAVzmyg0PlvvdUz3/9BX9pZ/6Y3r7lV/V6b33NJU/Ub1I+MipRqRds45hZiXpX+aJHYyiGALyjGa+dZyHZxYi2BANhu7rGIjyb5D88jyEPBxPzDS0OAvlCcknazjkvVF8Z7YtZ7ZiGIXCFnBPHWcegy38LZF0A8KPsPwgkKpccfNsdjqgIfZe5ZoZmZFDASgAw7Ot/KStcq6nanGkUnHsuhB7klwecAWpK4x/6gPAVFhzIY/Es3cy6GqEBHvcU7kQgBtnWb4+ExJza0uzZGbk4jT5sAFRtmGTlPrVdK0z+zMTZpz/AMgaDFErSFy7BcEBwoIDJT0hSSqBxOZj0OFkdJONwkOb5+TgaKiTU2r6vo6aA+9LEHamZxuam5/W/OKsVlaXtbC4oOkZAiCrvlquCcxQjEAa5h79walOTg91fHQQITmAz3jiWpUVYDWKDK9/BtoOiotBMwoNrGwysNODwDI9BwAOAHqsB68xXsds3BhwBzEp6iqndqeMDFeWybvP75OhtAlIMFKl6RlALQZ9JNdH6jf2YPY6Tmw5PMHNAvY5OojXNuM4ACdzH50uH2xIg/fJl5SlaW9LhqDA5jAx8X9ELuL5HHsIpKbom20fYvuJYH96uFyhHi2EnSTPCUxaAr6wTIEtOmorN+lGLZeITAYoAZhMNKM2AeW0ltZffH/CRQGXbJ2XqaIsxQ56QqaKNcAPYFxE7Yf9Gc9CrLlivirvZPhCjlIwD7KUcSgBYm1EGFuwtKOyD7LbIDzcmT+4XgfkDrKA17BVqxFilkOdE0/3WZBU+GJGsGz2I3JTQsHjwYYB2PBwDGZsvKf4XskGytP3IAO5XjKQWVBvUlEvX9e4sar83LouXHlSa5cu6+7WXQcm39m6o9tbtw0e870YAm/tbnlI6WG8B9sBvlIbAeK57ndtfV8FF0s0ArFiAJ38LROYaaJeUgI7FNFg60T1OsScJS0vr+vChQcNXkKU6PdgGEZwmXGcCXYPXV27dlUffPS+Ol0sQFCaoDQL24MgfoQlivvoH2J6B0Bt+kEGXjo3ICxOzcINE1Ov/2AaBzAdwdoxwI9BXfLPHYLvAJ4zfJ3W6sqGVpbPaWFxTfOLawZjV5b5bAsq5lFmtTToHulg61Pt37uuUXNPpX5T5X7TQyJ/sVXQt2H7cwZcQgzkfAjw0lD53/vP/+7kvrdJmKlmTAqb4jrdM1iJMMMAtohlp6HjZ6dOJ+ke4BO+FGyKMKWmpvmCZl43Ws+hbf1/lkqemuL7gGU0ruH7FFI804Jh3jj0INiDRuyTb5+9uzJvluTnSNHHZJVCkekN35NCGK9OvO3sqRgziDMZelCtwz+wc9oxCJpZEZhcS9HmaUss4swzIvwaeGCov0GtadQKDulB+gt4uXd46OQqpMdE2cP6qOEfWmucXZeYksBGYYMn8TM8QaMxCB9OaPg0C/gFwjxEMs33x58SKZe9SQEt7c2RUt3TIcFhwbXy9bSZ8MTSdCj4AVxGk879hSlj6TGyYx7UFNDEYsqASx4oQEgYAQCXASQHK8dTiKDlqdcLJifydwBm/o3ZgQCXjSktL68YkPMhEpFhDuexR4SBy2PdvH3bwCIgzvzsrAv5e7dv2jz7/IVNA5fnzm9aJg5waY/LXl8nB4cqDKV6oWzgcnpmOqxJYIJo7Ga3Ox45OAmgIktbI62332w7xZs12BoNdTLsmy3FZ5ttTGt2akqNStUAJz+vLi1Z3k8D6EKAsaukw8NDBwvxnAByYblAI4akwAzM1DlbOpAmf6bxc3hVSpY/ktQHgMmXt6fPeBFxPedn53y9SYrrttq6/ekNMzeYgNIEAdgSOgTw3Ma4mgKLafEknifWV2y4wWozMHpKuiws3oLmFhbtyXn9+i1tbe/o+ede0DPPft5GzG+/+45DefCWfPbzz2h9ecGymn6vJTAUigWeb6Zx/dFYh82Wqg32hXn91u/8a8vRaQJnMCYmRAsJ4dycpqcAgRtaXJzTvbs31WofWf7dmIKl1dGdrS0dnbRdgM7PLWttfVMVAEV79nTPWERIW2BAlis51aoFLc3O6vzSqpbnl8yetEdMPq/f+/1v6O3339eA8KUGcsGRhu2utre3/XtLG2salfK6t7/ng2VpZknXP/nUxdpjjz2uCxfO26fthRde0Onpie99sP0AYcO+IpNcAlKxR928vaV8eUbvf3JD97axJujYcwlApz/O6dKDly3d6zPJRY5EfeP9h4M/QgRcIKeJoKeWaS+GiQ5wsDC/6MP+jPLO4XXm0RKSbxeTeIL60Mt8iO+DlqF2ykDNjAF/32Td4EOSNGdAog9N+1tmzIHw+KTgz9juZ4d9km85zS9JZ/kzmiT2swzoyYAOf+5sap/Y42zWwfRAypYkQRl7IRngh1w6prUZyJp5cQVom12PvIcIpMvjwephmceaMaWkdGEybkAzMRDZV/CVGpK8jJ/dEL/GifojMnBLGkzKlkU7nZk9GPMtJB7pfQMgUNThccxwjObJnlUFGDyydBdJDmCcJU+efk40BcMUFgpMA8vieLYd+ZNCuWJienbmJVlg4N9MWnn9KDI9ZfVFQHqXjPGzIKLPMHXtTZ0sBbj17CFZIE+wYJI0zAOvaND89yeEjgBUTwx0w2LvDENSiQ8mP5/0JzEoSzWAfUjTtJ5U6M7xgbonR1pgGDO9olGhrnEh5+CaHveZmqESwAFNE0Pakpm5qYynCHTtT6Wds/G9fWhpNAZMlXNmr+6QxN050fLifAwbCmXLayGDcX/q3D9g6mFHxZMTqX+sKxeWtD6X08q0NF/l3JkkeU3BFhWs39647fWceTdmzCSzSz4TmBXeqSFTgmXJmmcYwTrb3tl20cxEmzqCpObOsKjepKwmUq9hX+X8QMPOjqq5ns/nRTyGaZYGsBbLvtesE4anLPyQUaY4ywnDn46OTpra3d1zQNrK8rJrAt4vHmYB4A29rvD/ZYLP58LnEPCQcwMfZPZS6gmH6Hgtj90AdqgLun0z1B2U9hmQ3IWyZULsbWPXKAx9M5BkemrKTHJUPQzwOPdppgFdGOx6/4ZrTxPJ2vGwLqfpykjDez/Q5Opv6sIMidtVdVVUozjU8mzDAMAgVzar2RK/NEjj/VHTOqDC7PX4NayUo+OmTk5gOpa1uEj4H0AtjIVTsyIZMhCGxNCJcMFKfcaBf+zNJK4H+LquGiE+ZvlE+jLNOanIhG9Nz8y4kTLzMPnIws7k2SLJegDgjndlPq92Z6DtnWPt7DVVKM3owoOP6pkvfFFXHn1KzXZf1z6+rnffeVf37u3rzslALz33hPavf1frjVPlC23LRKdrWNbM69bxrG60F/W1f/C/amllRb3RRM12V8vnNvXv/cW/5NCYjz/5WP/tf/NfOynVA9uCPCD9a//h39BJu6tvfutVXbq0qTff+L6qlbwWZuf0uWee1WNPPKvZpXVt3b1roOPOvbs6arYwcVUf9o93sGDDZXsRdcuXX35BtdJYr/zhDywzL+S7evFHLuurLz+gOx/+35rJ7ajQb1ke3O0WtLtn+C1mXQbLAZ/xHY9hngcjlloG2zoytie6u7Wjra22+rkNPfAn/yN97qUX9d5rv6z+jd/Vcn5XFRiAuWB0xZAlhpLdYVH9XBmzRQdcDPINrT7+o7ry5Z9VffG8n7P+0a7B6vevfardgyO9+r3vOCjMae0JIHDrPhzrwYcf1k/9mT/j8+71739fX/vt3woywbigUqWuIvUBvsTtpj7/xIP6q//uj+nd135bh7feUj13rKkS1lbhcwmzpsSZlUkf3VvF3uzjJvVeBqaGMQgEpGTdUVNFYErI9zMlhOuRbMrpZNvEXDM4kQSzBqMSB80AVeoU0vDRQROWwMSwBMk3oGWR0C0yZw0GA6rBPq64vgdEMHAER9WWOoCAgA8MiXlGu6rkO6qU+qoWI7UWtvEkj01YSRMCaAbBGBo4jTgUdSHTRdXXs380knS8ER32AzCD97HBOnrFsPfIAjGQsbIvY0Fj+S5gjUUkAUrb2xmlG8/sqKDhpGQ5K6wi3297u0bv4wExfa/9oIPVhJ1Tq93VKWE5nZB845vL641geUJMLZc0PTtt2yuCT1fWVrW0tKiZ2ZkzCx0YkNzP09Om+yUUe6feR5sOPG21mlGrDccmgUBqCGLN/ST1AKLDUBA2I9cnA2aKltdGHW7brDy9BbhBxzWmzzqzNQMQoXcEGDYQamCSX0d96f8Sw43aB0ASmbdZ6fRHFRLnOStQJRIgRa0dMnTb7cBq5Xy3KiSUloBqZpkllUUQSwJ4IwuDn6kVLUun7nYadPKaTFJx8i4CKY/B2zjJrJsEA9oyMKdRv6tyQWpUi6rUSma19fj8TFUA/xtTGkCMGXSVn3RUzMEODsalAUO6aVidgJWQFgbxNeqlIBoASyxdnACdQPTM6ikFPGaZDr6OCZQKolX4TLrmVtlgFsAWXpFmIFsweN8E30BoIl/E/0cv4uc/LoGJBnHG82cwUKNX8fGLp/AQDVL0RfYKtw1W7AXBPA7wz/iTg2MyRjLDVM7YVPe79k/2Q2fhoREuxFA0oRAmGfRyVQ3ydQ0bK8rNnNOFK09o46FHtL23o52DvTPgkiEbDOh72/d0484N92fBEo4AMPAVDyYMXGZUxiAGZIE90VclRVuSkHtPTb2KCQqpxwnbJfIiIPstaGFhVRcvPqjz5x+MeqkfA158Lk0OoJ4Z9fXRtQ/00Ufvq9U61mDU1XjcN2iZ5wsJNT1clhFi8DLuo6l33OMzn8vUAwHQj1H6DQzeWvlKPQYD2ntY7N3sYw76dE810QAWd7+vwqio/KioenlKy4vntLywpoWldS0un9Pi0qqWlhdt21MqUce3NBqeaP/ude3f/USDk12DluVeU0UUBIw0efB4/uhLXKejigK/470B5gasnfsv/9ZfM3B5HzCM/89+z4dPQsONgSdZuQ9LQK8uwTB9f4hgZTKZG/jfAEjFtH3avkPT07F5BqgWLE/f5s98/6xhcQMMGyUfmz5Ang/LxMMOv6yUpmWwLJZr5rNkJg+LMbENaYCcTlUpu1iPyVcCLnv9s6kR4A/AJazLQJrDGYAN3FOzxIjhoaLINDuoFJMz5M0G3Dx+yKtcqznVGIYistpm69QMQrPwCDkpV+zDVKvW7WUIGJgh8eG5xrQtUq7MgIWtQ4AKDT1eQVxLPrgTPwuWUNOUMJ31nCB5W6Q+IEx1eZAsX8CvM4BoPP2Q2duPEh/Rwcj3FikWjSyfgwWNHCaF0fu9I8FFNo1UPA6y9BCzSZ4Bl4DcbbVOmm74wsh9ZCATYJvmyw+nHxhO33yAaAm43D86tMdlsD+HBrVo8rfu3HRpC3CJTBzgEt8twAbeCYb2zcNDFUdSo1jRwvy8JS6WocM04eFDLki0AU0UPqd4OXAYIJ8/PvXPAKkBXPbMGOTwm2tMa65BuEtZg3ZbU9W6VheXVK/WwsvQUhc+A+mPI8uCaOZoMnkO8HvkvnM/oigJ4NAec2Z1TdQbRpgTPg+wI0pVirMAdc0GscSwoEa9YRCb9w3gOuj0tHXnrlrHJ274XDjRaDXqWlk/pzaMg2EADRz8MBBIVt/b33MhwxSd57dWb9gHMpOSzC0s+SB45ZU/tHz80sWH9PJLL+vTWzftl8b3WV9f01e++IKWFmZ02jxSYQww2z973o9P22r3h6rWZ5wE+/033oxwpkrN9+2TTz5R8+jEoVMADVgMXDi/oYcfogGmkKVxy5n5snd05MKdFNS9w1MXosjYaSbbTaSOqOe6WpjD9Hhag2FHO7u3Vc3ntDq3YM9LpohlBgHTM3r39TcdSuAURQB9jVWbmfb+dOvGbf9/dWFGR922n+WlqTnt7+yZoffFL75k2SQH8fPPf8EslKxoD3+3CEmJwz5CwDivT046+sHbH+ijT29r//DEoSIGKodSG4sDUojPX9Rpm8YdA2PklSHhYiJtaRnPi71943DJQDb2YnxaaYTwkuPfRBGdjJrPvCojgGKSR9Ifvjf3vww3xYiHgsAYZMZyDCN/O/lQICYWZLA577MvM2e8ACnDOD9rdFwcG5ghoCaKnQC9WNvhmcq+6JA29nHYYDA78H5JEluAZxrSLJ0w5CQBVHlPMTEihQYAOKZmLc6ZmEJ7MIYBfJpQ8iw6uKtNg0BYWbDQoooJ380YOocczJ8/zIyUL1U1ofke5y2DbtvTMq/eCBaRxTJxeZ2gx8tln5kCnQYpZzsP2JSkBDsQB/sMhgo25wy2J4ETBGAhiQz1Dw1ppFzHOgCYjMGjJcqJKxtFFvcyilL2H6sEGJIBKsIG5B6lcx82kWV1iQ3hG4U6gWEE1ivsSZjEU5R+JpQhU27QTfG6fHBYaXwO1nYTiVO+rB5MNQKL8PwdjJUvN/x3HDgEMEhBNh6p3TzSwd6eGaYPXrzg5qA5yKufw2s7sTMtvQrPTl9bknqTmb9ly+z89stMCa32zGTgM1AZFlyhpCH75849TS3PqjFfN0tnuj6lXId9eqxCrapSvaJB61jjowPN5kaam6pqbamhRmmoyqSphSlptiJV82NVWW/AOpbfT9QxoHXfu88MRF/SrKGLJ6ZQLBuoDtnm2E0lNRbg2drams8P1BrUHIVKzazVcYEwr7627t1RJTfUlUvrqpUmMZCzooVmKOR02T6RJUtyL/k9BjU0sTx3fA+DgCn9lmfLDVLyKs8SwXcODnw2c9kZQtXrU94LeYbMZrPXczA03OuNYAmET1XI3GIIk/lb8voMPEmxZh9j+IbvMn8HIIVnYv/gwOcO72FxYdlM68x7L1idfptnNRBn61wjp86NV6UPf1sbU30POLq5subrDLRi6NWjuPeZVUIrZnYO14LPddoO0Jkv5GXI47EmuXDxIX8emvOjoz0/n/a7M9uE57Oo5vGpgWCeh/r0tObnZ1zH0GhgR4DvFecxACbKFPzbSTPGx69Sn9JpCxskwK2iQyCQm6tYN6Nk+6ira59sa/+oo3y+oqc//3m98OIXbTdy2DzV9Zs39d4HV9VEkdTpqHtKQ9nQ9mlXf/Pf/yl1t7+r2dxtFXJt70ed05GOjvLaai+qN/O4fuV/+z8MKCJJ/smf+mn97F/4y6rU6vrn//yX9eyzP+K687/7+39P2/duq1Yu2t/6J//MT0vliq7duKWf+Mk/rVdf+QNt3b2lTz++YYkqYGu7O7R358bqvJ5/8SU99MjjWl49px+8857ubG07Ffb4JEBp1hZ72Z/4419So1bQ7/3+d9Tq0CwP9dxTD+jf+dEruvXBL2mhtKt8d18FBvPdirb3kJHWXWMV8clSz4njJjEXkscuQznABgAN2zNIN+/taOcewOW6Lvzxv6lnvvyyrn7vVzW4+XUt53bsx2fZphWjOU2oufG0HJc0VMV7CnY3vXFNy49+SY/9sZ/T1NIFn9u9wx0rOd77+FMdtXr6w+98x/YCDFJZZ9lgjcbx3Oamfv7nfs414Vtvv61f+7Vf92fB9gS/W4LH8GXstk70uUcv6q///J/WtR98U3s331JNTTXK/N2WPzuAULAJeS4j1CNTaAAmhsqhaKKrnGwgAAAgAElEQVQKFyELrDNpxWBmlrabgQah9HAfljEMDUDEeZl9xd9JvrcoLoJfen+IaLmvzf187nhHzHG2sLfHPYJ5SShYKU+4KNkAAAnUDxx+NLohI53kYdJybnZVLsKW7BsQ4mYQ9mOTP/ZjrEB6ALKE8QDAxGDNbDeKxwnDFoAwPG4jGdtkAtsuJc96e1NagxFqkVQ7ZT7R4VecyYaD1cl79rBhUtaQteI/D4sHADQHtnbpp0fq9YbaP+zp9JREYX4Pxit1Lh7thHpQH8XP1QVCPhuam5vx8IZhB1ZRDoiECdwN5R71Pf9Pv9eBMeskb4hAIYd1SE6+rEqh6vPa4TDJcsZKR6tluDwD1/b2uR4Ei9nMzCyJ3UnFcW3YSm1R7forlEdWQ/r1AEYjz8IBiNhiFYuaatRjfZzlJtwHiAJATfJ85OdliENYYPTNGMwiJa1MTkBYFvAdtVqcD7Yq8MAsvFyNV6RhuW3OwDUgDBG2SjgNgAr2JgZbg6kdtmrUcDX7lbeaWMy5AcR7wsPkWsnbJ0tYA/wEG1UVpqc0JDRQY520CXgdqQJzLnlchiqSPjqnicHKkT0n44tQHogM/P2oy20pHQ90Urhmg/h03biWluxnqjqwipSNPI5Ucb9WkhOHxVOcoVlL4PrOgXE+WSMwz8Gz4eWZ2SA4VM3BagHwWWINeQMMhpdLMvH7yq/74TGZOop6knVpubjVZCFvDxAwyGImjGXKMNO1AwgNUDNSxQf5qvoAl7VljesruvjoE9q8/Jj2jg60d7Rv5uWd7TvqDnrOg7h995auffKRc0Poxb1eUwp40lud2QQGsB5gpUluyds0C67M5OxnwOWZf20mZR/bKxeZ9czski5dekgXLz7svYi2kboJvId/n3kVfvjR+/r44w91dLJnj8sRwTasG3tcsq5jP47eKtaAeQZOuImgHvZPMK3MNCwcYuGqB77nniGxaIMIk1RJKcCK+z3EPq43UH5YNHhZKza0PL+m5cV1LS6ta2HlnBaXYV0ig19Uucyu3tF41DRouXf3E/WPd1TunajUa4pTs8SQGUJIAbstrBSYC5CBwKAhsUo9Zxsr93f/ys8auMzAw6yxC3ow4TZJdpxkpBkzwI2J5QPpy4mIeCMEIxPWllmPpFJzcwskxAF2TYU3YiOYj3hQeprjByoOjqwJNUkibX6Z1NILNpvE3GcXn4FmAXgGaGd/ASct85Dh8ZUCCNLDy68pEj1FT8bIFAtIeAAuk5lfsjMFuAww1YxLP1AYqKYCnMI8+VLxwAE68X1ZLyVMa/EEcnOGh2jI0/li4+PQsn+EE1kj0R1gkOLZC4kiDOYl/p3eSCJRjYkfB0u1XHKaNTJq5AEsdBZfMBRSyFI+H9I5doBEAaZpwCcUdilhRHjx+SCDuZeAS/bgCvJuggy4jmb+5aJBqSEVr2gKxqUb4pS8ZT+pYK+2kazCaIQVOh6ZfcAUDCkthyt0YtsJ2GA7GJcZcMn8G7YqcqNInxvZr4rDbuvubXuH4S24Aevy/HkdHB7YIxR2Lp/nFHBrnDsDLs3+4KBJD+qwkDN4aTAvTVOGME6ZZh6daNil4MkZuGwCPlP8Fgv2toRxWaOxabU0U28k4JKggdSkpYAh+2Y0T7UL47bZNMsSmcjS0pKWl5Y1MzVjcD2K8yTvTGwnNtNOn3CLnJmX2A4wUfU1SuHDXENAWQB3/EQ7p6fa3dqybNz3GSC+23PlsLJxzkmlFIdcQ8Cgk+aRtre3LF0OPzPZ7mFpOWQlgL0kAjJNm56d97p49dVv6+at2zqHmfDyimbn5i3Xw+90dqqq5cU5LS/MCnlGyHHDd6XZ6mjv8NjgXK5Q1Q/eekePP/akFhaXdHR4rDd/8Ec2e3722We0urrsIJ4aEovCSMMB/qIkO+Kvmtfte9uqTc/ZB/DVb7+hN99633T7uZl5LS8s6JGHHzQrl0TJzc0109XZ5O/dve37xebNvcC39Pjerro392xyTr1hAeZMQ/MPX9TM4oLu3bqrk2ZL+XpVhUY1pMKDkQ739jz5fvChB/WlL31Zly9f8XSJZ4xnj2ckk1OEh1Ew7vh/AEUK83evfqRvvfa6tnf2Va41DMZy4AJewjR4+Mpj6pppDhAe4B/ND/sDQDtDEHuYJG8bXh8gifcAQ+tw/8CBReyDUUgmawtS+Cj6KOQ57HKclM7HPWtoomrJyvJgZmTAp4/rz4CQFI33m5eUTOftO+3XNt/OfGii2sj+vZunJFuKAVpISRl+ZOdRyKaicDHwm4BQH2KpvspeM2PrA0w4MMpeNTJg7wmwz4FIyc6aN5pY9lqzDn12xP7JcxnyXQqYLAgoTVaN22ay6pAdl2t1lapTTsKGndcdjNUbFtTuhbySQYaTrX3No4DnA3hd2K4Exl9ZjUpR5ckgvIM5yBNn1kUbjSGAFR6L+WAJZQmmluWke+zhVbKl8NzUZMqQ/dg6wB5SAThmk2+DlJZn4+kVxQz3xy2arx0m7pyvATZlcj9+zQ/2choPvpcZC4HSGnQmYAZ/ZGruSamqLuE7eNkCmOINyn0fcSb3xC3LTxhCHKoNA2Q41NQMPsVzlvbR5AHUTex/yV7GeRxnY8YsyOT8Tg/OxWeJsKqRJv2BQ44oqqulsg53dn1GzU5Nq9ioqo8KtddTHcYLfYi9T0vK03ju76kybOvCuUXVyxM1aMzGsBx7mqpMNFfPqVGeqAL4bmuIvIEGF/M00VmYkZk2sTdy35ny42kEeIDCAHsN9mUAOvZj6hVqJ+oI9gEDkUi/SHQ+PFRnMAx2faOuKsEU1DxhyBjNvUORaMICtA6bAoDloeXggKPL7PsLC/EsAG4Y3A4wlffFfsb5wPu6ffu2a5W1jQ0zB2i6OUMottmrHL6R1lJmxm/LmnLZz1U2fMj2Sr7HweGe9vf37U26urrmJjyzKKIWDQn6getS3mcwOiOMLmOPudFIQSNxpsYeNlsbqnvrOxq99zWdn6F2K6pXrNqfFIDXhX6hqmpqkMYJTOCaw3TCo3N7Zye8uVfwZ14Kw/1iNMKVEsF8I3XbfR3uHzm4r99v6dy5RZ07t5AA6hmVKwyYAW3Do6oGCFHKOe2a4SGAQK/TVa0azw3DECxECiSgV6tmOxweneruXkefbre1evExbVx4Wg9decbMKuxbPvrkYzdlhyeHypUYgufMriLkcHEWL+Yl3Tvu6qe/+pJ6995U/uSqRr1DNz6VApYbK9rtLWhXG/rFX/xHml9Y1t/4j/8TfeHFl3Vna0+/+htf0xvff8OhPb/wt/+Wjvd29Y//z//dP4/bLf3lv/ofqKe8fvD2u/rZn/t571X7u9s+jxaXl/X2u1e9N7711vfVax9qb/9QM7PzWlld1+rqqtY3NvXw5cuan1vQ+uqq7mzd1euvf0+PPHZZG5c29Mbb1/ThR/f8PH/hc5f00199TDff/5eaB7js7aqcK+n0NKftXWqGSkgb+6RFtz0ADaUJQBz2BRGwYd9/h15Jd/b3tL11qt5kXRtf+et69itf0Qev/5qGt35PK/ndYM5Yysk+lNOIwQ++opOSBkQlOcygoN6oooWHX9STf+IvqLF8MdjGB1s+m9/7+KY6w4n+8LXvamd3x/U5NYPzAcwEHdlK6a/85b9ocOD9997Xv/jlX7Hyiv1wdnZWlVpNjVpZ89NVXb60ppe/8Jhe+/1f0+neJ1qbKWm6Rmp6AJeA4732qahxObcy0JLvw7AwG14E4eH+8DFTPGQDxx8itfjJus/AjwFM9BzZcxfQXFAaIzEbgCESiOMMQZ4fHpyJ+GrAkvuWy1etZYTcUC4h9SUFPAJSAAHNTuQ8JynazCg8JvFjZ88Kv0mCQQaDjs9cClIHkbiRh/GYU78LyD2yFJraiRqeT+/EXg9WA3xJRNGEUCSAzEFpARxxdnEGAWSx9zFwGluCDyEhzilYlQRcYYfCYLODmg4mJXZapy2dtuif4ywrlcKnHq9G7M7Yh9jvUDFSl4eqccoqtnEVNnwxLNM6fBGYE/sJAxbOUPYS+2jDjksDXJ/XCbDOGI/lfAUIyMnFDIZHQ2ogviJghEC6kKKCAUAuikti8Ix+1/7ayeHE5waAL5L+sKMKcCkAUYge1At8byd3EyoKqQJbkcRoDXVYkqwmW6S0OqMWRzWQaqRIrXclGCzrrDY0JhA+pzwH2XjePTxgKfgEMmR6FqM9cf/oF6njUD2w1+RGhCFKlXJYS6CEabWpcyr2Eh70FSxISC+jvir5iabLkLh4n3mNKberZQnGfqGkFoq/zqnguzCs9nmd4qlhPbpuQI7bHWnYHTrte9jhXCfEq+KhKvuGg4Wze5oAX3tHp6CbALGiVsVqBIwi5MwUAgFYcr44pAl7DmoG+ooEEgYIR+lHH8EFSaBwIp+ZxZmwmaBQRK0f5MSJB0muYu01HxYF/Lm9Q12Lxp0KsD+skjLilV/E6qRg/AWJIFMeZjeYQz+B32YqR702yNU0KNQ0qC5pWFvU+SuPa/PKYzpsHuvg5Ej3du7p7vZd9wbUiLfv3dLVj95X8/TYYHvGuLS3qhmT0RFlGSfubdOvDWOm4NMMUM1IHJZgU0c7YJQvPhUscnCUGc3OkFVxRZceuGxGuD2AEyPWSjoCqHJjffzJB/a4PDzasX/0cIANDn3c/WsUYGX4s2L5w1dm3uqREcNUE0yiTnKfgCybXTqprDOiQqjQ4kFyiE8igwRwieKooMKwqGq+pqX5NS0trAXbcvWclv4/ut48WNP0POu7vn3/zn56n+6Z6Z5dGo00I1m7bWLFJmCDLdsyxFA4FQKEKqgsVCqGpEKFUCZF4I8sRRGqUtjGioBQwQZsKmUXthZkIUsaafbu6fX02dfvfPuW+l33855uO5VWHXXP6dPnfN/7vs/z3Pd1X8v6BbO9V9ZWVKkwzB2Ydbm3cUt7D29rcLj5CLicT1RiiItkHcYnoHRgrVG+wvZMrHL7nv7lP/3T84z5ktH+LYFL7Amb4LKhAGAiQwb8MmMhWH2B0D4K9+GQc/OXfDL5s5mZeB0y6UswPsUfmzAMNA5gPixBSBRv07ct304ElYymnC529rhm0kQ3oKmxPmP8JPQ4ey2PM0Ji4zSUnkZi0UyzSUaCGd4wybeEpMEEAgG6hacHD29idjBxzXzh0oLqDfraO9jXKfJupPK1miXCGVMuZOqwepBMDWNyYbkhoSJM0moqO1AIpllItONQj9QtX+NkyF4pFg2krSwvmZ3AVMSsPU9Jke5F8APFloMZzB+OaQhFcP80gMVgXAJEA1wOLAHjZ/LaYWyM2fDYewAuff8CuGzhHcqmYuZrCulhQSRmZZ9gnUEAc0zXAEwBSRcXFrW6uu4Dzd5IthAI0CMy+WSJ/b2NB26K+HsHEhXy2nm4YYYCTLfLBKNcumgWRgCXc3t2dgDJ5vkz4BKrAEs1EuOSkIZJXhrAzHV61lRj5PKw7g5OzNpkEz6dTuxxiXyUg9bAJcA702k3u02tr664qaAgCHZveNMQrmMQmOtrSXZ4qcDKYy0hkeaemb1kGQMHCt6aSSIFAwKZDqw6AqcaTdU4rMpVdXswLApeOy1YDMOBOscwk3YdEOQ1P5d4FvGMWj1/yUn3sDYBk+8/uG9fMKTNtSqUddZj02mBPDus+YWFRa8RgnK4Rmur51xkvffeTXs8FssVswJvPPu8XnzxeZ0eH+jkaF/NWlkvv/S8WSN4p1IEALzu7h+q1iS9tKnvfOd7uvHsC2o3F7SzvatvfuPfuXB87bWPaHVtWZ3TI43w8kCOmZ+qWsmpXoclWTZwWW8vaZ6v6u137+rak9ft+XP/zl0Nu6d65QMvqF0r65tf/wpmMLpy5aLW11eczEaAFuCN2WD9oQ5uPVB7f6TdWxva2TvUsFpS+dpFNV54SkNM/Sc5bZGuXixpaW3Nz/HO5ob9Ozl8WYs/+AM/qJ/4/Oc9mGFv4/5m7CQXSwAJSU7tFFzkmZWajo5O9Stf/JJ29w5UrTdVby4oV6yYjUJ4y/lLV9RsLWo8k8EM1gBFCs8LJw/TeWS2HNTZXpjZXsCGBwTg8OC5pVjhGXOK4RAfpJx9RHkewhQnSxpMU8SMWRj4XPqVTXQfhwv550Et8B5FoWnpU0oPzP6p98ZHwOjZRDIVRZxQyJiigEHiHHCdgT5CLdgb7XEToGPUp2GAH4SBGFjFHhlpp2dm4lGHuXkyYELjlEAjvo79F2sMA5TsUYn9wNqFlex7mdLGPTz7fSyTKETA7kow5wGfScx2onjekjD8KgfsLymgi9c3TtN+A1npcrJHA7hWCznVEZmbjZKlJyZ1gtUFUxVgaNrf0jzD5CeaSfjjYEuigSiaktz7bFAUB15iaGYT9mC+s2/ZGDulUdINcA0w22dj9l5NAebzOPkaOagu8x+NlMU+CLyBMhjUsYfDFOrRuBGCRuNIoq+b2IKDcWggxoOOTk/21Osc+3pgBYFn6OmAAJiWKxn2lpDthDl+vFSaWK5X+KadeSV56IwEamrpuNtIhpTdrqXGVc6xxQXLhahzGPYQ8mXzfkIJukP1e0M1qqSF53SxVdZieabCrOeCi49aCQ8gkmxHapTyqjh9PZQgYSBPrTRJwRUUiTRRAQxnTBBefwx98bTuey9pLRBGNjNgiAoivF/DR3JzZ8sMsouXL2hhddn/plIoqslgo49XdnSQ+BKyKgu5ka1WSFc+2D/072aZEMzgFE3O5wiciTC38D9maArYAlOHvw/1QCuuPc8RrGBLs+O9ZPWM1+KZjC0amSz0g3XocEWn0fa9r1IT4k1ptk/aL2FeZudls9nwwNNrlqG02eeh4rFiIdlIMNzg+vI1lORcv3phpOn276l4+7d0vjZyovwoX9Xl9UWV8WADjIfVxfmIn3WxYKYjgAJWJ9RhzXbLNjA0V04aJ9QIcKFUVuekp+9++01vgqsrCzq3vqjFBZJyee5PLfsrlggjbLuZHwxORdAzvtg0SoAMneMTD6XC8zlnX6tcuaaDzsA+4fiFEyJTrtbVWLmsxUvP6dqL36ebtw91+/0t3bt/z88wQAf7OjXb8UnH9TdhTJvbO+p2eup0R+pMpJ/9/OfUHt3TU0s91Yp981ZGXYYZa9roLup+b11/75f/vv7oj/2YPvP9f8hS2+W1c1pYXHE9eXx4oHu3b+mDL72kr3zlK/rF//3vq7uzrT/zZ/4j7R0d6zf/zW+bNcj588orH1atUdfFS5d09+49La+umc2CIufWrZuuFzlnH9y7p9t37hjYwDLmyaef0nMvvqAnrl5VvYVvfEXdoXT/4bHu3Xuga5da+lM//Rndeetfq6FdVdT3M7G/31PnFLnnWPNJ30zQYgGwPsJdIjE1jpC8JZnh/zvJzbR1fKjtzY56kzWd//jP6iM/8AO6+a1/qcGd/0frOUDGUGEBcljSZruDgoHL0bys3JR9BuZ9RQtPvqYX/r0/qdbakyYj9A52vE7funVPk3leX/7a1/TwwYbPJsgcWVAoawGv1h/9I3/Ylgo333tPX/vqV7S8uKCnr13WysqS96/d7Q3dv/Ou9rbuqlYYqlkaaW2hpKcvr2i5XdJkcKzJsGPQsn96YtAzZL3h/xxqjGDQcwaGnUoM9bKawufHY1YWjzMqHwcuQ0WXMaizGsGCvwAoff5bw5b+nCUNpqRlDy0BAEm5rqhYqCYlFsSGYFRZETHA2inCHPC0hhE5nwdLn7RogCLuO2Amg77+qOca12F5SG4tiYW9jNXWRIM+Krh5MGnxQ01qBQ72fCnACtt4o5qYs7dEinQMjbPzj/TfSKG2j6cDdWYaDCf+IDinc4rUe6iT7kjHnCn4mZfyarbLtoDh7OKDUE3Cw+o1GOx1f2ClxL5HC8dQySzHpHrc726G8iaMkYPNaDAwC7IJdjAyZPZVS7tTSCJfn51NgJLjEf7+g2C8JRlysGqTbDThRoBI2D8AsPIr9nxUUexzASbz81A4GmBvhhcx9UzUZnhGBk81bEoyBaUjVtL+PrZll/0bLb3PfDAT645NGCuVpJqJoWDUjKGIOUsejEl5wjQjJAUwdOreFeINdgJW79gKDrCUe17QGMfrHIQPaT7uu96iRhlOpuoNxt5jpsKPtaZCvuoaqYxdWb+r3GQgYhqrZa5DPnlckk5f1LhUtVQcJch4Avv1OGwJzEbFu7ygImDijI+88nixsl85WBmAlXoDrUgKD86UNknCHQMHQu4e6Z6oi7KqKPMW9SABwJIwSAC/TJFjUCUbTtOXM2yP0L2Uh35Wt8bMOFRMGbmBpyV8vfGNpVYyBTZJkKMmBLjkrI4VFl8feFQoheLnxB5hZuOZB2ncysB4+Zokg4ah6PcS4CWe1QCXo9qKxrVVXbr+rC5ef9b9+PFpR9t7WwYvYVtS2j7YfKC3331DxygGE3AZiAfDi1BSBCs2mKwG7TMWaVKQux85Qy6zSxgD9axPiCAuvPjrqlVbatWXdA3g8toNW2JM8Rt1ImbQOOcF+w/o/dvv6Ob7b2t/76GGvRNNhgylGGJHbxCkNnqRACz9e3YJEx5Qgk2flHHuB52jEbWMlaJJCZeRAM8Yt+wZpaQcZDAzmio/zhu8rOSqWlk8p+XFda2uXdTa+StaPXdJK6vLWlldUrXKMz20tcvOxk3tbbyv3v5DlYYnAV7OJyrbJiEyPbBfoV7nfnOxDVxGdnMMwP67v/znzLjM/Aqy6VpG2c2a78cZmZmEgIPO5s1p5BJyvzgI4/uB7MNcCXYhRSpyaQpg2GfII9g8kf/gm4QHYIAwLScNM320JBKGZBCSzyYoZ0h21hRnbXVijz7+6ezwzbw0Hwc9z9rxjHWa+a6wXNIGwGHu4BpStvsDA1zeXHyYR1GceNp+zQQBUShubG3q8Ogogm0Sq5SmA+kRBQrFLoeIm+Y0cevZm5OmMZoBCmZAQjZ+DNKZPMJeNUuHa9vra9zvq1GthI9jq+Gfb9ZlSg+MAycWGkV1pETF52C4dTun9qEEXHSi2zhYegZfkPzjx8Fhyf20FB7gsuJJX7sBy65GMGCaPMR1MbBNSEjnxIxOe50gO09pogBjTNNXV9fcKHKgIYWA5cP18sM7z+nB5kPdvP1+gAaFor0UOWS3HzxwIMxTTz9pmfi5C+cNXCKHYGqO72cH/0Q8rEpV+0ASHuW0W2TilFIZcDmF+Yr57iyAy25P3QOKPb4yp5PxOIBLEmTx0SLpul5Xhdfc62l5oW3gktAgih77gnp6PLd3JteTjYxmr4Hva6Ol73znO2asMLWAYbC+vqZ2iwZ1YuYNUzGuA0WMv88I8H9oc3E3LY2WpdGwYzOQkWKHfa7bOTIYiZeTJS9IDg26nVepWjcAu7e3q3ffecfFDs/MpYsXbKRLY3jSOTZwzf2HDcpwwd5MXscjMyS5V2+99Y5+79vfVWt5Rc+/+KI++tGParFV18P7t3Wwt2VT/qWFttcyTSHJ8MieKzW8Rgv6zutv6pOf+n77MN6/e19f/fJXPS395Kc+oZW1JfUGJNF3nQ5J02GIIx9JY/cfbqm9vK5csaY33n5fn/zUZ+2J+d7bb+nezXd0aXVRP/MTf1R7D+85GZJCDrn+0empuuOhQzxobub9kfp3dlV9/0And7Z13Ompeum86h+8oZ31um6fHGlpYVkHW/sanA4sne/2Orp7930XhgTyMNHGP/WTn/qUrj99PdY1HWk+Zya1lU9OO4T9Vzk7mAkT6px09Yu/+Mt6sLGpxaVls1o5MWGjUOwCbt549kXLbZEawsiCrQlr26w2gFNkHUiq0pDCBSkH1oSmFRZNzs+YLTzSgcp9t99iMsMHJI190lBhoHyPeWGaeZDJv7K4Nf89BQdy1GHaA0OCkBW62d4bVq5pSpoKomxC7EGLPW0y6XSkMONnZA/ABHZ4aEQBQSicQYoYfwKYWOLsWjRYhhy+2cAt/A3DNy9LPA3WZoB8vo5uhmAUBDOVNedkWKdnRkFOYWYDctt4pJlXkmN4ou3vx6QQt5bwbeTPMKYCvIyiwIA5DQ0m3Az6kIEnXyveW7FEOrjUKkzNqPT7sGQkiiAaTzpuZL9cbTy57ILDe0op5HGJQ8piVkJqPEM6HgV8xirhLLA1B5fXygqA2/QIcO1sX8HwjskuAVo0jxEOYGP25McFWxn/yih8QjHVnc69b5opXCIQIKcu4XMFmnoCeubKpcYjPx5rqTrXyRG+wB0PtGBzcwZi34DMr1BuaDihsJFTivEhw0sJeRsG+nEKUegmB3ukJoDqScpXomAkjbPbVa/Tcd0x51mqFs2+n9C8zKR6Dsrl1J7U1C3VUlWL7UX1Bydq1uZaKIy0kp/oiVVsOgBKTEFwk4VMFAl/qciwIvMFCuTfFkSpMPczZWlieHry+82bN/2sXbl8+Uxqad8zwKhazXYxMDBh9CBtY4jTwouR8wxQplKK+cNoptIsmgL/ZPw8axV1O/sGhgDkAZSWlpb8zHrgYKVFSAdp+AFuSXcFRILZbYl6teE1yc/nPmNVAjgdYCUACLI9hqbBwOZrAbAziXWliMdczqxJZOmErcGqpO4DOLU/MWdlre6/54xEnUAIT+atx+/sX3xPN0yzCAbhw+b9tpIo+Frh38ZzzucJKhnc/3cav/mvdL4OU5KAhLYury+pMEue7SSpHyND31dzsalz5y66wTBbndC2QV/Lq8uev/QG4QN9cjjXaWeohYWaVlfrajWLGg2PNJ12VMP/rch1wAE/r2bjvL32zITqnViBQr27v3+gKYz/MYAodS/73kQPdx6qzxmuspqNqlqNimrlkpZWz+nB/lDFlasalpb1i7/0T7W2fM5rxg1hoWTQtVyu6/ik5/9meHj//gNdvnxF7eVlNVfX9cd++KMa3P+qlsZ3NO7vqA4baEyYUFvv7ze1l39S/+SLv+S19+M/9SekUlVbuwe6det9PffsdfcXONAAACAASURBVD315DWDpE8+dUPNxUU9vHdPf/e//2/1mU980nX9l/7pPzHYA9OcfQUQg/vJQJ7n6YWXXtClC+djEGefzABRuPd4mx8fH1vqvn986MDAZqvhuuu5F17Wp7//h7S6vqp+Z1v1Slf54ZbqhZ5T1mnKAYpGs5nK877vr209ZrBZuz6v4FJbypr5dyR55CQ31/bRvra2OuqN17X+0T+hj/7Qv6/b3/11nd7811rTliqAQgB8Bi7nIsuC6z6eVTSYlUDnVSoAWTRVvfyKgcv2hRuqVpsanPB8Her1N295b/72N7+pjQcPvBehILp44YKefvKa6zGenXKh6CFpv3uqve1tHezt6O777+iNN77lfR9Fykq7rsVWRflZX0utotYWazq30lSlOFXveEfTwamm474mw0Ea9iTGfDZodJB79IGZV12mrst6QLeMqan1lmJFTTYoCw+6M6AzAz2SjnVqMWL4HwfTMpN5xoCetcUzZtByxvelVqJHqvrruSfJWCz9jBjCItk1g5xm1gx2gEv2Ar4PKpLwp2MwUirV7EUIWDkFuMRnkiRlfCJH1DfsHQT3hFpg4ppzHs06+yt1AqnxM0AFANZwf4O1iZoAOx8CLVHxdLt9W2WE5BUlTxp8MmTBh7sKmBc+jfQxMYwJZQj1CgNXnodgpw/cz2AfgSzbuQGDvtVx9AvUWngoAqoY7HJ9BEOVuuFRrkEEn0fIB8NY1HbU8/F9o/ahrjFIkBhDJnKlz3GW8TwCTJq5SaYFKd0MCpFOJ4sOQnAZuJkFS02EogMWa2Kwcx+p3RyyYzA6QnQy0DVYeaSLRyiQfSuTKiSTCWee42ZloVCD9Wy2bzD5fC6k5GSHtnDWGnNLst7EJGP4ayWlA00i9Zn/tt0Qe3Ch7CHJ0D6o2BNwPgV5wLtHHnVBRcUyYbuLardW1K631azUdLyzrc7+loZHu/YeL+THmuWxyAnfvmmlrFkpr2lhqlJ5plojgacmAaX0cFuXUJhIsyQTJ+0bT1zYmOG9GQE3GSYSlkfBWDT4l9jVGcPOa8IU2Uz1FDYGsINdP6XBhYcXBiIZrAfGUYAVahLAY3TWsz+Husb3wDV4Rl7gGhsXTNc6hsx8rRmXvPaA1c9A5yxLxLBkAi3dj1gynkn8037kH5jk5gm4NDCYL3owOcxXNamvalxb0cWnnzV42R+NdNrvamd/W5u7AJcjr/ONrQd68+03dHS8b1cJh/P4GoZ6hUop9hxClx5L2LYiKQJ3wn4g62WC2Zjtk1bNRUVi72WCkeqltpq1ZT391PO6fv15FUp1D7SgFCCXtv9vkcDNqW7ffUe3br2lve0HGuBz2T81C5S1mQHHDviyCxKgZYCX3o5te8hPTcClq+IgTXCGBTFu6r0qLBbiLOYNmFELc5q9EOZtCqfKjVEfFlRSVcsLa1paSMDluStaO39JyytLWlpdUqPBnsTQfqqd++9pd+OWTncfBHA5OFJZUw/9sY53MKX7mSCRhMUB1zALpZ0r9+e/8MfmmcwmayTPGIvJMP5xMDI7xDL2YuZZmTWJ5Wo01hF2kJk1P5IFwjhALg2Di4YfcMS+GwBb9sAomgFAMYf02UVtu+UN/HFm6OOAamz2jySJj7/+7CB9/PDNpoUevmRJZqkp/30SeeRHNJlJymtfkG6E2IQp7iN2abA9cwbzeO0UzQZKjo4C0c7YQDBOEos1k1szgTLo66Z7qsEoHYIAiWboSMVKSSWYEQBmtfBcYoo95fDpdlUuFNRCgt9sqN7EMzMkZ3EtznYoHw4wSW06DIg3GKmXMS77HGgRDgRwCWAL0xKp+CPgMtiQHFgAUv//wGUwVSjQfejSrArZBsyMYCGuLK9oZXXNBzlFrZshDpYEXDIxuP9ww8BlJNiXzSxk0vrw/j1Pnp957hmtnlvXwtKiixPYibDJ8Hg83j9Us1hRq1rXAkl61UpMFfDMewy4HJrlGKxaJNZDvBgPjtxEMI06Go50iqRjPHF4zGKzqTZAco4k775WlhZ1fg2PS3xhAuBll+AghblkoIDk1lo1MYwX9b3vfU+3b9/R/u6Bzq2vO/xgoQ0Tg807wP/JbBzeITR/qTAAwDIIlC+q3mhF4BXegMiHKYhKwUTqD05tst3vnRhILdUaWl6/5MMWhtHm5kO9f/u2VpeXDb4ttPAQo3nFu5X7A+CKjQJss6mqZYJSKr6fvB88xyrVmr7zvTf19q07nno+++wz+tBLzxts3N/Z1PHRnj772U/riStXfOjde7BhH5iF5XVho/R7v/e6Pv6JT2tlaU13bt/Vl//Nlw0wfvb7P6O1c6sGLgf9ExWQ/+QIJmEyChAy0p37G2ovrWqWr+itd2/r6rWntL66pr3NDR3vPNCVcwv63Kc/pu7+hjQmYbhsBuM0V9DRsK/D42PlSKztT9R7b1Pbv/ktFY+xlZAG7YZOLi3pwYWm9it5h+TkJjkdPdzT4eauzdfbq00D4S7QiiUHZtB8f+TVV/3cAKDTjPJcRshM2cFMC4vL/m8+CJjY3d13OvvNm7cs/UEeiiyF4IVOd2Dw64MffEWD4VgbWztqtRa8ZoK9NrVfEqnVvC+kb6x3sxGTdx6NO4nAMJPNjkcWxkM6C7mcpTIl2DmxFwYZO8AtFz1O5wtGZkg12FNCMh7pgJFKPhuG3xOAh39lxWA6xOOTIZcIT5yQyGbT+WCfRYPPteLzThB1wx9m7xFQESFq7JnhZRmyfBoHgDTP6v31vBaktGkPzIVvbiZjwxzc0h+SPUkLdIMj73nsIaEMSBPjNE0OpiJLOZnRWx2QJvxcT5txRehNWDmEX5dZlxRlTk8Mny0m+bA2KBKQkDO95x5YHgJQqZzqeQuok2E9k+QEyzHUoHWiofDkd2ZmNVNK5za6pkym6BmbgG7E53EEcp3JcAD4rOAhzRSlRSnSpGGSpJGzC1VL+TnHKNSD3QtIyUcUSVyK+Hdmk44557HYmBlMdaPhZiHAa+4PDZ39TQFC53PVizMdPLhpFsn5y9dUbS/p1MzjxK6l3LNHGaDySJMZYCaNFKnBTQdaAQi70MmNlZv0VJoj4Q7QkIArWJPIrShzF1oLfo4pWGHfDeYjFWh6AVUPuj5D1lZWQsZo/2FYWQMzus4381pvFlQYd1S3vAwAjWcvCkSaICsyCkjRHAvqZ6xEswzjyezh8EPmmaMGYgDF8JYznBqjXAn7gix4BrCPwS9y7kqt4vXgxm8cXmLT0lwTrAOQkM8LKs3zKueLOjjZ11Fn3wOfRqXmfQYVSBbIZtl/8sCkBoEN1u2fqt8nZCynVhMLmmrY2lhREffDDEUPOgLAsDUNTR9nWOJBhA8WzMjwuxx0aLoHWllZNrMyfCmjGaGJ5/mIQfHA+yqss0d1TARBZdL1jAUG88S2RuVg8vA9M+VCyMiDxV2Ynmq89bpGb/xLXVnAc6ykYbGuaxfXtLt5Vxv37qtQrevS6pLa7ZqDHxguACQyPEb1QNgeTSfgQbla8nVB5kXNi3xw0CfhG0lfz/+90Kqp34OZj/S7aqZjsCLmZo3BdKuW+ZqRmZSd464OD0/tR7i80la9VVNjZdlDP8InuEaFUkWrS2va2O1q0rii4sUP6Ve++I/V98ARySh+naQ+j3TaG9ir9+VXPqwr167qnXff1eLiqmbzisa5oj7/I6+qevK6FobvSuM9S9anw5xypXO6fdjWvdF5/fov/58a5/L6iZ/5DzUv1dUbjfXsc8/q7/2v/4vq9YouXb6olz/8UdVaLf3u176q4wf39KEPvuT79hu/8Rv6+Cc+4fAdvL6Rif/u737djFI8N2Ht8l4vXbro+gd7gEsXL1m54HppEbXBzI3m1s62GVz/6v/6Z9p8uGVQsglgt1BTuTjX9atr+uiHP6gnrz2h0Xhom6HBuKd6rq8p7JTJSKUiw8SCgczp4EQ5hg6JUWOmCs81Xq9HwbjsT1a19tqf0Gs/9Ie18fZv6fCtX9OaNu0v7OASqyxj/4CBMlFZo3klpbEWlCsva77ynF783J9Wbe1Jlco1qX/sPe72/S3VKxX1To7sFc81QGliT/jOkUHKzY17ev+9dy2zP9jZVq974voOYO60c6BXP/yylhdqqgA2aazD/U2HgRBESCPIfjXtH6uI/xlhDpORiQX0YRkZxcxTMyWCORchJgEiPCI/JFlh6gn5Op/dVi8kczdqajPxM1Vamu4lqfjMAYBcLiMCSfRF8BkMqTiLqbfxv8RuAtDSvv/WCoZHoM8t21/xfaLnizol4pxgDOKXyWvjdbB38359Ns+qdC5nHpfIegm9GY8inMfSylEw1HxNYOMhjyQNmnMTpqZgQ1WCPdnp6ui4r9POWD2Yj6OB/ddBmcoVArxKDgCrN/GLr7gJt5qCPWMBr/tmsOU4mwBSOh0dnxyZ7DHs91x/hx8wIB/Bt3gwYiMWRJ6kT/efFxcvxHW3N0yyM0sAYCSwYxOAR+/QdhC2UUkD9cwvMgBKaoBglkW9kX5PQ1+GzNG/hpc4Psgl7KtsT2YHY/cr3DdYnR5iGqzJQJTMIzlvtQ92Lc5DMAgXVg301th0GchMcSfZ8M0kIM4MpOH0RNR1eUL5sLaJMBj7jSc/P7v5wb4zKzHq3kHvsUBh+9umfou+OIX0hmVbXcVyU6MJoDoho9SlYaEHqF5vQoZZUL5Ef4wqsaZWfUFV6srxRHfffkObt9/R8dZtFecDNaqkYsPqj4RkzC/nZmFSI02kAtkgoXZlKII3Nv+fnxak5HM56o815KwYjl10MQikJrInZma/dMZYjJrNzNPMgi8Bfx5SJIAqBv7h4BiAHzVg9ORJxkrsVlhJOfbZWtt0wmdg4iO2ZWadkDLAzrJCErKX2LMBmhm0NIkgwoFMAEhq28Bsgi6Y2ctn4KX5FyZRJbm7pemZh2fyz6UnssdlTaPqssa1ZV18+jldeeZ579cEBG4DXG5vaghwWc7ZXuV7b31XB4e7icUYQV0QBfB3tXVTYl5mQcRnhI+McRmtTkqVD6bomRqOsz8KSucyFHI1NUqLalWXdf36C/4o4vNO2CH3KA+Ax/CEdTXV/Qe3dPPWm9rdfqD+yaGG3RODlrbgtXItajMTEUxIgJTxiKgAwYzVUHrMk9NqKnZPMqDSkMXApRVzoYCldg3gMnI4AriEqQBwmVdxVjJoudjGQuei1i8AXF7R0sqillcW1WhWVClPVSnPtLvxvsHLzs49Fe1xeawyAyeslQpx/o6Tzz57L/Uke5IhXwfIzpT7+b/wc2dScT/kGVPjscCc6EODvhuT82AZ/kHpAAceBZ59OYg0Tylej39toNGBxNN4hxlxPyWbdd3ww8jEFJ+NG3kLgSwAmPh6BGU+2JgZ4Pq4bCH7c9akP/57BhhmX3P2MD0GXj4OXGYenxnA6RACwJwBviQD9ZmqWV4dkmwDPJWQwPPaD/YPXIT7cIXlB2MN1lMCWn0IA2SyEToRnPTjkJMDNjGx6/R6Oun2zNwjHAeQgTAFrjE/B59FklCjfgpAETkO1yhAFRZxMG78RHPf/D4CoBrh5wgY61RxpnhIxZE1IGnoBiBmxmXOB0M84HkDtEiKW0gaCOc5Y1wG25KtiMOy2zkxmxPgksEoUzaASwo3AJiVlVUf6E4Tt5dJAJf2yJrOPHV//95dNzEAlzR1SOQ3H9x38/Pc889qZX3Ncroz4BL6/tGxjvcO1KrUtFhruijm39O82eOSDYG07kJOo8Sa5V6cHp+of9xR/wiJMg1dAJedEf5sE4OTC7xvZPwUHP2e1leWdW59zYxL3iPyLDYuWJNOK09sjVqTkIGWWSq3b9/Wg/sPLJE+f+6cfSoN1JidmzYHiqUJDXr4s7KeON7ZXEiatrSlzPMW8mQ/62GMkqbfJPtRDHUMbK2cv6TRdK6DgyMzWZjyr59b04svvOD1xfNDUYivjcFTfFVtUA2IGaxFpPo0oQBigOor6xd18/6W3njrPbM4P/aRD+ra5XNu2FaXWlo/t+rXxjUgNfSoM9DiyjkDl9/45rf1gQ9+2FLxzYebev07r6teqevjH/+YFlYWNRh11eseKYdUnI2tBJgVPmt37m9qcfW8ipWGbt5+oGtPPqWVpQW9/+6bOty8oxefOqeXn7ms4dFDSzYE2KKKCkzxGzXt7ewp1x+reDzS9u+9rePfvanqgPogr+NaWfvn2jp4ek3988taPHdBxVxJ44Oejh7uehL8zAduOJXOQUa1WmKnjvXiiy/ppZdeclFAgWp20DRZL3QAk7FgCO9J1tTh4YlBSJo69rQlgIt2W238O1Wwr+rK2jl7jG1u79r/cmlpxSAbDbp9tUjenLF+olBhD4spq7zO8KNbX1934+ypcgosYe9lnyJ5PfQI1HVxyDphPvngxP6dFT/BDAuvIiN6MVGcYAIfRb+n14k5EEBVShpN50tmzp4NmMyITIEl2Dk0GjUzBYItEfrzR0MwJuLRXCErj1AMWATB2KTDMdsPUM1A5uPTToqcSAakJC+iATM4GWl6vA4P03q9synlI8A1fJoBZlmfGLWzJwVzJOQtIXeNn+1pc9JYMPzBY5CJtuUz9m6ncYORCe8HwC0mjf5cYg3mRgMXSjQ7FKc+RXw9IozIDAs3b5GYy8+h2PEeTwGenoGs+aBph00QvlU0ZrC60wQbOVSMVV24loqVkFanZ8FJqXMZJJ/MYWQGYGnw0uxKgsP4XLwvA7I8j+VqXIdUTCNtD3bi1IAsLH+nnPZ72t/b1nK7Zm/dyVmaLNNegM8AteYTAkvCZwtyaYWmaRKyv1yppr6NRksajPr2CKxMx5r3GbZMdHja9WCgUKmrUGK/lENlACHgJVKgwqjAyoFwnNXlVXtewVLiWlb5eRqqkR9qoTRVozxVvThX6WxCnRgHfvaCEcS0HJYXDRYPR4XmCcCjVDaLnrXJ/kjAGveZxo3CMBr8gmuj4+ND7//UBsgFU5EWVgAMkVTzp6bFmcY0cMnTaNjpam9nS41GSecvr7iRHvVZ2wFCECzGs0adA/N3a2fHgV6wyheW2ipXAWIjHdTnci58yAAgbXlT4PsxcI4BQgCKwYhnjcDg2d3f9XtATt2sN1WDTZh5mTGgSGDj1tZDs8oWl5Z8FtmHNbGyzOZB8TAAhOt5Tw2GHg3/0CzQkLcGU9vDdDNmgkXKuQloNekfKbf3toZv/7qWch2H7Q0KVS02UFFUzPDOF2uq5Hi/Q5WqUZdwfu7t7enw8EjnL5zTU8887Z/P+6KRLZcjoKKQJyhFGg16mgBKQq5GSt6aqdosaDgoBoPCZv4F9U5H2t8+cB15eHCoeqWgCxdWtLhIHcFzkFeP5NEGw9pT1xXzYl35ypJ6Ryfa2+kov/yMPvTH/3P91m//jt745le1vbWnjY2HBmPwCWUARi31kdde05NPPa1vvf5tNepL0ryucb6gP/65V7Q4fEe10++qosOQUcMwmi7q/YOW9opP6V/88heF3+eP/eQXNC81dHTa1Q//yOf0S//wH+q5G087dX734ERXn76uv/7f/DUVBz39zE9/3s8DDOI/+2f/Y929e9fPxOLikv7qX/15g8wErARzPUgO1KSGcXI5tRk01+taXl/Xqx/7mMHLJ69f13JrQf/g7/7Punf7fQ1mRFtQEweTHhCqWUfKX1K93dbSWkvnL6zoA9ev6MYTl6xqunvnpibjU9XyIxUmx6rnhyqLezfxveF0ZE87PD7Rw/sn6o5WVH/hR/WBT/0h7d/7uoHLJ2qHqqKGyQG+sFBptKKhmswqGs2r3u8cylVa0Lj9tJ7/gS/oiede870gnAfWbH/EIAF2Pb1BX7s727r53ju6f++OdrYfatDt6PBgR/VKUdeuXFKNepUEYsuW52b/Xn/qsiWDg9MjtdsNA7MEythGg4HjdKBx79j1U34a+6bPbYMBMUxir6I7zYJ5Mg9CA+wGgmKf4VpH8xigQdYrhbtXsN1s8ZLStFmPPj84i/Cmxp7HQ7V0DrrWgLkXzTbbVgR8MHAEHIr8Ax6JUq2oSr0cdkuZCiL59j3qWxnGovyIHpOvozGiluBc4pmfzyvBkBzNNBxMNHIqN687zm3eZ1yd8N1kcMp+TC1EkE9/ONdJd2jf9yN6hWEMFpvtqhotlHEl1esBuJqRSHAO3ujsjygkrLwpuS7D+mHO3oo8k76aUC4nxocXpe0iYC1678WfOe/zrlLm+sRVnJOngJqxh+KG84sByCg8zTOCitUnvBZ8HGNfTHECcV+QYpoVzuAHAgRMyPh8BnjZhzkpK8+Ye57nhb0bV42+gLoDIgq9li01EsQFNx7CCHUB16DOvYWtOJxojjqAs4UhMqFE/YFrM4MwDtROtjqciwyiSyXNAEWtnKNXAYjkvgOuJfA7x+iXISfPOMAzCsDAeu09ClBn9WG65yaWIaOPPrxaQbnYtjqsUkf1AUAb/Vmcz4TvtlSsNnQ6GOvgeKCTDt7cFbXrNV1aXdGdt76t7Ttvq7d7T43iUM0yAVlYNI0pmDUuzDXSVEMGCvmJckUWAGy+vG0mkInDoM1Ay+HpyKDluA+oS3dQNHDJMCcDwDOsItYsoHFMUh/HSNIYOpETUmBmAi3pdzP/WR6UzMLIbFZ70SbGpYHMJIPObPf8w6mn48NrKfsGthUMjCRbYwaVDVyGD7iZsQw+EmBmwNXkiAAvva+4D35kU8XrCll2Cp6xlWHU5TxnoxzAZUX90oL6pbYuX39eV597SfNCzhZxW3s7esBeOx4qV85ZNv7mW9/Tzu4WVbkEoKkIvTSz0aBlEAbmQf/0vpcZKWTDH1tURKyla8cM9+LfAFxihTGflxhbqlFaUqO4qOvXXzRwWWm0TXSwXJrHtwjxd65CeaaNjdu69f5b2np4V93jffU7R0HoMSMxBRaBvSTgkrUT9WCwXTk76Hp41LJAa26bFWbuSwII5h4EczcsAsyStgVEMCDtL0wDwBx2nLPP5WJ7TQutBFxevGLwktqAj2arqmpl7o+9zdvauveuTnbuqTQ4Vmlwogr9fVG2yBqRBeAcgFDKBPnEi9XMVz8Xf+O/+IsxerFdGEVtSHAyidwjpmIGamZqw5Qme4baR1hPZqRuGTnSyDR9YVMMlkxIv039tpdIHGwhKQ9zdwNQmAufgWmjM4YCRT4AJvJVfge843PZIZk1kY+zKrPFHMV6vIY/CHBmvpwZcMvXASRkAKmlnymNm+KKpoJFBl0f8DJ7zfx8XgtMUopRsyW4Bg4seDTBNGMFjyZYCsnfkusRYGlcu5AJQ1Mfu+hyIiTsIgoN95ikr5Eq3bShMQuFf2dGVx35fd2HpE38M5ZQaiIpEgFcARVJYeb3AC6DvUTzDjOPEw7/Kx8SHLB+yPNmW9KMrCy2tNhq/H7gMsnyKBx6px1L7Pm+PrRLhQBwh0Otra0bhAnpezS7lh1ipo0p8niquw/uG7z0lItAoEbN32/74YbOn1/35H95bc3hMN1+gK/I2/C3PNrb10K1oYV6Q4vtBRcTj4BLaU7x7Gl5ghjmcydFdw4ONer0IrlwJp1MZm6IKZ5b9YYWSG/H44iDeDDU+uqyzq2tqEn6uoFLmJIwsEY66XYsleQQWFqGybFgq4DN7W1tbW5q++G2Ll+6rFWnklfDZsEhTHgxBb+bbSPz/rT/CG02nnFDJLKR2mqg2omrsJcyyYfNAHTSPdVwQkr2kkGGg8Mjbdx/4EAGgMhr1656HdXNlg6WMXfZHmLjsf1JeL4dvJCXfxaHCNJ1/Bjn5Za29470xhtvqHu4o+dvXNUrLz6ja0+c1/rKom0FAEyPe0MddcdqLZ9TdzTVt15/S69+9PvsY3Xn1m29/u3XfX0/8cmPq7HQUKdHMnpHeQyxNbXsDv8iQLWb799Xc2FVKlZ178GOXnjxRS206rp36031Dx/olWcv6tXnrqi7f0fHe9vq9Qi3InU3pkgNkhO7E3VuPtStr3xLCyfSrDtRfzrXab2qwdXzyn34WY2urGsHqc5opmJ/rvFh12nna08gU89b8sjaXlxY0P7entfMhz70itc6eyCDCgrbbCAR9hplDweWlld9SLGYWbNf/vKXdevmTbMqz5+/6IkvDRTFxIdf/ZhTNU/xtCSRtT/wtHuWK2qSr5ht5jY5S9Q1VhTsahoi9iT8suxrOx67SAVYYK3j12M5RPILDGZd+ki+Vi6oE3syithHeyhrtpwDBEkHtA9FiuHMRzilj6aAokjqC2lHtl9n+yb7LcOf8IoNmZCTtYPSHn6WLn5SoqfZpXHwRvGCX+XMYUYwCO2VTDFlMDUYlyGD4LwLxoYZqIAjAMz9YQQeJXlHxhLNTMopvpj+ZXYprMdsgBcy12CuJq1IFGYUu7Cmk++V2Yb2oclSsPOc/2bXMhRyMeSlm0GffvPpjI5rnA17MhYjTQOJnuFbFU0IUhY3sYTdeF175/A1ZYLMHsU1pgqD6WKpDr/jL4jXV2I3Uug7dTRfcAI43p1mWk4VDE+ue6Gs3hhp9VCjCaxHQJOy5nioAoBPGHwQWDMHItV8OgxZyHignYcPNZuNdePGDY3nEwNKxXL9TGoPaMlr5jzBf4oCslYpqV4h9GbgEIyCm1FkWAUNSbTOF1wAEapiSd14pGa7qXqjqeEsZxuGYqli9iESTLx556OBWnXkuARwBcCKHyanMKJPwpJq+YlaxYkapamqOQraqUoJ7Oc5oFAMP67wFI1nLhph37f5RP0RA8mB8uWqajDLkHrPJyrwAYzNMzqd6ej41IAYQTCtZtM1RQYSZmwGrw0IHJxjs5EOj4/cvOPnxn7uPd2pqwAKUxUAOe2JG+wGn/OcD6NI0uZ8ok6DJWlblTGs7ABRsyFAMGYTcwYfKUJ8TMuNvYW6DdYQa2thsW0FipmV7IkJNMlAD0DZg4NDp2xT0yVzg5T4Cr4dzReydfYFniVeUya/8ouihQUeuAAAIABJREFUHoNRQm2JL5IZ2ZESaz9NQIBSUfubd3X/zd/WyZv/XE8v5vXU5SualWlIYaaNtNpa0unJWKVKUZ3xiXaOd11HWMJ7+bzWVxfV63VcuOORNxrN1Wwsqpgf2JJjPq8pV6hrOj1hvKhxV6qR/Fw7VrUFwHlVXVLfkfvu7LpWoelYWWprsQ0bDCYw5AAsXqRqZdGDAlQ2/c6e9g73ddgdqlBf1eXVJQ36U+2M2lp+9Sd9Bn7zq79jT+pbt27r+OgkgjOwQ8nn9bGPf1zXbzyrr/zbr6labWuumqb5ov7IZ1/SxeJ95Xa/oWYZL+q+cjB8iud096it+5OL+ue//CvKV6r64R/7ceWrLe0fHuv5F55T5+jIKeioN0rluq5dv6G//bd+QbnuiX7yx/+Yz8Vf+7Vf0x/6wR/UuXPrvgfIw//O3/nbOu0cG0ggJRlZqEMbU3OFxyusKuxQGO5VGg3vJ4VySVfOX9Lp5q52dx6qXONqDa2EGU6kD7z8ffr8F35We8ddvfHOG/rdb35NGxsPlBuO1azm9cS1K7pwcU3ryzV96LlLmnc3VJsdqDg7keYD+zCOABZnc50cn2rjzpH641UtfPDzeuUH/7AOH3xDW9/+pzqf33J6OkMjmI50glgP4Z87UdW+alTjZfbSYkvj5hN68Qe+oKsvvBqWTae7AuG+92BT7779hu7eelc7W5sOZWKwCADJXtmoA+7kVCvnNTjtqAyYpJmDTYv1pn01VxabGqGuOTk0sMW6Za92wizJv6Oe+p1DP49lBlEEZgF6JB84s5aSt7wBALz0stTepNaKfYwqdGQv65iNxdkEOGXtBanh/kyyxAg9aYSDwNQW5wmD0wA+wvc3zmTWU8xNw44lC1ENax0CXfJmwlNH2q5qHAGEwe7MmKKhLKPecl9J/T2AAR4BZAwNYc71R1K/H56THuDAavMAM9mjGCyh5xqq2zv19wRkz2pwPA05ZwBb7dMIUYdeq1EzMM+/sww7gasBEIdVBr659C7siyjkfD8J3nTYIsPCLIMgahy8W+y3abIQfSIsuxg4mvwxhPUU/ThDacqYLEDEmQZ4mKcUcLzjXG3AmrMnXrBS2euweoA9TiCO+2POBuMD2bOR1XWANkGCyRK5YfS7VEm2HU5ddxowyYHUPaQDUzPMzZDmbiHHr8M8poYYTK3WMUA3zUVQUbcXzGReRwpFshKYAgapKpumE+h52qZmxhNg5IGxg/vIVwAcSsw25NagP7DcYPVNAYXpk+uqVmqqYb2Fvzw9UKPtz1dgwQ9Glv+T6A6jlv4SBRuqs6POsWvxTh/JMWc6A7uSe7mXnn1Gr774gu6/87q2br2h082bKk6OVc33VS2PVSnP7cE6LYRCYjQbkyujAud0TCXtkwlwCShJovi4RxbFQOM+MnGSzYEtAbaxCEiS/FQlunY/s6NJSqikdOFZPCNsJcAqq0t5EWZaugYMckIMFEAWAC5xsQrZT6R9J/u+ZA0XTwWYTkjPs4Avq7MY4Cb0IOsjHrFikwE9ZanvYVjZ8VwHuzEpY6k0kzVEBqiffa+QbcTQw689GKCjfFnjXEndXEO9XEvnn3xGl68/pxxEn0JBu8eHerCzre5o4IyirZ0tvfXOG9rcvGufdU37qsLS5/4QHsOIPr0GA5C22Uns8URUiEv9CLjEjiCrA53d4X0RPAmP16qaAJelJV1/OhiXteaiiUZT+gC+zEzHqfLlmR4+vKP333/bwGXv5ED900MV8VUHuEysWttXnDEug+ns2jMZKYVU/MwVNIbeZ7LyjDUfPuXun4JqGEMOhiYeoAFcugGQhjnlJ3ktNFcMXC6vXtD6hSf8AeMS3KPVhkhH3T7X/tYdbd97V0fbdw1aBnA5Vq2YE7NiFGjsFax9e/4mFaqBb/tZzZT7iz/7U/MAtaIZzUDFTGLsF31mmBrMGT9RyZzUAGSi7PPAZUms2RTscdAw83HyxLxSSv4YTFZiwWZACUU0bCBAP4rg7mnIqPjIDgR+FgAK8kwm9BmQeea7+Zh0PPu5vKazsJoEnp6xKR8Da7PXnjEu+Z6ZNBtpVqRHhSTMx2WSXdovJIE9SIqY0gP4nCXjZr4BGesUzwzYq8mPwr6gZm6G/4wPbnw+8bWkCYXx4lRyPpAmZKERHEKAI8gQavaHYsoHeykDkDmU8E2pAIoyXqPJQJLeOVXn+Fj9U9ijXGPkwY+AyxzsCAA1vj4LllAuMSgALttabiN5yDwu7WriDyZ/Z8DlaOxGmiAh3gPN5NoaTMPlgP5dZoUxK0AmoCVss3sP7tvnEmYhoUUwSpFR7G5t6vLlS3r2uWe0BOjXbIYfGSDpYOiGA4/LhVpdC7UIgYIh5eR3PInYK0n29KGK9CTS1vd3dnV6cKTRKT5IsIakk3EAWoC2S0zyWy3lpmObDTOBWVtZslyc98amBjjKoI/7c3RyrJPTbvhjEmbUopGLsAWA7a2NTa3DqFtcMhPTzBKkQqQATkcuMGr1irBgsKWAAY/wceEg5hoNhnxdwdIT1gRvxbIRAjyKFBEgFkWDjACYu3v7ZlziH1WvVZ3UzndrNRtmprKmKH5pEHmeqzBykLLgTXt85AbEYUIJHJjkgsmI/P/1b31DncN9PX3lvL7/k6/p+pOX1WrgqznW7uGRpvmKGkvr2j3u6Zuvv62Pf/KzWlk9p/v37utbv/dNg8Kf+f5Pq9Is6/j0UON+V0W8PYd9yy1NGc/ltLmxq+W1C5qppNv3Hur5519woX/n5puaDvf00Q9c0fNPLKizfVP9zoElriosaNCfaf/htq6vXVR+60S3f/tbuvvNN7SUb2g8nOl0OlenUtLg/Iryzz8lPXlJ9/ApggEwK2p01PV6KTfLDoXimnAdYUyxf8Ggunz5slms7DUwyLN9h3WVDUaYahXKVQeOIOWDEXl8fKQH9+8bdFhcWDKowb1GUnfl6nW9/MqrOukNtbN7aJABth6AkQqsT05LCvTYOzzhd6rwXPt7u5Y4Xrt61XstwUzsB7wu1ruN7e3tGJpfpJB5CjxDUvjNAjTNHdBhIMEy5SgOMqCuXkbiDhOx7GLVgIrxwGQuzUGU2BrZARuMymSRwZQ1eRnRKIQ8NAoW9tkAB9MUMJl8++8osizBTsEK9l5kEMbgA+A9/hyMsVSA+XuZ9GdWF6AxPyyGbhEsFN8vSz0NhicNFgEAHt1kCYqeMMfr4t/HlDhjKqQEdA8gQhqTdsmQ5NtfxjNZ+z0CZiKRCNJH9rXJZiXlqYUPzVzFSs2SUftjJnkN95uOIyRfyI3wSQpGhxsYA9PJlD6TghUZGOE/xs+BeYcf2NiMSzPXuMf+S9YeTk0pHZ2mwwxSEgCLfi4tb/GMOVikUUDF8IXnEHISsnaa6Pl4qI17d1SvlrS6hDcUgUYUakWHZ1G7MqSjkPZZNSCIZ+qBkWWaecJW8MREKj3VbBCeioT8PDw+1WmurJvbxyo0FrWwfN5T78J87GvFmgHg5H3CiGevq5YKWmjUbXQ+x/B8Dst75s8t46s3n2jaP1ElR4E1V7kwNYupABjoC5SFAiTmULHs85KP8EGbRcDN4ZEHgUtr5xzWZKXBZKx6raz5qK/eyZ7PFBpiGB4wdvBtozYIZm0wRQCWi4VKKD000cHRvkbjgdoNBroND71YTzTDsU7CM3YG8DyeapchS6cTVhYODiSUgsabNRChQTSCWT1IAcvr95pMYL/DcGyIJvt5d046Hr61GqgK6n7eYaD4TJzMfK9z866ODg+8lgFJ41wuuLZj/WSDBHtfYTvgRh12bqTQcp2RSwMU8H39b5I3VjZcCQn+IylbhwTRgwPtb21ordbXfOO3daXW1woDuHJD5YY0OD0UaVG947EKtZKm5Zkaiy0H78F64oku5PHB7fp+wvAejZHRL2k8PvW1KVWWLMHuD3ZVygHStgxmjee7UrGnfremYmkxwBA8q3IDfzQbRQP4YwcYzm1VwPedDkva2uvqdNDXsLunUiWnebmmXKWlhu0PCqquP6/n/+hf1Ekvp3/yxV9xPffm997yWYwfMpY/7CsffvU1vfTBDzksp1ppaj6valIo6nMff0Y32oca3v8dLdawH+mpkKtoZ2+utzaL0oXv07/40pcC5Pzxn1KxvqDj065Z8devXdOge6qHWxsaDKZ66UOv6Of/q7+i5nyuP/kzP+V95x/9o3+k5YUF1wwDznDNHKDYatajtmDAwUAikQEcwsYwKiZVHhbnPMBnIAvwXjBrOTcfaTjuqFChVpxpPK/og699Vj/35/+STvojLawuaTTpaX9/W7sb23pw76E2tjf15pvf1rtvvaWf/0s/riuLUxUGD1SeHiivvhlxGBpxlna7Q92/ta/hbF2rr/y0Xvvcj2v/wdd19+u/onO5DdWQy+LDjNSolNPIrBoGTxVNC3VV8wVVPRCrql9c0bD1pGqLF/Twzm3deeMbGp4cqtsfGvRaWGxZrbOyuqjxaKBag7WYU7Ne89B4b3fHA/J2s2FGdrXWUK7WULXRtuwd1t2gR2r0UIPBidmjFQjJ86HDGwhaYQiGFx5gR868h2A9mn2VzkNY4aw5D7IMXkYD7hPfrCYmJEH49lmTlEQGutKZHGzF+GWJsHuenAoEFs1ICMcnmmFhgB8M2X2rLQUEuAxAyqoGq9AIIQyWkmueMIo5Ox/ZoxiUcW4zDPY+V6u6Fgm7Iz6HZFnaP+mpN5p66AarDEUGlgpQe6hlIBRgf0QdHpYw4TWJ7QC1WYRs9n3+QpSg1uYXzzV9XniIh12Mw10MIDOULplYknmEG05jgFfguk6CZR/oTPRMKOw4T0cjMyyRMttGa8JQa6YyvqcVmKRpnMlgqVI3qBzqOgZkfERKLx6pZlHCEk5MSku9LfUPhVf8OXrxTLHiwXcaXIesFz9FagojHX5dFXxJUzivL1oBXz4krnnlqjFsoMcaMHh0gA41BSrBot8fvo1sUEijOXPoSelDbRuAwsUed2FhSCo8H+CR3Bsz7xhwY88wI2yzbjk3Sc2lIv6g2H3QA9dUKeHNzH/TFze9d3IOAoKP8RofAWZDEBqqc9q19zwhpPTZ1EdYAJAZgPIECy8UCgEuFXQKsDgFB6nqxvUbeumZG3r5mevavfOOdm59T1vvfUuFwb6axZCL12o5VWvUTdQrUW+7jC2G1ye/eD4tE+cMHJBlMdagOzRDdTYmoTuSxCNwN7ENU4UZpIN07zIu4GN4SLAXEzHB+E6AjB5an4GXCbiMTSAGC6kkNQRp9mTU5KGgyuTqQSTge1qNxXOTkqgZngK6B+jJ456QAvfeblejv0jKMYNtGc6UAqEMnjmh+5F1xeOEiYQdGlOwUiNf1qRQ0bjQ1qi4oMXz17R6+bpK7QXlanXtn57q3s6WTgiwzUvbe9t65903DVzOhgCXPYOW2G4wJqOetr+rX1gM+jMVVajXg2Bg4JIgH9ZgqkVi2TwGXM6oh2BcLqpRXNDTT+Nx+aLqrSVRXbKGAC0pnPMAl6Wptrbv6ebNN/Vw47YGncNHwCX7VZKLhw1H8q23AiYDgS3I9/AY8DLClGPDjiCfUHFaYp4U0fbET6+f9QhwiUomY1zOaViwlhnl1W4uq9XE/i8DLq+eAZftBQYEOdWrOR1s39XWvXd0uHVXpf6RCv0TlWdDg5bIxRlyJHgyEVa8oQbwbZLZTLm/8p/83DxLggvOSkzczKpJjBk/LOkBzprHjKEI6JZ5ERj9Tk1cSNki+CAzUrfslM0K1gQHf+kRUwxgMKO6mrmQAn5siMtFTIBepJQPzgpdHxbJl8XBODU8nALA4SNS2OJhykDNrDjOPh8HcWZmm6jHmS/EY96XHNA07NkHG0fInrKDNAJzeK0ABRiMA2w8HnSUgZLZtQrPluyoTwd+hnQnWoUPDMDlxBaNQI1gIsCY6Pa6YUyMnCDJzgnzQapqfz0KAABLF1vIADBuZsJXNNPy5PDInlKAiXgkGTBm8oUsC7CzXnMjauTeRq14m5B4V7NUvAmodpYLFvc9gMuhAxBCTj/yoZmBYNw3ALtIrc6mZ1mSVF79ZHYN4xJvI6esE6iCxKZ7qoPdXT3xxBUzLpdWVswwPe3iy5UBl0fqHp2cMS4JvjGT5A8ClwWAS8piJnEz7W8HcDnukOAMa2umE0BUDt4MuGy3lIfJQUp6Pme2JX6bPAc28/V0KrwYjzvHlvsTukTBRHGAFA82LKDR8eGxlghlcRGKEXlOk/FQneMD7e3vajgkDbFkX7PFpZDQAVzDtCRx0RuON/oI1rC/GxMhpjSWgJg6pkKlqlKtqaOTrh5ubmpjY8OAkD1R61Xfc8C31ZVley/aRmA09H0z3JOGEqTPYxbuNYwki8m/Ci4I2SB5Rt96400zYi+uL+pH/4Mf0lNXL5kxSeL5ycmpVs9dUG840etvvmfWJO9la3tX9x88NGj6/IvPa2ltydIJWE9L+ZLmyDcJvGhWzdbdv7+p88trmk9zunXrjl549nm1a1W9+/Z3NZ+f6tOf/oAur1TU3b6lw70tHZ4ONC21tbRyUZ2DY7WGOXVef18Pv/ItdR/sqkAC6Fzqkvhermiw2Nbs0nnlnrqsLU6uhQUHk4w6+Nx2VSgj4+zp6tWr9rHlugACe/Awnekzn/q09zdkuRkMxXoN+Ub4+3UHQx33Rzo8OrathBOMJ1OHF8CwKuJfUypr9+BIJ92Bnnn+gzrq9HT+8lX7rjUXl8y4jKMxAKYQR6fpW2I3nRwdeS+6fOmSJ1iA+6SU8tWwZilsmWRF0Fj47JqV5cG2R3neM+zhlDygzMqlOHCq8FS1Ys3BEHxf1ih7FgWehzKZFYMZl8nQP52YnuqH+jnk6A7SCDZDxh7MzpjYK2NwFuE/ALRIyTID8RifZAWEA89g7Q8SYJX2rmB5BjPekm9Y6U78CwAyc9UIk/Fo7PikWWKsp8hRPptqhqwiwkmSJc9ZwcW/C99PDtxs4BWeez6CZ1y/YC1yWJuJ6Q+GbLyWmBzbI4oBp5O8YTLU7SuLtQGNtn1v5wFQwgSCXRfWHPiwFQxMs1fR3ACmmNHBT8Y/B+nHHKCQopKCFXuDMNCnqYowuhS4hpSDvQC7kclMw+lc9B5I4fPFqkFMhw7hpYoP1QRmY4BnvB5AOuxDkDBfuXzRKd3lMo0VoQcByPIc8Z45R7GMgWnJUAj/GxiXXKlWtaKV2kS54aly47nN8NkLN3b2tNMf65gQhtqiiq1V9UcUxhNVkv9jhwZ0MDbw6wBAPJaBLWBH5+eq5qeqTk9VL+W02mqoVc5Lo56KMNktiqdYj2aTx4F22vc/q1V8TsbAj716f//ITCEPl2qrnlhz/dg/w1BgqtPDPWnc17mVtj3qYFoi1UeOShkHU8b7yXjsocZpp2fLDwDHxSW8jkOCaAYVDW60z25sWHMMgE9OOhqzT0/nPn8I5iGUykqHjDX6GJDBI8I9iAltBB4YwAitqeuwk86JjrunTopeXVnxOcLzRQ0AQ5J/CsuI9z7odTUaHGh1ddnMO649LNLHPdSz/QEJor00vVaTvQXrrwzDOWrOM/lbYpxmPujsx0fHB3591ICAbLzfHGfa/l0dvfV/68nWSLXZVPvdnkbzEzWqebUKVS21V1VdqGnIYLJE2AmDjxEphl4v1D144E7mAXzA8IGpAaOrUGqrWGqp29/Vwd62IGygyli/MNeTTy5pMmgoX2CgApiUfHlH+D4BgABAxd7dOz21LL3fZfCSU7lRVbUw0OJiXWWSeWtNlSek/s6VW3pKN374z6k3retrv/Nl3b51S3dv3/UAjFaL644330uvfFgf+djH9eu/8a9VLjU1mxMMUdZnP/KkPniur9Obv6nlJmd+T5VSTXtHOd3crWqw+CH96j/+kgcrX/hTP6dCpaX9o2Pfk9WlZY2GeHkWzbS+/twL+p9+4Rc0OznWFz7/x930/+qv/qp1uIDOBoPMiIWZy5BHagHODUd+Zhh6cX5ifcO64Rf7iAdkkSsZdgCehWDFQLp9VQdHXXWneV2+8ZL+6t/4WzroDhzYEayXmSbDqUOKirWyWa1f/MX/TRdbYz21MlGpe1f13JFqZbzycmDXRAB6rdy9uaPBeFXLL/+kXvvhn9Lhxjd073e/mIBLrEbYW6cGHPBMz5dqmuTKmuWqqsKU9MStoMNBWb/5+n0nD9cKOV1o5nVpZcH7ZGNhwQwyzjW8EAnzBHizxVM60wFYHJiTPIR9LkIySanNSIxnhIZM+xqNT1RE/o4cdT7UbDrwpBsYpFSsullFlp5VCiHxfsQKD2sXSsnMsy4bGkZIBgwFvsS+uFbuxsCD7xG9WEhEfZ47XTsGdgViMudh/5AvBXAJaGmWKUCGA0NCSQAbFKsOS3PJS5ijwIJNikoPJRpp4wCawbLjfLe9yxTv9VaE+UynDkA6OTn2OQSYdtg71cR2SBFehSUK9SuKH5h3/E4/Qu8aCe8VVxPbu9se/mLp0+3BCERZwQCIIE3IIxMPUxgyBQMune6AFsm7F5DbknCk7qOBphO8+AfhyY81kymOWCWAfVIHxrCvUadX45pE4jUKKgBLhinRz0UY6ihJywFIOe8dyoMM3wBmsOGjz4zgGe/nqWfkXCEsiNqQz1N7hNcgdX8AGQ50TfNcW2AgEzXCSX2QgG0HE0LazXkAWWk3VKxVzfjuU18yTAccoZBhKEZgH4oGp2dH7RtEHvxER34GCZQrVCsO0GN9TnhwsM6pVhxcaduX8pJK5SXlC+yvEDx4JiFW0PvDtMy7rnEg03yuwyPs6LrueWF3Qxyw0pPeF9k9w7s0oLfNm88bbJBiaM3/ODcZPPbHMys4Jg5sKuml517Qh154Xh9/+SUdb9zSzs3v6eFb31BhuK92aaxaaaxykd5pHteKIQEsUlv2hBzW9TsDBqemzDXuTzXujzXqsc6ZcEc9jpyePSELmXycCUuv4X7DfvLU3aEqMpHA/dw47oXXamZPRIEV4HJ4XEasdjZMsFiT7+t/T60YrGt71aPqZN36zE5hP+kZCo9Efhbe8SMPoFxHJCSU94m/ZZYAH8E9SSaeYnsyT9fMV9LuUlkP4Z477Wj8mceb64r6kGC9AsnibY3zbbXPXTVwWV5YUa7R1H63q3uEKA36lo/vHe7pnffeMrNxNjjRfEx+CHWU4zZT7ZexG4OZmjEuY/gfLUDGFAUjiOjDrDWARRxS8RkhbtOy6sUF1QptXbv6jBmXLTyocyXNAfphLePJXJmpiMx6b8OMy/v3b+p4f1uHuw9ds8K6DFA3GOt2xnDFEqE7/NlOorAYk1w8Ay7dw/0+0DL6U6uvefbTPed6FisJuCRrA9zBEgU8yQgeXFKzvqzFpXWdv/Skzl+6psXlRbWXIGsl4LImnexvOFX8YPO28qeHyncPVZok4JKBO+d9+jDhI2OwOkgrhU39tb/0n869oWbx836Qk7dYQloNnCVmJRfHxYc3vv+vXPxRUZk90FE8GchKrEZLysf4QjJtSw2hzdVDIv048zNSqoI+/AjMDCk7HxwcZ7JyCsoEeALYOeAnJVby5wzMtDQw/Xr8PWRMy8dl5tnP9vQpBbjAWLScO0mwfYBwYNhbKRqFzsmJp/ykpwNqxPQPb7EIxwi6ccGA8Nn3Tj8jivUs1SlkY9lrywDMUiV8MZFpIY+Ihws6b4QIBDBMgnnZBzCFe7MOE4MnIyZbE9iVg2Ekpg8CpOJw7uN7yXUd4vNUtcclTBwk6nkkh6WSJeqwKmqlgqpcByehJbZlAnvxtQzGJYfzyIcpDarB6+lUa6vrLhQS4dyNWtCF8gZO8fa8t/FAO3t7j7FC8gYuj/f39dTTT+nGszcMXMJMPTmNa50xLvsnpwYu2/WG2s1WpJXz3u1x+RjjMsSOPoD3t3d0enisySlG1iEP74ynGiQZ4MrCgj0uczTkYpqZczDP0uKCmWtR8gDiTdUb9HRyemq25WCCXyUNJUbbZUuzzWw97aq9QOpWWzV7dcFOGavfPdbuzpZ9vyhokEjzLJM+nk2Q8zlCVWIDsWTVkzBA/rGK5WDgEuLgbdNSq5r2D46cLAqQRWDRysqSU+h5PgnBWl4OjzGYGwY3OAhScrkZfDkk6kMD8qMhKduRZk+4CB6W9daCZeGkjr715tu6dmVdn/m+j+iJ86sa9Y5UK8pgNwUVoVCE1ZTKWBvg01lz8dl1wv1Aw1Ffw9nEEg5Pt2C85aTe3rG6N+/rUnVRtXle+1s7unrhopqlog72d1RaKOmDn/qQas2iikd7Gh/saffoUDuDoYqr6yosLGtnc18Pv3NLJ+9tqNwdq5wvqTceab9zqtP5VCPAk6UlLTx3XUcrbfXxsWRCO4KdFYmP3/3u63r2mWd8zzrHJ362G7W6gc0rly7rsz/wGU/aT09O/PwDBAPiw8LiOQT0mRYK2tjc0ubGw8c8C3NqNbDBaNqLj9Teuw+2VKq3tbJ+SZefvG5j8HKtYdAopqU2T8vI8GdgKU8j9xYZO8buAOAYwNcrMHNzXi/IZW1ZwWTZ7AUka8G4oDFhso1RfiRaUvBgVF3yYIvnmX2niDG2i2aYvRQhEVIFcIt1QthhBAAYDPiURmprhWDnZfsue2KcAZnheJQlAVhmYppgG2TMEe/T9lh85C8J8EHjC1MCBndclGCaADLxb9iDKdy9b9uUnqaA94a8KJNLpaEW72EyMtvavjEe5oV1RlAqY9IZMvEE8rhiCTN8w7KZp3763Q2eq7+C5kja7IccnsgB9tm8Jlhe7EOwRCiU5wWNiJWggSvCvAxPL5Q8FCchpaNIhh2Nlw7FVzSMMeXwVfAUs16rm9XUHyK5ZKJc9ACLM99sDc4Me3CFjBY5IoUNICqyLDNFqbnzZV8Lf9AAcc3HA+8hsFkODg/14OGGVtdW3WDCKgxPtLkHbD4/E9gC0MZrZvhWKebtJTwai9AIAAAgAElEQVQFJCnm1ED+XJirkTtRcTJQtdzQyUnfvreN5TXVVlZ1OBirNyHtl3O5buCTBMaDg2MPcSr1RoQKJe+kGNbSN4yVn/a1Vi+oXSmpXUbMQ9DPwOxKBxz5qoWZuZ9BpPGWtAUDFT81/Nzub27b6uHixStqtJoGYYezRa8FwH2Yh/h1wtxcadW0UMOIn58zET3kLLGRCOLglbL++PkH+/sql0hlvuBzhFcTPvrRlHganvbq48MTD6kA9a5eveaGnfXgYrAQwYP2YE7u9zGYjhG2OQZp3WZ2PgZAka2WywY+kW9ayps8Lh3CZxZGDLthpwNYUn/Q3C8v1tzgZ8PpbBibDXezYTKgTQSBRS10BlImZla2fnkfC822zyP8FGG8I0vGdoD9gzozms+Z9jcfaqk00s3f/gdame+qXcrp0lNPa2GtpFa9oOHRsZlh83L4t8JONVM4S9MMi3Adn/YcGFUsBcju5ihf1q1bG3rvvQ0trlR1+fIFrbQv2A6h1dhTpXik/Ahv1Z5Ou0caj0iLhZXaULnU1tFh1z7PSOeR5AK2rq0sWNnSWmyrMD3RbDZUbzyxXLsC85uhR/uanvmRv6BBfkHbmzv6N7/1mw4ufOftt723UQ8COj7/0iv62Cc+rX/+L39DhTzWBEXNSxV96kNP6LWrOR2+/RtarMH4HNozdpJb1MHkgm6PzumL/+D/UK21oJ/4wp/U0vpl7R4RNjTTN772NV174rKeefaGNrf39NyLH9D/+Df/pvo7W/rCT/6EgxS/9KUv6cb1p/X666+fKTUsNZ7HvnO4u6vVZtNNa6hBC2Yfhu1GqHwysJyhuY85GnxYaLBKsaMolNSf53TuqRv6r/+Hv6nto2PXE+VS1RY02PDgD8qe1GiU9S/+2S9pudjRy1eqKp3eVmN+oFp5ruGMIfVc41xBnV5H77+7pf5oWYsf+Lw++iNfUG/vdd35+he1rnuqwVBjaMFrMXA517xQww3N3tTl3ExUXtPJXL1ZVb3cgnL5KkaAqkxHahl4ypk5OSqWrZoplis6PDiKJteyRwCBANdQHEW/g6dsdrYEPZ/WtIhqSENNxh3l1VOpwBk+1BzVju01sKuChjnVeIIXc/jWBmklmNyG2+yfHCq6zAMz2FHhVghqbI/NdDbRYwBWWJpIfWuWFY25vA9lbE7OMScl2w4LYDIYtNSqQboI1hagJIw5ZL4GKVlbsOOmOXVOR6rVmrYysY0Ag5XpzOxEBpQALaenPe0fHIQvtMPl5D4QAKzcrqrSqLk3Qh6MjQLvEdAkAMgA1WBXHu7vx35r+TnXcWryR7HIkAGvToZ6sc+xPwBMmihgbztYY0PNUKhM6HNRCtIDcX943R5RGnh3aZ7AzTKvx+x8WHUMkieuJ23zQmuUuF2wfWG244lvi4yZ1DcTs2R7AtctTDIZbHgoHMQD7okTwTlc8Pg3m2qqXCnnfRwmFffeYFaSgo6xP8ATMhGHGK7k+N6TYHXa6tDJ4xGsO2E4SZlTLKjabtrmAkBoPB2pWa/YM3DYAzTkerOeQ6rvb8kgKIUCAnICWNYWllRdXFahXle+WpOqNRUaTZXqTZXwmCxRHzRUzlUd/AYgmaW6k+zO8wBzEnAStizSb3uZJrDGu05IGSIsiutpgksQpqyUwAuVgb2H8NS/1H/UYsi82YaL9uEmwOfl51/Uqy+9aODydOuudm99T5tv/zsVBwCXI1VyQxXzI+UKE+8bMEpLVWpmVmFYhJ0FCcFApB7vjQ1ckiaOxR/+yPiDugZPTMcMtIyzLmNchnoohgJhtRS4Je8r/EgD60l2Pzw7eIMCWpKonkK0YocJDYOl5vTPrFsTHKJ28FmdtJbOL+GZSV6VrHV6iBw+nlkwVKrFk0dEhFyeBYSagRGU7ZiWeoDOT+Z5NzHKJLJkqZSGHtn7dAp3MqKcFWDAY9/R1DDXUnv9qtavPKPq8pryjZYO+n3d3905Ay4Pjg/0zntv2ksSb+DpqKMClkBpvdJlm3Fp+TubIfceQDz2xOwle60aE+E0CIA37gFsEGyjSpqSCzApGLSs5gO4fOaZlyy1zjE0ZX1XSyrWCGbOqVSR9g83DVzeuf2OtjfuaPPB+5aw2z3BZKVgKid+/Nl9syVHAoHRo6TIs/BGzfaIlATvkLKUZ+NeNUNoMqk4w2NL+qFq4nFZUH5cVLXcUqXUVHthTZeuPKWLTzxtRU97saVWi+wCslHy6h5uaX8T4PKO8qdHyncPVKKOh3HpqSRsZO5t9Ff+zXtNKMocsPrX/8v/bB604pAsn5lymhkUaGsmic7ouVm4wlnIAodcYjVmQCAHLI26ZUeJVfgHZejhfxKemo+n15kJk7zgnE6GqXP69ThLMjvA+bcZiGlpebd7BhTyejK/SthcSJPs55dk1BnQmDEuvZ4SmJoV1dnPzoBXJlEc1hkjKGNE2vPEr7sUniZ9Qoe6LqodOGS2GodhMsd3qm5Q7TNQ1IdJ1vzaxD3zdWMjiPfp65X8YSxhtxFyTGCRfcE+zIKIMuGGAcwsrIcJHSl4sA0MWIbnZMa4pGlFQpcBlzR5gG8kZHMvHA5EiEadRKyy5XvsFUb03bCE28VowMGReVwiXQpPjgBJ5lpfW1e7tZCmQoAvQb9m4XHIIEnC33L/8MBG7cGelYHLk8ND3Xjmhq4/A3C5bJAW9kcGwiLJG5x2tVhtqu2patPf18Al9Hw24HLJAKYZl260J/ae6h4eh8dl8rXsIN9mM57PtUpQFEAajEtmbHnpwrk1LSJ584aRCry87De2ub1lyjceTUzSuUoUcUgWAIt73b5arUUnhGMAnflnUNTs7mxqOh5qsd0wAxPJG8/K2uqams22wcoA9iMRmOvHmmVa6UCfQl61WkXVekPzfFG90UQHh8eWie/v7+vcuXNaXVtx4AONAiFYK8vLTvo0i9B+PPhSRKMZazQOdFJwkbSbnTYZa3lpRaVaXQ92D5QrVS3H3N7d1b/9t19TSVNdWV/WlbW2ipOumiWpgW9IPmfWLomPFNWAt6Td8uc6TDhk/EhLFxuaMenhuePvOhONv/6uaveO1epKpf7UUhMAsoHG6uQH6leRzE5UOj11KMWkVdJRvajJuVUtv/iypq0lnfSQrza1tnjORU/36FBHh7vaenhfmw/u2q/y3JNX1X7qSXUqBd07ONRRt6+F9qIunjuvo8NDDyiWl5B4YX8wdFEPwwhQ9kd/9I/o+lPX/GdAQ64zXkS8ZwdF5aT3bt/VV772VV9LnmnkYTb5n0wNXPJsVBste+ls73f00U9+VrNi1UxVfC0dhpJsoJNde2zywX2IwriYtxH8rVs39dyzz3lfziav7HVuvs2QwKj+0X4c+2B4jLiJMRvL7U0cwJZ+p8/DEPBk91GoTjbEisFYPD+WllB4mFkR+gbYFFFUBfhnGDD9t7eENCV+1LBFUROE0kcG4PZDytibpnpQMtDcAPZlBtnxNQwRLIVNIGoUQkkCYmkc01VeU+KwJrAPmQWNoO0aMn6r63fWYJZcnk2AU9MAkzCF8/DDsW6I4i5S4P2RmY6fTUvjOsVdjHtsb8kZskR8eUvqTaT+lEOe0DEYinCfo4mIs4rmFcDSF+qMcQ8oG0zM8MAMO7KQSBoAdSOSt1cwzVmtULKUOvDVZBPjoi0YFBAoDk86lmBZ9s6ZD+sF30SkQZOJpcknvZ6uPPFEYsCwXmPPKqG2ABwFlAFQZihUzKtRq1rurunInpb5Kd5OfOB3m1dpuq+j3W31BlKxtqRS8//l6s2DLMvLK7Hztvv2Nfe9tl6qqumNbhZBg0BICJgREotGaCyFUCjssD3IY/3hUIxlS5ZnNIrRyCNrrBlHyMFoNBjGCASMgG4WCRpoBL1VdVd17UsuVVm559vfu/dtjnO+383M7iIe2ZWV+Za7/H7fd76zjCGIJdEmu5F+uF5MvjlD+vO2Wgp6kEyMdiW0cWh1tI9y6MUBDJtPefkQVImPxI5KDAJEey3ECAA4Dzaev2AUQydUm4gZG9Ngj7YOTHJGzJOUk56aPK6UFvNPtV9W0V/d39XnSyciKGQ8JAlDMwFdUVtsoJvIpeNaM+r1KtrtmoITxislnUfur1yTDZyyxM/QxYc+YQzWM5/EjBQo3DsJWJqdhPOJdUoVsdnccDi8Hnm58z0r+IqDqlZL6yH3/cmpKQHKYTo61R1kkLKGJHOGw7atrU016iePHcPkxLjAAJ5DJW936aXYP5IAbkOEo0oYXrfml+U8afXvJI/Z4JefnXsWQ+JYx/DzhUNqk5QbCEMZJ5lX3Msae7soxTpo33wa7z4zhTxDVcgEHe5jrJRSWBuZYdVOFdGohyhZYgkObcynzfy3yaKlHVsce7WGAo3oqZjJVVAuTWFsfAGRuI+d3V3U9nxE+z7edDqBsWwdo1YMyeRIcvwo0tjbbuLcuTWsrvmolKNYXBzHwsIskmkCCPRP7aE36BhI1Lf0UDJ7BvEssiJRJTAsnsD9H/wnaI3y8vT7/rPfwc1rl3Hl8mtu8BJBLJnG3LGTeNd73o+vPv1tGzawsYyn8I5HlvATJxPYu/Q0iumuwJQ+7TVGRWz1xrHsz+CZ//xFJFIZ/M7v/3MglcfW7j6uXrmMb33zG3j0kYcwMTWOxWOnUKiM4w//xT9Hf3cL/+ijH9H5/PGPf4yPf/xjePbZZzE2Po7l5RVcunIVx48t4PqNZVRKOQw5IHdANzcYAiJpj+CVsa9k7+TWZ7L7RxQL8JLvRdDvkOmYQq3nY2xpHn/wp/8Htuo1eYjFIyl851vfxfzCNO47fQq1VgulUg7f++bfINPbxJnJGPK9e0gETFNnSMYIrX4UIy+JWmMPN6/fQ8efQPbMh/HkB/4R/P1LWH3x/8NM9A5SUcJpdK8h/SyCIa0b0nk3+GuLFc5hVX8YhU9WTWEaXjyPLlPlae3DdYzAYjqLLqWMQxvutFvG/uJ9plEEQ0sYVMX1OAw/ISAnlZj5hyizhG+GQTx+FV4s0OcZ9lpiYnKzEpxIMCLSRz9CmNVUOg4XMD85qeMIxpmqTHJd2oE44BJkHcWtCQ99fMlmZP+jJlavQXDP/Jy5H/GhYR1sICjSC+9P3U9meyR2j/ocAmoEThigQzVEmpAsarT+6NDLlO+b+yzUm/R8huWQbNET8EsiQIOD5+YAY+NpnDx1AidPnsD8wrxC0jLFlAb6ZDNzLeOwuVFvouUYzlSiEF3goIiKNK43ZrHFdYtybw9JWkt4WfVlYrqOAq1z9Bn1/ZYsHxjOxXqOvs0xXicE9RikR+tY2p7KX9Kx6YemiBDoSNsEbsbOno2M3lK+IJ9ik2cPMKTlFgFIrvvq5cni7COgp69qZgdcqhByNVV4/hyTliCSHEsZWEaTzCgMuHSMS4ISfd9AXF4PIQAVArsMFCKAKX2LMCJHThJwSeOSEYZ8P/ksPDKq49zree2wvuhrP6TFEy2OGHCTzBaRSGUR8zICI5PZEhK5AjxaarGWQQSdfoBWEMgjuNML0PbJfmU+QxN+o4les6Xjo3AXAXeuPpMtm63dqjHJvtW+QOurtoZ3vAYJ0OoaIuNTe1+gPS0aJdhKcJ6KRfb2ZP0T/E3YySRpJ0FFIsPXerj/+HGcPXUCjz1wEp2tVWzfvICNawZcVpK0uiFw6SMS7UkGzCE/WWzygCSjUxZ0bsDNJPFgiF7XQEt6XVLPHOPQzDEcD/wt1XNb1c+aRtiKwnRdlXpQZ1r9TlBcidE6Ti5RnOck9Lh09gzS5TjLAAtuIQuPv+tICLQfoBJUNmlugK+D70gBHFSo1if7l4opYxebEsvUguZVy+e2dUW1gBumhOpNAZYcZqpGd4MVJ0E3GTvramNbyg/Vkmc0VBwwWXyURXeUQWFiCVNL9yMzNo1YvohaEODO9jbq3bbOx159H1evvobV1ZsI2vvodesCLeMRmiCFUnFnj8ialcClhvV2zdkw6AjjUmBr6Ptrdl5c4zg47PWiGPSjAi3TBC4X78cDDz6M6dlFqSMT6SySOQ5beJ9EkUgBe9VNXL9+EbduXsba7atYuXVF70sBPQKI7RGyLDWaCL1IhSeRFwwk3KDQzlgIGltAmVSpJCvR0s/5/bPWpzJLUnFatzg2NtnhBC2j/Ti8eFbAZb4wjlkClwsnUCaeQOCykEUuG0MuG0Wnvo3du7ewu26My0hzD/GgDY8EB2cFFwKXYv6LWWuevyQWyF7jX/7OP5NUXDyCkNqrG98KxhDQVBiCkzra9M0lFdndYpp/5zzCCykEBPljYWraoazc/p2bA4tMNlIEMI9KwMXKM/3rgRGyZNAOGAxBRTEIXZHKAoe/F6ZPKtzHycolYXLTARYFnMIRyCRrgIW9pW9bQRyyeo56coafh98TwNc2BqWlIFpzzQ1f4GXIvGTKqzwLLWiIICa/hj6dnL5x03k9oGvT1PBh2IMda9s4XHgSffcYeOB8SUUHj0I+hznHLqUvojEb6GNnYUMETmSETrkfDYeZdFw3D1E7duYvGjIuybY04DJA1wGX9Jo0BmcahXQGGfrlseGUqa5JOXk1kJHXETOPoKiFFPERellRKk62lwANDSO4CJixMwuSBmncd+5KPkPgUpNCSakaaFT38MDpBwVe8uYgECLgkknvna5SxXvtrvlbZnjT0LfmDcBlMqHpIIFLAhhstCkVZ2JnCFySsVXj+eYEAiNMlMooZTMWEiHGZVTAJdmKodxUE/BkQqDl5atXJOnMF8uYX1gUEMRDxGKNoCUZrqXKONKUiqfzAj+4sHvxEXqSYUUxNV7G9uY6VpeXcf3qZUxPzWB2ekYJ1AwY0WLDokaeeW4RZ3o6QzHob5cikJiQXycb69W1NQHp991/P0pFGvUPsbu7J9CSXouVSkUem0wCrddqCp4hM1OyM4HOoZWDsSHMswzIF0pI5UvysiRQSlYVA4DOvfgC6jv3cHyqiLPHZ5FGD7F+F5GeL3kmJVNkkPWGMVTbAbosWjM5+Q1xocyWs0jSnD0eQSEax0w0hamtDuZ3hxjfDZDd6wKdLgIuaEwUjgP7oy4GsQHSwRBVel1Nehg9vISJJx9GbHIaqYkZVDtMiBwikciBBBYWQnt7G8AoQKe+h3srt9HrdjF/4gTqgz6ubm+iOrDzdWrxGOt4rKyuCBAh2KupNhsvAHs7u5iZnsT9p07g1o0bBywkSqlzWU6fsiiUSvjxSy8iWyigUsxhd2tLQDUXZ/qAEeyKeykEgwim5hbR7UXw5rc/hWxpQinilBNIKnyEsRiytXUPytiabICYwH4C1uPjY7pO1fDI2sBNt8TCMWb7gQ2IY1+wiSG4IxnqgazUwMXQ69Fovda8hGBDKD0PPWgMuAyn8zb4IcvapO62jqtocSChyQrdxnpgcG3sK+054naIJuf8xcKxpjVGLEbNu59MRsM4LTFPImlN9MR6VziNA3pdOqxlf5tXTQicCshUcrLtlZpYu8AiAXBa9+MqFBSWIzDHmCiU++kds2jRNNE8ndgcasoucJMNiUkqQ0aMZFsOGJWnEk0XYgy9SaHdiyqsox2QRW5Tc10zArbMh8yuSRs48DrltWCKCZcmylxOKiAIpLrBkexAaGvBRHPaofBYcUIv2TDZfVFTR7jAITWe8o6MqXGn3x+TOXkudzbIGq8L7OLexPNgRuBMTHQscXk3DzDyu2C7nstk5PPIhjAViypVl6xLDYoYukAP4OY+arvLmJ4cRzo/hc4gheYgjr1OD3EOa5IRxAcNxNpVlBJDFMjScIb/B1I4DqvEfjT5i5hEzs+NIyi5F/U7SAwGSEkuFIXPcItYHISeuryO6MtFT+VmWyFoZF/k82X4QwjAJCvaS2VQrTcUOlD1ZmWXkk0naY2HyLAnkNTTmSUjg56ZPcBvYejXxb7PZDwUC1kkU1RocK5BpQqHxQTACX4bcEm2Ib25ZmZmMTY2LnY0peGhwoQsXGPE2kDjqMJEyb9KyPYE8tVqdTVyZEEpiEo+2y5sy30N7RzIkmL9sE+fzS6HIkPJh+lbygabUncbaNo9Zv61ptjhnhLWXOH71H3lpInh+wybFQ7Utre3dd5Yu/FhIaNmk8MHr3sqCtbW1jSsnV+YlbIjNgyQ6G5g7YXP4OxUHHG/g3SpgmSeh8+Hv9+EF82hGTS17nqJjGStDE2gUX7bH+HOvSqqTQKKEeTIyC8VkCtPKMV7e6uO3Z0m/GHTapVBGkO/iXe9pYDscBmJdgJ+O4P1e5vY2KwJqJmajWJ8KoN0msfXzgsbBh6bdJKDKQ4iB0gOO7INIKztj7LISZ6bxLB4Evd94FNojsjeBK6+dgF/+82ncXdtWfWXnKziKUzOL+HnPvIJfO6vvoRej8edoW4enjgzi3fdn8b+5WdQSHYs0IWABYrY8Cu43ZnC3/3VV3D81P34H3/7f0bDHyJTLMnegfvIxua6GPzZQgmZYhn/5x//MS7/8Dl84hc/qrr9O9/5Dn7lV38V+UIB6WwWd9fXdZ3Sh31zaxs3blzHzZtXxSxKxmMCLAParqQ8G1oocdl8ELkOM4Aqko2pZp3IT8Fvcg0mx7CP/Nw4fveP/gWq7ZZSgQvJIj73Hz+LG7eu4Hf/4Pdwe30dlbEKvvFfvoBkax9Pnkwh3r2E6LCuNYA8lH6PC1QMnV4bly8to94qI/PAP8STH/oEgsZVLD//GcxEV5GMcHAdQZzGaNGY1uSoR8UIwf4WIgzDUqAlWf8JpLOTSKbK6HUprwvk2T0IOhgm02jDbCXU24htOBJbtd1qSUrMXZDEAwVwscehtF6sRvMpk10VAaNeC32/JkZXIuZjGLTF6OZ+avcfPdlGGNJbUYwgl+TL/o9TVGeNYr2Ms9gScGn9YCxmwCU3JLNRsuGC1SlJWR1xn1Md6sBxsZI4zJL8lvuh21eVHu7JUkOABZ2PeyQskFVK+TcB1CSC3hB19ih+W6woWkjJm5AhXcEA7Q6PNwFG83ZMZ2hzMkC+4OH48SUsHVtCqVRAvUGwsopmp4kae4OgJ4BIwYkJG8xrz+z1MDc3q/6G150BMFY88O/c09nLsC6kH+lg4CsUj+xKgpRM7ubDI/hJBlTcvCblNy8FC9dtrjdRZGMFRChbpx9qikz0lMnuWV/z/QyHIAtTQDF7xS6D9uitb5JP+h9aCnMfoxzJKm5/d/URQeeDntypR6R6kZ3/QPu0EuUJqvJ+Zi8tpvmQs0KzrnDgJ/d2vS/WNNwDOTRzadahd6dCyzgApXcjP2smDS+TUhCKH0ugEckgUZ5FcWoeuVzRWMVS7iSlUKCUm/M9gvgcAjJ0q9PtmNVWpykFG62NeLzZ+xp7lQNFZg0YK9jaT6OPmErTvB5Vh7kUe0n8g75YmCSUUB7NPkoqGilwOBlhnWQMW4LVsVjKJXdzr7Vjxq5VIC25zgq07eDU0iIeefAU3vHoQwj27mL71gVsXXsJsc42yuk+UrEAiSiHxZTOUxHCl6cKksxZIyopRJs1PRmoDIj1TelFXJPXi7jLJE7x7jcan93Lbh9UfeMgS311Vi+h0tO85V24jvOaVF1wkAjOOv/QCsmSqZn3MBA5isCVlJdar5jiTfWU4UBGKDDgkvsVB5kCG7kWdtro029X2JIpe0N2qGGdhwSGQ09VYzeGAOYhac6Bhw4rZR8h0JKtjbO04N8HVCVGPfjDDHwCl+MLBlyOTyOeKym/Yn2XwGVHir5as4ZLVy5g+fZ1+K099Dp1JKIkxgxUq/EkhGQH4hVHGZe2TjrV20H6uFZqF+Oh0b/WvHC96wURgZZ8LC3dj9OnH8Xc/HF4WabZ5+EJuEwiniLBZIRqbQs3brymx52V61i7fQ3DflcKHTG+pRwzxZbAa+lxDLwWC5TnxQGXB07BCg0N+yOraS0sm2peCyqVLdiBx2XiCHAJRHsJRHoELskOzyKXq2BGUvHjDrgsoFgieSyuh9/cPQAuI/U9ascR9ZsiOPEh5Zp7qL9Uv8IL8gjj8l///u+N7IA7wE5eGOLWHEoJVEgaO9IYkj23QZufmwX2mOeJeXJZimNYSOor08Yc/ZRszJAVGfqW8c0JwHOTgZDhJdNlLq7O34ZFr1KznbTswAvtiHQ9lJWHKecEW6wYr4lJxr/zT+iJSRCB03oCmNywQm/MEBQ8Kh0XC8kZ4rr6/0DGHvpw8irgZkgpNwtE8/o0Dxhtek4yz0kfGYKSyzmDbN3/pvgygMgF9nCDClkJtkI41oSTldNvr6MAEzuOlNcKkHWyDIGGnifpASXelHRy065X69jf3TcfSrIqu0fAy8BHkj+bzgi4pO8TGZdkyFAqm6V/FNkqnDzZuESLbyjrDHxjupCNxs2CgC6vAzY5XJhmZucUVMPGV/gCC3MyPPrcWHqi+K/dvYtavSEQTGBEjwbkBKTbOHvmNE6eOomS88nk+fUlM/ZRr9YQELjMZJVUTeBSDKFwsyG7Rqy3kTEuHcOI4FF7vy6PS24AlE7uk7HD6x4jTJYqCmxgMULQMh2PCaBisjuLCTMfJnDpYeXuHbx68YLSdSvjkzh13/3aFLm5cuPktLfbCVAem8AwShAqJlYCWVDtZhWpRATFfErA5da9O7h3ZxW3b1yXjJjyp/nZeUvQU8vN5t8kDAQHuJmwhOT36P/DYoAsIBqc37l7V8DY4uIipqenVBTz77z2CVrSY7HVIHC5jM3NDd3PBPoZ4sN7g/cxz6d9NQYwp9icUJYnJsUcIOjMcI2ZqUm0qru4cfFVVNdX8Z63nsGZY7OYyKcQ7XVQ296y52LhOoqj1ulhv9NHkwb5/QGaXd/YbTRZDwbw6GcXSSDtD1Go+zjeT+JsLI/ZXgzxRktM2B4946I9NBAgnktjJzZE6omzmPiZdyKyNIVATLwYdrZrCvmpbjOBvibQpTw7icJkEcPYCNu7W1i/ewfjYxMC7b/70gvY8zu4/y6wOmIAACAASURBVMwZPHr2YV1XlGGykebxISjJQQnXQl7nlP398i/9Ekq5LLY3N7C6siyfz06nja1NykirWF6/i59+30/r31kIE5Qh7ESQhIw5FkQsKiZn5sGR28TsMTzx9nchkkgrSZXtk4GYJiTi8EADEbLTJL2jlIkpkX2Z/PM+X1pcVPHAdVgy0UQGvnheZg4erjnydnTsx6NeweH3DlmRYdXiVqZQqiKg8lDefQhQHAKeIhKMLIwhXN+sznKyljBR0A3OuLaY/zJl6VExEEJwI9x8Xemkn1M7IimHK2QFspknY4QMBw6bTD9tvj98MJ1bhYdJ2s3UPiYGMBubcG9iQRzaeHAFI5jHIYH5ytH/ykB+e4MsePk+uMaZPMekj5SLmIeSigrnUcm3bZNSm4irmJCfJZl+EFuqD0+gZSsgyyEG8n2Z7M0FRoEiPPdOWqO0VZeCaNIgPvEAnopoHVWxOcXGU6FpTZ1+XyfJ5P4m8TOAhQweGxw6FqvzceQeRI9nDkPIAFlcWFCjlM5mJLsTg4wDnIitWWT387nyXlwSWDKuTBo3lCw/Q/+weAy5ZBLLt25o7Z+olJDNmpS3N2BhmkQQzaDm99HyyVLroJweYaGYRIk+dFIyWKCUDURtWCUgl0b/To6i6W6MaxGZ5Jy0jyTDHPA52RCXSmZHQFli1xcIxTAVJpESmo7zq/IGyC6BwtCoHGAPSPBmfVC0YrDP/TAqf+j4cIBSPo1Bt4HG3ja67TYqmRjGs/T95lpCcILXo8GOnuhVI9UO1WoNiZgl3xIYylBKyb1A90UITNi1Lzmnk2WGAw55aLp7lOs491Cu6flSWRYmPL+snbgfm5esSQ0JVvAw8nc4EKFXMtPPucd320356HHdSSctsI6eoMbicgPuA0a1/Z01Gd8j6zuTsB0OkPl+WLfRd5DNOZUCVM7wZ8ge5/Ueppl3/baejzUdB9OUWoeDUoI6ucEmdi5+AafH40hz2EeWD+1iefba9BKLge71BGLYxDY6Naysr2K71gASedz3wNuUFB1PZVFt1cU+2dmrodX0ER2w5s0j4vXR5ro9SGJ/cwU/8XAc+cF1ZPwo0t4EEkxIT7EgpzVHC91BG55nycxkeA4YBNUfIJPKydePzNcELQRkwZCGjyyyOv4p9IuncN8H/wnq/ZTu0U6zjr/63GeweXcVPb+DbIFsprxkWx//x7+OP/u/P439/brOeT+SwEMnx/FTDxWxd+UZ5OPGFNSxj5ax2S3jVmcKT3/6s3jirW/DO977M0gWxoCEh7bfVmDF1NQ45hZmEfCG8ZJYu3Ub//tv/VN85MP/ULXCX/zHv8STTz6JR978uBrTpWPHdL9vbu2o5pqdn5P0mwy1/a0t1W83rl7Bzr17UgnIiITrsfNH9ge+6pp8toj3v++DyOcruHVvHa9cu4addh1//Kd/imee/jquvHweP/OOn8Dll8/h2eeew8d+7VfxxHvejX4M+P7ffguZZhcPzXeRjl5QQBKvZwzjQNe0rs2ghUuXl9FsVZC6/0N44kO/jFH3Jm796D9hKnIbcZ2PCFJk5tKbk+eDDSmvqRHtMVjTkLkaR2+YQsyrwPNKsh+I0l+51xU7j0zNLhLwUmndS+xJaO1Epp8RL9paIwkU83u2T3GPtgEcjyHvOXp+kvVHT7Z4jDtBF6N+25Kp5ZVrUk7tjc6mRfeia1rlbU1fYjIOCYDJb9RUCRoyiKXFJtYGh+bpbIFEtJGRSiaXF4uNVkE2JDSCCvc83+/DS3P9Hwn84gBIAZxUHTGZueVje6eOao1Muj6YtcbBWcKzvY9zzXaP1yXZgaxHyYJMHkjWlT7ONZ22In4HmaxZhZkDBtceyp8JPBjTlOQNKloYhMjjyp6EdRMXb65l/O9mo4ZA4KSxKlmfeVICeJLgS3JL+yyubQQI+lDIWqVM2xMy0aJICeAXNVd1BNmb9HSM9COI9ZNi1BE0lpRWNmNcj/m8Js6V9x/ByRAwdMClntJ+xAa35ZzJ1l0PbUCYpbpbQp6xwcL6id8P1TU8t6ynxFzTa3HfJVBpwzEOILQuy3fbCDOsEwmqGvOPex33BwvmYZ/U5XrKGiTlYZRMopPIoZ2eRuX4GcyfeFC9BveN7e0dKf74vpqSdruAVfYVvL4cGGeFqNMPhp53rg8OBiQ/dN3POgah+mI3SifIJ4IP96KEvCxph8akcAKm9JKnRJrrPUFUj+xP+keyX4pZUKDOh6xiOFTyBQcNI3xwYGsDhXa7g+MLc3jo1Am86/GH0d/fxPbtS9i69jLQ3EAh3kMiQlY768uhlH9yzRT7LSq/T95/IXBp/qH2oERc9k20ZOL/+HNHLIoM3LGMCCOi2V7PuksMSVdLCrR0oJa16uaPTpYt+zANM/ncUoPSt5zAJNmxRjLgdUIpvdKlFWWtwsnwC9ZYJDDxv7mWODxA3qzydeD9ZwMdKY8c49P8GI2NqIFsmLEi5rddgyYVdkxMFzRkATnuunBJ9gZeGvNywME0Q6DgoY8MepE88mPzmFg4heyYAZetwRCb9MJl35aIot6u4+Jr53Hz1hV0m3sI2jV4sSE82ZMEZr2h40Bg2xi3DhJ8nVxchAexLekIcAS4lNcofycOgpYsX1LRvIDLxfn78ODphyWzTuWKSOUKsrYg6zLmcQ3sod7Ywdqdm7izdhM3rr6Km1cvoh+0VSPK0sZZBVoGioGWIe9W+KMDLuOssfX3Q6aupcvbuq0wRuJV9N+VFN9CgpgHwCGHfo7rPO10enHJxROxtMDLbKaMqdljelTGxlAsMUA7j0I+gXwugX57/8DjcljdxrC2gwgBYgKXvNCF21tPGzJI2Y/R35L7nKTif/T7/5vj9IUeYia/s/h2RzMOGYAqKJ1cVJPQ0PvLYspDo2eBbgJCnXmrSy23iaIxGw/ZPZYUHrIQwyn80SAagUpscFhAu2RxyaQc21Dp2+4RSqTDCX3YXIfSIhYDZJuF7EcCDSwYlHTuedrs+GBhzK8sgC1B2cAhYymYFPoooGmhPEwos3CbUP7HqZQ8XVzRHjIN+H5CIJOFdSh15+8aM8m8Iw4k+M6nRObFClZwHgrueQlctjotS8Zl2psKIAbaELC0oAu+FwKY3PDp08f/plxZLEXHuCRQIukF/fiYapfJIpFOC7gMWAQJuDTGJSUMSU4s6alJwFQP86XjNUT/PLIjZRlA4FLn/5BxSXkxpXRictCDkd4iLg241e6i2mhIWsSUtzyTKb2EBRK16pJlPPTQWZw8cQKlAlOwhwq6IftlEPSU2E2QmP9GkJVgmiZvPG5kmjGQgYl3CsQw0J2Ap6Ti1QZ69LgcjuRNWe064JJG+2UHXBIcYBGT9MS4LORyWtBIz+eGwc2MwUJXrl2TzIrJ54vHjmu6J+eLUQT0H2s02oh7aew1OgqQeeiRR5DPpdGoMazBx1g5i4XZSVSZjrl+F1vrd5BOJsGwoamJKYEjfC56AfH88LVDPxJJmCL0jKR8sYM2k3mjUezu7euaJ3BJhiWv8RDsJojJS5w+jQTk9qt7KlR4XZHdwp/nvcL7SKwQygS7xihmOBInomTRUkqhKXuvj1w6ifreNq69dhF3bm/ho+97GE89dj+OT1cQC1rIUi7hqOAsLqNMb/Wr6HKaHY3BH5IxOIRf7yNoMv1vKICiuVNHqupjLkjiZCyPyOoOigOmpkXgR/vYiXRxh5LxB09g6t3vRf7RJ3Cn3sBYNou1Gzdx/cIlrF6/hb31bXRqLcmykUkhWsph5vQpTJ1aQrPXxb3NTdV+Fy9fkQ/mfQ8+IMDcwPaIwEseH4K+PCY0hKe0iMn3pVIRH/n5n8MDp06pEPc7LW3inBpfv3kTX/3mt3R9k0XAYQKPY7lYQrlQkuxJbLXJSZTKY7i3uYX9Rgvv/emfxUOPvhm7+zXki2NiZFLYTGCBgCXZBFxPTEoqipZANxb0q8srB/duvmAMX4JgTfqtuHTeQ1uAQ2+5cD09OsxxteQB8BCukYbUHTH1d0DXUYZXuAdY7eQaKvd7Yjaq4TgCiKr4OQRSw7WRAC+/H8pZQudLPhWvU0lfFHZjgKwFkbB584z9yNVqyPXW7WFDy8NWsI0DtA48bdxAKRzqhQCLfVYLMKFvI1+XhSzvBa3jbJxYJPD9uFRuFquS4pGRxiLOpbSyQOMGzXXJbDmd/J0SOVlLGXgZDGNi/HX7xvzj0MMfRtFmoxmF/K94vUk1Q9ZLyNpk+IRS1/ncfaQSxtW017GJtzE3GT5Fn9kAKe6LuaxZYdDbqctmjrWA/Q6bAoK2DYavBL4AJp6PcnkcIzUAZPIlBAyrcYtH0e3wmu8a+5PNaDKFTCKGDNPCU2lJHAnscTBEMIbpxfW9PZSLebG/2Vg2mvtqPlPxDOqtALWmj5FABBaWQCoBZCJ9eIOujiktD5R2r4sujEQiA5ByPQewaWLvfEfp3ckhJ5s0yjUFIJsVB72L+6MBxiem1LjT8J9hEryeCFrVaQFSrCCZzojV0ekE8l7bGJH5z4RvTwAkAVU2yPLv6QVIpzyFpKX5vvtkwNEyYChVWiLK5jjA/u6O9lam33LIxP6BwAbPMwtNNvohkzH0muKFoDqKxaYCGuhv2cPuzq6uPdYEoX2OhsFKGOf0+0BEYUb0w5E+O4MN+HxkCk1PTSqozFLtTQ5GoIB2BATQXSdm7GkOjVztxt8Ph71H6yJ+76g6he+H55ksXtZiZHZxvd3Z2cHu3q7uUw5pWbNR8kjmAe9Be25jnPI5gvYexrxdrL/0WZweTyDW7SKWKSNTSCIyCJAaevBbEezU91Fr1nWuixNsdmjsnwS8McwuPoavPfP3qHV8ecPFPfOeTdK+I1XA7k4bO/VN3L6zhli0iGy8h1/7+eOYS64g1WwjnmJoHxOIqbSxpllBHwHXij48xmpSIt6nn2kKfXpuUk467AqkGEQI0BeQJfAv4PIkTn3oNxFE8+g2GijkUvj2M/8FF869qCaLARZk/U3Nn8THfvmT+PNPfwYbW9vmOR/xcHqphPc/Oo7dS88gF2+KKajOJV7BequA660xfO8v/xpeLo8uG+xMCWceeRjHTh7H2FhFTKj+qI8xqhgYHDQc4E9+/3fxofe/X9fjF774JcwvLeL28m2tieXymAZ8VB0cO3YMM9NTmJmbld1KmkEb8Thazbbsab7+1a/i5ZdeUPMXdFvy61VPMbQBxNufeife8tQ70RwM0IlEsbaxhXc+9S5855ln8Pm/+DQqyZgk9ZSAN4bA7/zxv8LUwix+9N3vYuviFfzMW8aRip3HqN+woRJl4pz9D6No9AlcrqDVrsA79UE88cFfRmywhuUXP4vZ2ArAxFmyRMlI9lIYxSlvDvueQOdQAycyfiIZxJJjGAzT8LtMYo5qTNgj0Bhn6m3ahliRiD5jociAGYKD7HnaaNRrCrKh37B8zGQPQVmxDQLM05hDzyYwbCMe49CSw5GOJMoKVhUg4sAbhoHIW99A0HCPkZ+fH5j1VMzsrhTM4sgRwg/FQrNAPPkfaj0xvzfWT80OgVaTJ/Lf9TqjqNbDep0yeLLoukpwZq/R7ZHZQ1ki5bvG7EkmDcSj4obgQJdhkNEhghEDGiPai6gq43rAPwQ2uIZTKs0wy067iQKlifms1iPuOR7rBNo7iVFo3ny8n/h5uR4xEIuMSrJc2aOUSxm0Oy1k0nF4KbLxzWONxNyxUk7Bo+zN2POx1mOPx/uG1zYVStzvZCnGQ+9CeViHhZ6UA58DMfZC9I52YSWOXaT2ScxB2ibIH8M8JmlJQu9iAory/XP+kgQUKxbsGSZMC46QFazJug2MMksa1UUCHliHmseobHtYxxAs6/F1zadUikdayyR4xZqSRNkUTCd2ZCT1r/2e9gz2VQSARokYosm4PPpGtMWKZ9FOT6Fy7EFML54QwP29738fqyur8mnkPmI9NddqBi8RdHXsSednYDJcpxZw16W0etxHvaRqpgOvQddD8/l4vQp78JKqweivSbYlVX30v6ZPJn0dVaXJCzZlNaJqtJDJSGCOgC29OTl8JaFgIAsCfm55rXa6WJqdxtmTJ/DUYw8j2qpif+UaNq+eQ796D2l0EBm2ERn5ArsJ0ZBCZTWiS3p2YVZiUrK+OgCnLQjTdEYGWtpA4ZBhegBWqc4lo9YUd3p+h8EoiDJOmN384Y1YxToxRIXtGjAZqa0TZlVk7FKzc3NWDwe/4lwwZdhuXk0GVhqRicxhsb4dmKdnc8CyI/UaB8wNRg/IYQ6zEAaipwvr/0MrqRC4lJWLq9t4TsTYU1g5O0vKxbMYRIvIVeYwMXcCufEZJIplkVj2Wy20eP0m42h0mjj/you4cuUiWrVtPRIxhvBycadHjG+DIHp66sGBlbPfOeJzacFwZJ2ackefwRKF1P9LZTbgI45kJC/wcmZyCSdPncH8wglkixU9kjkDLiNxDm18tDpVrN+9hbvrt3HjygVcu/QKemQrOvuJQ6m41XkELYlvyJ/UKWEJWupq53VxiGa5tZr7jrEuef2oj9R559um+sRAa35D4WuSrEYRCUjsSCMeyyCdKmB67gSmZ4+JiMVQYQMuPRRzHgZ+Dbvrt7B7bxnD6pYBl60qYsMe4grAstyAQ+CSIDGvfNbsXLsHiPzh7/6eOfi66UW4MBw0pQcUwKOAppOVO3DS0HYDKg1FtyAdmfjz5nHGvsY4NVSYDQSLFDJaxEjUxIoMLtPVszkSCOfYlmHwzVE5Ubih6r265w0BzFBW/kYAkz/L51VytgMxQyCTwOjRcB8WwgQjmLJMRmbojRn6MoQN+tEG+yiYqfflFl0bMjhA2PGJw4WY0wluIuH7CuXtR8FceV9oYTYZFY8pGwUWMQSD2UwTNAtBYB5bhfMQXEyyaTychvC5uMlzUmv2ANag0dOMsl2Bl/Rt4aSXwCXN0gleHQCXScnEmaKcYdI3J7hKew0NYG1pZRgBmXsER/n8of+nJJQDA55Z3PIWJ5NTbCUBmFwMImLs3V2/Jwq+Alp47voB2q06gl4HZ8+cwfFjx1DM5lWMNOjL2GyjQ0letapzSbCNv0v2qwpJByCINaLvhZR1Srdb2N7c0nP0O758WTr0I6MshBtAJILJUhm5dEoFOkFbAy4nUchlVKTI1JYT0GgEy6uruH7rlmRU45NTmJtf1MSZBS4/997OPnZ2q2h0fOw1fNS7A8wvLWF2ZhLFXBrtxi5ScWCynFMYRW13G+urKwoHIiDLBzdLAs1KV+wFAhAYtsOpOhcxXjQsJilbpOSCxtWUAZKxfPr0abFSZH8QMBAgK7Ce9xAZmPTB5L3Ba6rRaGhywuAD/ozS251snOMJZd8GXbSaNRWASoBPeGKe0TeG3nI8/hdeeQW3bt7GiekxPHJqAZM5D7OlFLLRAZKjAJnIEBOlJAqpAfIpMsn6aBLUi8SRGSQQ70WU5tdIUL4XQ6Q7RLI5QK4Vwd5rq+jc3kay1keSkrpUDK8GVcx/4H2IPPxmNMbmMfTSKEdG+Npn/1+sXrmEuO+j7KWR4c+3eojFU9gl4FQpYvHNj6Byagmv3ryGXSai1xqS30/MTqE8M4E799Zx9uxZHYfV1VU1zlwvuK5Qplcq5nHj6lVMTY7hPe9+Nx5/9BEBE0yWZKHbaHfwne8/h+U7d1S8FgpFxz4gaygqrzGycgl+PvDAg1hbW8XL58+h3WojlUnp+/JHTRWQyeSRyxeQzmXFTuY1T2kuzxXXCgZXXLl8CTvb2yo86Wf6yCOPYGJqEu3eCEE0KwZOCMZxPQrXVU3ynbzzQBrugMmQGSW2hvOeCdfAkMkVJqkf5WXaPmPSChaWLDTC17NmxBoyORW5DdfN2w8k6nw92kIYi8KAQ9OsWBNoIKvJUi3J3dZZzUKjngXiiLngkvOcrJpAI30hJeuSEbfc7UIi/MGaYZJ4xzBnIZ/kAM3AFZN7mUiD7GwT6DrmfZhA7X7V/NuM3cnPHaaU0/CdACfXStmgKCCNRSl9JCPoUo4nBx76KzKhkgUapeqs5SnDc2FBClmx11eGtYBLHgsCZWyEyYyx9E31c2zoKKUja5tArqRsTqrYpSdvHrVqA50W7T8yel8s+KuNusDLBAO7JsfFNuxTfikPSAPXNHlnsqTfUmp3MZdEOhlTERWPDpHjRFfhTgOBFxzUNKv7AiyLZN1Tmk3Ak8cqHpOvX7fWECuUfsksruF5aBIIcvJhqhvJJGMBqkAByh4ZsaDXMeY8QU0W2fI2pd9UlOeWmWZJMR3aHTKkyEjcly1IqVxQI0sgPBZPq4GnDyQbGLJJC6WyEk1Z/JHdyya+WquJeaI9bzTSmkrvz7HyhCkjHBuU10CaskNKM8nMCDoCN7udJgpUhKSSCjBhg829m4Ay0zr5R1JDNaX0GbWmnpcZ36cNJMhSDGThwTV8aWlJygn+nAa0jvkc2rXwumMwCIFoMmI2NjY1ROG+ainexgQlYK1wK0krrWG3At/YrAStxfIbjAQyck9hnRMmgXPQyj1neXlZx4WALOsuft/WJAvD4h69ubGt3+U0n+nkLNptnTDlBoFL/g7PKe9JghNSIHRrKMf2cOeFz+DhmQw8SqGiSbSCKqKUIHeB6CAFL08fYjazI3j5OIZeFLvNAPCmcPaxn8VXv/FjXL62jKgXkedUvjSGdrOD/e0amvUAxx84ho39PZTLC0iPWvjYT42hGLyMPId9iRp6BAdH9E3LAUN+vgT6vjG3kkmuFL6Y3QS9htGMwN54v60ajmCjH8kiQ3slOqKWTuC+D30K3VGO9GUUs0k8/8Nn8ezfPiPgMk85XKeP+eMP4MO/+Cv43Oe/jJU12284vLl/voAPvXkaOxe/hly8pdAIpRpHilhv5XCjWcFzX3waja4PL5vTmkNVDBtgAja89gjWsI6cmZ7B448+hq9//ev4iXe8Q3Y5P37+efz6b/w6vvTlLynwZGdrG+16Awmuq6ZaRdD3MTe/gGPHT2Bmdh7zCws4efIUPv3pP8fKrVtaizutOtIODEpGkwpvHJsaw6mzZzBKephaPKGwoTc98hheev55fP4v/wPyiSh6rRrisRRGXhqLjz6EX/uvP4kLL7yI5q01vP20h2TkZQz7NdsTSMcMjIXYGLRx+eodtFolxI//NN78oV9BMrKJlZc+i4XEHYy6dQ3IOc7gMJ9hCkN2ygIKKOW2GnAUz2IUy2MYLaDVATqdAXKUBdMKqNPQms1nYa1LRQv3vFw+48AhSnNp4dRxaexDqSR8v6N6WZ71Yr2RHUcJbwc9RtlTacIgjAH99MxQhSFBQ6Zyi83EgYT5mMmDUnYyFsxCJhrBdAKGvOc56LDQCfNjGwxMQkugJ/RCkwzXmbrUGEZJ/0Ap3BpWb3NAQSn6kHtxXOs272t6vqeyKfUovG+p2ml12sbwoQQ+aYQRP+jqWkoxMTz0t5N81ClKRPAgIYh7W4BWq6brK5tlgE1c10+fBJU2H/T274ghTfkt/Sx1TCifTNB6wxrnY8dm0fbp6eshTYYlB589X3vG4tyMgYGUCHc5pOFrxCSh5v6UpBdiPK57mOshgcs+a0qGaLqeUKxGMiLVOztQ0RFx+H5UMXDA3WUKuTFFXTbSASuPoKblCsTQLVo3GgakyLdOTEEOb+y9qu+WNY7Z8pi1Ggfcdo4EhLnahMw+JWvz/fOWINBG1RntZ/iebeSr64Z9HRmj7Kmi9MImKYS+wDyezBCIxNCJeOikJzEuxuUD6lu+/73v49KlK2CIDusm7pt2XTMAiTWcDeOk4jyoLS00Sn8XeziGnrNtEVh1EEZkx5qf1XpgWjFwqEVwO5DSjXZoSqinNFwBU2ZbxJ8JpdLms2x7iwa8ZB0zeEnA5WEgLu+jVrODhelJPHTfCbzz8YeR6rXQuHcL29dehb93F4kBGdFNYNChqMOxAt2wYzhQyrqCKXlWRQCyelGn/iAw2UGXNtl3gUFGljEGml1LqsUPrqcwbMt6QtYHIUFK2IU5zbhr0WpyQaPOx5zHWmuZrgOzA5DlRAiAOAWLwapmB2PBTQ7ElATeWMnyjBduFILMLiDRin93rp083ClbVZOIxfkG1akt1e69ObYpP44p78X+PQAuI1kMIwVkyzMCLmlXkBmbVNhTk7UIa/RUAs1uEy+++CO8+upLqO6uo7pzT/6WsSg9iXt6iHEpZqN58lqyuDFnVV7qPBjirFBMqcRYvhi5xGT5nGgkgBH9zRkulcPU+DxOnjyDhcVTAi1zpTH5Wwq4TNDGIEC7W8PGxirW7y3j+uVXBFx2WlXHuLTr3Twubd02j0tC7Fb7mlScQxN3Ptx6ZNkEDqR2bFjWrAfhPE4urnvcswOsIYcYl1Eg4FWbRDzKEMY8ZueOY3b+JMYmSLopylKnmE+gmPcwChryt9zfWMZgPwQu9xGjopfDAVkdGEx5wLhUH2b1sIDLP/i93w8tmo0p55Iyj361bx82kaHn4pGz5KQEBmBa4+Vk5c5c21JOQxCTU/mQtm5Nsbwhk0k19CY3NzDNmIAu5MdNXMKmNPx6IN1zyePyK3ETzKOsTLLD+Boh0Bg26WERLQP3RsMSkx1oaqyClNgIh0zMgjx63sjuDIHUo1+NZeAmYaE8yk1JwkCgMBEsfD9kk4im6/ti7cgjUonkRuXWNeQ2W/lWOe8Jbh4he1OgcDyuqSOlDwI63c/ydXPprBoWM6duWfovAWMHXJJVwotWjMskgUsyLgfma+Gk4rlMSgmvnKRwY9b7I4Dh5PR835SzCQzumRk/p8Rk8fA9KMHOMSwt6Y0NlnmRcCPhZ96rWspiqVwxxsiQ7D+GxgzxwH2nJEMs5QpizPAz0Ki/Xq3KeJvHig1WmkFMqaTevxZlAq0ufSuUOvMcdTtdJbb6LHAI3g76aPV87LVbAgE4RZ2qVJCNk+7cQdZLopDNYJzgaIYSUTO9lkiI2fICbAAAIABJREFUwSu3buHGrdsolMsqzE+cvA+tlgGNBKU2N7exsbWLnWoTzX4UPqfZnofpyTEszk3J66zfbSAy6GJ6vIhh0EV1Z1tgMZNUxTR1kz56qK1vbOiaZFgRZYMEMMkuJUOGUj9K8JmqR0CS18bx48cFtIVhUrzvZAHApNrRSM0tm0n5tDK8p1xWo8j7QFYPZD9zUyJlnosNExS7DGNqiFZvAtyIQmQohad5fb48juee+xHW1+4gFY9ifqKEciqGiN9EvN9BiglpbLiHUSTpD5fPYqe1h+lKAbOpNEqaWgUIMkAkFUUu7WEqX8BCvoJsN4KLzzyH/tVNFNsU1iWwFenj7Mc/jvZDj2NnYhaDVBLr517As1/9ErxRB6VUHLFeH12ybOs+xnOTQDSNu40WGikPC489jOTMOG6sraDf6aDZbqEfjyCa81DvtPHUU09pTaGlAYGJMV5vqZSuIwJRlLk1G3X80i9+DI89/CYZNaugjcZQbbbw8quv4fbKqpOJpcQ+3N7elR+el0yj0WgJGDp75qxYUbu7lAqsyJqA52dtdRWxIQtSxx6U121U575QLKJSrmgT29nZRbFUEkBF/7dKZVxNS3lsDI889rhSGruOPcECjk2JFY8MyzIAMATeTJLtPB7dFPSoB/AbhzdHmYna093vai1zaaK2Jpvht62XzlheP29FqIY3GlpakU2wRYb6BGSOhHuEw60QcA2DhcKAIEuPpDTKmjUlSiqYztYvri0EXJSQbhXdwYvLE0mgLddi96acZwiLS+5fSvGW7MvCfgQJ6v3ae2eBwzVQ8jRnJM8NmiAAiyIDDymBdgW7prQuQEXTUHpB0eKCN0pSqbr0OfWZYMtBQW8oBial3/wqDzYXJMNCXIMmHkNKUiV7Mr8z5R+yGOHiJRalBRQI9HKeSJQWKyxDoRFptMl0rDOtu440fezyWUsoZwAJ2VMBZcxkg5hqgmBpPDJAMeMhE+srFbySSyDHZM0h7/2I5JGddgt+t41sLoNCNqt7hmEMZHlQlkgAq02JTCyCPPdnz5OXs4BpMmHYvosAYMVwnAzAWB9JFsNiz9BL0gA2BYOEHt386EyRpA9chJ5rPjpcr51kslwqiAlKfzpKtFnr3NvcU6jY0okT6AUMjOjqdXl/WeHlGVDXC7C137T7Sr6xKaUf9/ojebfZ9cgEXTJrGPLQUNANfbzGygWMVUrw20xWdx6RlBnymJEx6tlUWoCUpFKWTkvwjvs4Wfesb0L2CSWSbK5ZLxAsIQhq4LmBqjrnUcgzk42lgkDEqiqYL5nuDZM1EnCmlk3EXmcdpJTdKJ/XrjfJH8kqjRjTM7xHWWux5uJ+wvslHBBrkO0CeChfJ9jOQRhBVLPy8ZysjM05vb5tTWBjZEMWNub0RrQmjs1r0KpiIT/ChW/+X5iKVRHhEK/bw9zxcSzOjqOcyqG+10V70JXfYr/bQS/uI55PoRfn+jiG04/8LNa3B/jMf/4CNnY20e010BB4kZD8s1yYxlueehI/On8O5dI8+vUtfOy9RUyPXsUEP4+S7nk92n0UWq5IKigrHc+aBcpsPQ4gkyaZ7NatWRbQlUZKgzsPveJJPPjB30S7n0aaNXQcePGFH+Dvvvk0hj0fE5UJBP0oxmcX8Q8+9gl89q+/glsrd+XpTDb0yWkPP/fEFDZf+RqyiY6yAwgYdHtpVIdjKJ58D9aurSmV+/byCm7cuIntvV2dMy9KyXsKzOuS3QX9DVnDDUb4hY9/VMEc3/v75/Cp3/ofsLy2gvGxMkZM5212cOGll/H9b/+d3YeeNeF8DUo5T5w8iaXFJbx87kUNpniPt6Ri4OCDqLwdKzLiuNaItRgnIzaDP/o3f4IfPPcc/v2f/VtUChww0xMwhkQyg27awz/9n34L95ZvA5t7eNNCD4nR8xgOavrMI3a8gckx64MWLl+9i1ariMji+/D4B/4rZBJ7uPX8f8JsdBnxAdlTI8Q0haY5cQIxUL7POpYqGJ7AKCLJPIaxPAbIY5+hgsFISiV6UkbJ3vGS6PTJ0B8gn8/q3wiY0zvRVGyWLm0DALNK4vVOkgL3FA6qyUBmOCFZl363Icl4v9fWPUmrjhh3oBEtGJTggwi6iIt1aUAP4QayfwkCNZtdF9ZBRq+x/Lke0ZIomSwgFkmi3fZl37Rfa6Le7KJFX8reQExz9g9khdK6gl7A2WwSxRLl2EnJ+7keGKEioVASHjruLSSsMMizyXNKkqGr1QUNDeldSaa6SZPFXpKHXkSqMX6lx2SfnqF9k3izD/A8WlUQILD+I9o3fzelbmu+lVCyvYlSOLCyNZNEj2PHFhHQOy4RRTZrgYnsZVgnMJyRBT4Hchwi87on3CTPyf4QsVEEGSq8OPzjskmySWC2aubV5+4X5yEeAnOqRdzerN5QRB6zaDH/QzkvGjjkEsPDNTsguVQZFEfqpr7Zk1k/bGs7rxeCYyKrqFYguciCE/l66tNDb3MO8/SI6qFemoQPZRVwLebJMwBcgyMHJInpFj7oSc0rLpICSnOYPH4WiyfPSGH03A9+iHPnX5HXLWtd9pkMk6MKz/yoTZkmwqgDuo5+5b3GUEKlDdCygZJmgX0uXFH7T0y9GcPkwrqMtRcZl20y7uWxaTZJlnVFsITXvinso1oXaAFBf2l+QILIZF1aSAi1MaZk6GtwOTc9idMnlvDOx88iFwnQ3r6DrWuvoLuzBq/fwiggeNkm351NDiJMXO+Z9D5GWwB3EMOhv2EEpiiS7F8p9Eb6OgAmXYp0KB43lMxATB0jxz5l2WP+5oe2TFJimlumgT9WaR/8t/mrG4ORS4WscDmfMaf3w58Wm9IxIcPpt2mOHULJ9Sp0wXOMS3eMFaojwMkYiQa80jbQWRXo/ZJ17Kyn3Du0Q2W/JztXfqUFHIF/qQ35iGufHIyoPMgiXZjG9OIpjM0uIT81g0S+iDbZqXwaLyYv3XPnXsCrr76MzfXbuLd2U+z16Ih1K+tTAyFZ27w+fZ3elSFLWNW61gyFcon1boAy3yNrdTqrREaeHglk4I2yGC/P4tSps1hYPIlcaVy9chjOQ54ForTQaGBraw2bW3dw9eLLuPLaObTqe/K4lMDMAZfGgX09cGlriANTHYAZBm8bE9RCrIyMbox55WSEwwsFub6ecUngkgdv5DM0ykMsmpbP5cz8CczMnZAiicAlSTalQlLAZWTQQnVjBfv3DLgc1XeAZhXxQU/gpWpFCyx3ALwNlyzoTFchIn/yh/9yZCmTRzwuNaBxLMyjaj1N3hxirkmR8zZwJ8kM4x3EKfalY2EepEaZdCcMsQh9M482tq8DHDVlOQRMw+CIEFQM33MIIIbNIi+bsFELfyaUC5kMwqZOoQdneCPzd9hMHg33eaM8nfcXje+npmbEHFCqtzOvD19fLfgRnyY16I5Vw42XiylvSrFSHaM0HF7o0zqW5tHPG7JQ+d4kb++Zx4qk2c4Pjtde+Loh4zJfoIQqf8D8JPuRgCI9Xig5btQakqQa45JMSyb0GXBKxhATqVlcseki5TjK4pqMDzIuxfzwVHz6lIh0LWyGmxjfl51fSxXk52JRzhuXXiD8PKa6Nzq6eWm4Ka4Syzhp7WFrZ0c/lydIN6KchF6cBlzOzUwrdIH+L1wgeZxZRHPXUUhKNCaPKwaLEBAkAMPnJVsgk8siXzK2oViqQV8ALoEhv9Ux9mm/h4bfxV6roUWQ185UqYRMLI5eq41SOotKvoBKqSQWDIFj89YYCvS8cfu2UtGLY2OYJ6Ng8Ria1YZAUco9Vm4t4876FrZbPmqjJLrxDNLFouQphUwCU2N5JEY+Bn4duSTnGeb5xhRC+iuWCiUNFDg1pTxzZXVVNP4MQzAwQpbsu3xOIAQn4GTMtLpdgZG8VilBpu9aeB2HMj7eTwQnDxmX3Og7koZNTEyocaSHHZthbviFYsmM13u+JHfodxB0Guh1WeiRceQprCcS9+BlClqULr12BTevX0e/G+CxBxawNF1Gip4xnYakoZyGt7oDNOkTl0hqUpQaAGl5bQyxhzbS41mcfGAJDz/0AN7y+KNgPMHa35/HvWd+jNHFO8h3LQzl4Q9/BM03PYa9mTm0BgO88KUv4pUffBvj5Timp5lq38PmxqaAy0gzgrHCDLojD7VRFPnjS1h48hGcv35JTUO720Er6KKnlMoC3vLkW1yTEsetW7cQdLsYq5R1vbO5k4F7L8B7fvJdeOubH0elXDQPxWgMzXaAH790Hmt31rUucgpN1jENydsE5Ajy06C842Nichoz07MqYOg7+uQTT6iIl/ec/G8YBtLC/v4udna2sb/PFPq6EjMJqpw5exaPPvqoXuPll89jdnZB/33+/CsYDQOcPXNKck/eZymm2aWzSjNPZfKo0s4gSRDcpE2UGofTViM62tRfLZCT1jhFj75nQKf9nLHyXx+AFq59r2NUHg3+cQWSBaGZRUY4fBKTxK21IUgR/pvWA+fPpCbtINncPB1HYh8Q5OB6wQLPeYMKtzMWpBUgSi1QYWIgqANZne+asRWsQOTPssHm3sI/fI6EGBkWBCR/QyffDqV4ajjcxNnR6q0wVICPgaMC2zSs4mvRE5SFkvmqEWiWoT3vmU4g8NIfxpU6zq/8GW339OPCCCmCq/oYFiXLdd0sigkwuYRJsj1ZIIgVTzCCfnz0wzS5sJdIqcmtVZtikRfKY4hQTkZ2lMI9rKGPJdjoUj1BNjMD4iyh3IsOkEmMUMl4WuMIFhbSaWysronVuLQ4LzmpzV4tJZ17V7PRliKAe0k6T4ml9HA2n5XkygW7kB/BypbXJm1gYiP5FEkeo6afvoZkGhmoJiCa58UVfn6vK/8tnusxBrgoddy8YhnixsEM9yBeY7xPKGUW4BQGzjimEl+f6wD9Ptmc09eZ4CEN7wN6kwqkpryOq3sM27v7qNabSt9OpWNisxCkYpPEgCSCu5IDukZWsj+luJu/m+oKFZt9FZ1UHlA9wf2uXC4izYYwHAK4wlBSU4JofmAWM14SO/t7uLu1iWwmr32C4CuVD7wVQuCSx4brFjkvlMYae4NApkvl5WSfAwDKxbnKUh5NULvTEUOdoCWfm6z/cKARKk/2q/saBHGvoaUJwRnuQWw0tU+JQWxrgdmSGrDD92P3/WH6KF+Pe3x9bxf5XhW7F7+Ek6UAC0xozxVQGPcw6jUQ7REg8OCPAikqPB7LaIBa0MRus4/dZgZzJ38SXVTw/LlXMIz2lD597fptlEqTYrblUnn85Pveg+/++EdI58cwqO3jE+8tY6z3IjI+rVrILqd3lw0/JBFnvUSAKcHCn00WwSKyGj0xMSnHikZom9KHPyBDmAwNoBdLo5Fawtt+/n9Be+ChP+gowfP6tYt4/u9/oLTuTp211gC5yiR+8ZO/gc//zVdx5dptJeVyUHFiIo5feNssNs79DbIpDq7Jgk1jFC1iNyhgpTmG1m4DkzPTOH36ITUg3Pcp0yejbndnRyzKlVsruLO6qj2FpOqPfPzjkot+5vOfxzufejvOnH5QDM1sKo3JsXFcu3wFX/riF6WeKVIRRGY3hz28J2m1QXWPrI1s7WyLOWmNPT0BCcgnmW46osfvAB2m7WYK+Df/7t+j0elgZ28LKys38NrFV3DpxVd1r73voz+Pn/vYh3HhpRex8colvPtNOUR6z2E0qBlrhmufT2/AGNrDDi5fXUerlcNo7r14/IO/ikKmicvf/zSmRjeQpk8dWYEKtYqjR1CJycNcIwRqDJHIpDGMZVDvEPgpY79OEMmCWxKRPjLxCFLZgli0ZCmK1a7ylWsRs5SN5TXoU5bsWDsOUxBookAZejCbJ+WQacsd1vJUbJhnshhYIPASN8bksIdkYoh0hn7nBMXZoDJQjZ5mxuYPGUFK7w4GqDfaAijrNTK/zeaAvnm892JJT5ZUSQ6iaJcU57qVRpqWOwxWc5kBYkwxbIQ9VkBrKoaUdjAQCORgEAUGUoVH6XBG9zEZplzX+Jpc27Svsg8gA96xGCnbDoKuvMQJUprKix6xQLHA9cyUfdonRuxDLBiQoCVVLiJUcM2gBRKl4gn66I6rduKgLZVkjzNCk89L65R0Xve6GKuSOpDtyQA5Tyxi1rRUCDHAh9er5OkijRihhtdz6LNMEoWGOA6EIehiNjoWoKPgO5ksmmxc4JnmRMbuZE3Be2GUI8gXKh7DcFcbmIox5zITCGxKsefSt9XDi+FnNl/GsovIh5eedpx78r0RiNQa7fAASYtDsOrAQs0BXI7tRkCKQFePvVwkiU68grHF0zh5+hEBk6+8cgHnX72A5dU11Zv8HusFAokMP9P9yFrHMdWsV7QeTrWQ/ju03jKGob1NYgzcj8yuJJ1JCijnPsTD16WvapfAJSXbvHdC4JKvyXuVAwiTipNdzIR7McvUW3I9Zo9rlm3aa2n7MCR438HURAn3HZvDT771UZQ8wN/bwMbl82hvriFFz9mghUivw6sH0dhQb9+ChvoYBhZ2FVpAqM7VkNNqUYWjELtw6d2h5QvPnUIznamniAGyH7Jrh3u7BUEaI4/3lwZ94bCWe7oLNbJS17E8Q7yH51d+kjHzutSwwYAxQ4mMhGYgmPOilETcyXfEFHDkAzeAN59NAx5FCwhr+jCMJfS2PGI9F4K5Bz3FAVhuRYAF9PDhQj/lk0ipOC3h0hiMskjlpzAxdxyV2SUUp2eRLJbRGQ0FXEa9OLqDABcunMOFi+dxd+Ua7ixfk7Q/FulJdE7iCW23BKzqXjE7KoGmGuQaTnsUuAzDeey0hZZPBlySXBMfZhAfZTBWnMaJE6exuHQfCuUJFCoTkop72ZTUHVRD9AZtbG/fwc7uOq6+dh6vvfIC6vvbrwcuub68Ebjk8ddD9IQDxqXe0kGyvPMadefDgEtLfzefS673BC7dgKDPQY1wfO2b0SGH32kkYhlJxQVcTk4baFki0YrAZRKxUQe1zVVUybisbiNS30WkWUVUwGWg69j82Okfa9c/sRWFl6rNHCLy25/6b0dhaqQAQHk9aex6UEyGQvKwwTyQABrCduBtedA4mgjwdV6Z1lxywSTz0sBLW0AtvTxMHNcN6L4v/F/o9iErMwzjOcr4CX2SQg+Eo+/zqPQxBAq1eTiW51Fpefjc/H2bhpuciYUvZc8CNAUAtdWkkNLOoBt6+uUpy8zlxFaThEMb8GFS7gEwqSbfNcWhh5tj7hzapB5huLKhdmniR8OGgh7l10y3C5wcgNNu55VCkJBSjCRlDmmZfRvxnBijHWtKxQmA1ap1NOoNeYaJscipKYFLTnXp45jOiGXZ5b8TuKSXaJLAJeVUSbH/IkMagxO05MSX/mf2PkJJuIIeKGmXgXZUsjtJnOUFaswTFj1MV7Zrj4yiARrNJu7d29DmTRksrQcok+nTuykexdLCvGR7I008jULPNPFus6XDLT8XgaHm9yEflVhMckZO90N2F88Vz6FHWaBLhmZKuhiKgY9qt61NkZKoCXptkjHVaKCUzmGsUMTEWFn/xkKNMnFtZBjiwiWy6VYwv7iAxflFzM/MIWh20K219PXu8ho2NvdQ60VQ9cqoewW0RmRtjVDIRrEwXcB4Lo5cfABv1EOETNNeTxJKvt9stqBzZRNxA3XJtGTxePsWPaWYSJvG2MQEWkGAfTYa1aqFL+TzmJmZsamd7q+EPGDYuIaDgFBOYOE7+2JcUsLHYnR9fV0emASgKTdmcedxGCCZXg+tJkGzOvwuWRyUB9lEnywoysbJZtu4cwcXzp8Te/XJM0sCMGeKaZRSQ+SS9GhqyaDfhnYptBo9tP0BGpERVntN5BancPrND+P4fcfFQhhRErjZRHB+BfvPXULt4hpSgzje+bFPoHn6IdSmZgSgXPjKV3D5h3+L2KCOaKKHWIbMiKQNU6sD5BNlRKI57Pl99Ip5nHrXW3G7vivJ4HZ9T+mWvljOCZx56E0CJihr5PEi2EvpFqWGu9vbKrwnxyvaNHi9vvupd+DY0qIKx739Op5/+SJu315Vo817OplOapNgU99stwVckpXHpOKlY6ckc9nY2MaDDzyIYqnifKS4ZochGC5gh9YOHDYwVTQWE0OcAwJ6v1LyPj09qwJm4949XLtyEUFzV4yFJ9/6Vvzdd76ru4lgPQvJKNkSpTEsHT+BbKGsdoreLgq/0RQ3KhaYNR1W6crs30k8Dai0jkvTNDdk0LRXqcKhZ++hXNwYlYdeNof/fQha8mfIXH4jEHoUuDwqcz86TNIKqyKOn8NYoCpCD4LgjnoY2w5o0h1j4hmTngMpl/Dp2Brc+TjIYpFs6awMRoipMAzl95Sv8ly0qR10Mhgpz5x1hiQebAzjfH8uhVR+NCZZZ8NkQx8G3LBYUoyN1lZZRvSB1iCGWjBC02fzYCxPJqJTNpeMsajk0CzAUH5HLuVcz2MpsATWeLy4lrBxtHChiMArDpg27m3BD4YYn5hBJlsUcMr3whAzAsIc4Gg45XxFeZAV+CDPrQCVUg4J9JBPx4FeB0O/LfZSKZuRFQerKTE+6fUpz0P6Ure1hjN5l8weriUyNGDKNtla5h9uDT+LV50j53FFK4oIJZRmUM4BF3/WgEuCrLbnMxygHXRUUGfYgHPPYPNFdjmVD2RpOGZgLpOV70+PHmmtljGJKG0eDORnKZkefYDJCM1SIs6keyv3TX4J7XOWnNtGq0uLDZqb5wU2s3Dk9US2KM8B1xCurZw8sykg4B16RxFE5bpO1ocabqoUSiVjxOm64qB0ICAorN/kp+qYzWQtkUHPz0FmA5ls6Tx9pT2xcGn5oRRjhTiYMb3YG9zb5dlFRQVDKyzFnuCApHq6dPrwHXhIUJonih51rJVYFHNwyoPMmoA2G9z/ud+nMhm970OZnJO1OUmZNVgE4xkaZZYTBl4OVatxCMnn5PCyUhkT0+XkZAxr3/sLLKY6yKeTaI1imJzIIzJom8YsQZkuGWV7qNerxtxK9BFNZ9EYVnD2bZ/A/INvwStXLuD5F3+Adq2Jm1eXFcLCsL+JQg4/876fxTPPPot4MY94s4+Pvj2LSu9HyLApjfI4BmbNMCAwE0o5WR+lldbKe5nXBRlNbGbjfbJw2/AjvrE1h0mQSBYQFEsu4Z2/8L+iNeS91UU6l8Gtm5fx7W89g/3tLaRjSfmrFsam8cn//jfx1898A+cvXEY8ktaasDQWwy8+dQzrL38FyRgHVLz/46g3RkiOncEPrrbx7a88rTVbwBTrIB7PsQoKhRLOnD6jIdrs1KwGoivLKwrKWVo6ruvwb77019je2haAzvuAnuv8XZ6j7a0tVIpFBPVdpNMp825U42rXKvcF88S3+4+DJd7PrNmDDv0bCULRjoEq5KQUK//q3/47RDNpBGQqIsCLL/wI/+HP/hyPvukxfOqf/Tb2W1VcOX8erdurePw4A1J+CICD3IQGQAOmWQ+ZEj7AhYtrCPwSgol34PEPfhLj5T5e+PqfYj6+glS0qzVERBgHXNJDknWNWJK0o+C9E8ui3Wf9nEaLHo6jGJIELBNAMR2Fl8qhQ7VNYEw/6XvJIUvQk95sLTjoJBps+40BBax3fDLYe2ShkIWedEMLss5JCrCQDPO45XuiXRQBzL4YhEwHZl3Fa6PVpndaIDXO5nYN+/UGag2yzJWFjeGIoHoC6XQc2XRMdje5fBq5Qs7u43xWjDaCQ0Gva4GNva58eFvtBgYc9ETiaNYH6ku8OO00hogn6B3M82nhL7kMiSBpDWplMUQFGKXxga+BrHkN27pDsIcAYJrhKlzruW+PTPpNgJIDnkIuibEy7XSyVp86j2kp2QRakZHJuujQ61JrH4Bysai1kD8rpu9giGajqXuT6i8Fd3ZNCs5Wgu1uKu4pSZmKLbKRgw4T3blFRC0dmpYpGo5xbzKwltJqWYc4tiJBkCg3Jq5qHGbTpoqBPGTXRqlYs7Rv9idGBjHLhh7XBkeE0UDUsfN0PwlkDFUbBl7RYoDXjSTFDKZxf1R78HeZVSWvQAMjJTl1e06ogBG7nTYWBBedjx/rIQFHYrsNlZotKTftEAhczj+IU2ceRzqTx9UbN3D+1Yu4dO2GgEuQOT2MyPc0nc1rWE47KLHANBDng0CRMbQNyLRhWUSKPhsIKazI1QO8HsS4lI0Ph16mdmEPSqWIgEqeqz7DiixN2wIdncejikPuvbwtCb4zZIY2JPR5tVqMPV9vGCAYdjExXsCpY7N479seRyUVRbC3gXuXzqO5voJkryPLjzgtHCIDxFiHJWwozHouEWHIlvMOdMN9q2FMgWQwgZFyQk93roXsN1Sfvm7Yb72+4StcU0x2q/AmKh2dfZ9+T+w/uwB0rbyB4crjHYKCxuIzwFLjdgF2DrDkX0PAMvSkD30vlfJu78d4WcayNNm5AXoCUo8Al2HQs6H6jiR3lBHhrgm75ix0jA9HiTQgMcoa2UN/lEJvkEYiXcHY7DGUpxdRnJlHqlRBl7U/fy2ZQD8ywmuXzuO1S69gbfka1m5dcV7BPRpuICa5smFSR4FLXZ+SgB9KxXmkeKcb49JqLQ0BtMLzmPN8e4gNU4gPMijlJnHixINYXLofxcokCmMTSOUyUi7EknxRWgJ0sbe/gb29e2Jbvnb+BextryMetyExz7F6qiOp4iImuFpRZgiv87g0pmzoDRsSKHg8LRjbfvcAuAwZl/ysdH1icJTvBn4D2t9wH09jlsDl/AkRbriWGuMyhWKRaoMeqpsrqG6soi/gckfAZYwKBBKfqNZ2wLjYt24IrdR0MYaByEd+6h0jGZ4rZS0rnzZ+5QZCgEoSQXcyQm/H1wGEb0iHtJNjYGbohRGmmYXhPeHXQzDzELjUc7uDLKk4GUuSpllTGwKCIZMmBAfVvzhGTQiG8uY4ekPbJMslbIZ+Z+5nwibajgUl65zEvD5IiBsoi3sCl3xIKtu2bmU5AAAgAElEQVQLbJLmNhEChZRm53N5FIoFS62j/INUdPeakkkred38ad74R2m2mig53xE3PRHrxQX52JTG5N1kSrDR5ffY5PH5dXwScQGrnH7quHERdrx7TdcAVPdrqNfq7rl6Slzj9DcMm/DSaSVntbodAZcM6mEABf1jCFpqmukSeQ+BaKbPMXSgIaN1a9gjSCVTutnlMeL7YtBw8+GEjeAl2WZhQ8cjSnbb1jYlt3EUKXklcBlw4ktmSBynjh/DWLkkmQyBURYNa8srYgEILFUjycmvpRaTacmplU+2qmQTSaWoMlTGvMLML5TBCQR1OW1odruodtpq4JjITo/LOBvVak2J5WOFAibGKmoQeZNx8iY/CS+G165cxtrdO5ibm8fs1Awmy+MI6i3s39vC+q1V+PWWPI9a8LAVLWAnlkVLnzWNiUoak5UkKmmg4A2QIRux1cCg2UKaPpbZPJKZPPr0JeK0nBtfOolCLq/Fkt6K+1ub2uQmp6bRj8blU7XNhnowkBn+wsK8rpMQpGcpRW9EApPa3AbcoO0eIHDJRpgPXuP37t3DvfV7qFb3tWAynbxULut4izHI5Hffii6CxgTgCGAmOUmPkilI3xBpG3Hz6lXsrK9gbiyHN58+hfum85hM+ZjOR1FKJRDpDZQczwCMaruDHsGO6SJSsxUM0gRLmCJfBZo9JBsj5HYj6N2sYePSHbT2u5h/5EnEH3kUvalpBK0Otn/8Aq7/8PuID5vIFeOo+l2s1xo4fmwSrXtNpIdZJCNZtLojtJMJPPjun8Bycw8tb4TNdhWd4QidXh/1VgvTs3MqsMfHJzAzMy2wfW9vTzYMZDTXquaJx+bjzuoy3vLEE3jvT74b83NzaLR8/PBH53Dt+i3ttZZEyqItjVa7if16TceNcphkKoeZ2WNiPnU69G4dx/j4lCRa3DRtw3QMJMcW1EDVTWPDNZEMTQ4qONVNpzIC2dD3ETT3sb+zpfO7unbX7sUIxJarN1uSsk7PzSk1nverwC15IPEWjiDGoUbo0egsPcJAbVuz7ToSUOJ8i8K/s8C1oskVT0csNQ4muSrK+O/GbgyHPAoHcCBbCMKE8yARCp03ktV8BvZwQ1MyeeiBqWrXgEWFFbmi0d6rsf7D17M0cG5xVrrpHR2oEkw2pDRUMSns9TkkovUB9zGZ+Cudk8DEoYcl7QDYihwki2rCOXD7gOK81KAZ6y8s/thQhPIOYwOyOQpGMbR7UbQGEXQHEfhsQMlaz6RVFAz9lsJvONignI9MaDIb+kNLgA39nQR4xekbRilTX8MZAmMs+vnzqVReQCcDgzK5Inb2a8gVS2py6XdJ+TJn3bzPA7LyfWPpcJ1NpeLwoiPsbNxBdNjHsYUZFBmiBvPMIyBVrVXVvOk8ia1JL7SomlrKt2mvQX9PTsHJoiR4yc+nibjzzRaHIRpDMtpDkvm9LH54zsLJs7xMYxo+7O3vyF6BhuKNbtOZ1AO7u9uSU+WyWf0swQm9Jwdgc8/iJcCGSMen1VRwTrFcFvjKpGSxORlmAAYVJXV8uKZyL8oVy8b8oNcW0yZVLBrYLBuY0G9VrCsW8D35gBKckD93o35gbUMpNb3yOKggO5ovTKZiyKLn/mk1liVe8g9l2vt7ewKp52fnBC7xfh/ohjNFBO9Z7tWUolP6zzWA+wMZ5YlRINm8WM0DemJSgplCdXcPe7sMghmikM8qUC6ZtEadIPTO7g6qDQZplJ1nYlpSJK4EZKISDA9rOJuD8/9sMBMqaLhPD4ddHY9avYatzU29x0w2g3KljFKpLDkn16hEtIfpbANrf/f/4GRhpEEzJYzp+ACDblPAja9mggwaAqgjujYhmxoikc+hPizhsXf/Bgpzp3Fj/SaefubL6HcGuHzuiu6BIUG5bBr/4AMfxpeffhrxShGJ5ggffXsO4wMCl+Yv2B+SrafkAA13xbJxZv9cNBTCpaEBGQ0jJPpxBL0W/KiFT8UGnu6dfjyLenIR7/zI76LRo3x/hEQ6jpXlG/jGM19FY29PqdccMOTK4/jV/+a/w5e/+bd4+ZXXEI8k1agvViL4x++9H+vnvoJUvGMyOxLHIwUgeww/uhnga5/7gq598fuUKmvNIfdzKnY4sKsUy5iemhLzeGp8Go8+9jhOnX4AiWwKiWwGN5Zv4XvPfg9rN2///1y9d5Bl+VkleJ73/r30mZXlutqjVqtlm5bUklgtkjACFidgMTOgYRZGzOzEELPD8NcEMbGxsTuxsyBghFkxzCAQQmoZJBCindqpTXV5l2XSm+f9fWbjnO93M0ubiowqVVdlvrzv3u/3fec7BjvrG5jSQqjT08KbNmFcsrPWEojROSJmu/kDsg9mPWDfSJKVQJLg2C1ijCnpTcMYBKL4nf/0/yBeyKEzoo3NEC+++Dye/dt/wK/84q9g9vRxVFs13L5yCdWLV/H2U2FM+08jGGjo/uZ1Hw/MpoZS7IuXNuENC+gW3okHnvwpzJQDOP+P/wXzuI5EkKwpIOKCLxRxxiBlvj8BC8dQemwoAS+QQrMbRG8gKF/2NplkGGklxbIvszAEAruyTVO4GiWqxu5WmIUY4bxXrCYIzCeLWanU0jjZ4ExyyITMTs4DrLljJdeytjPFlnWTaiouvMWYbw3Q6dI7bYx2d4RcnjLvkAJpUtm0wGo+S4lUUoscettToSNGpZY9FtxIT+9Gq456/QD9LvtpMj7tmbXFTRbRWN4lB5N5TMaZpcQSaBWjvmdKlDrJB1QlBYICc9lveoOevibJErzG/PtMLWbvzwtAcJTKlmIhi3wmrVAwpn9nUkldS5PZc6HBn59zFOX3jtnJEM4eAV9Kuu1EzWWydp29kXokMjVJYInGo0hmkugNugIyZfnAMCJvgoRCT2Nig0bopdglUm3LM71HjvXG04KznBiLwuMs9ZqzCecUyV71KsiGteUXz0ylkZNUM7CZj69Pcw97dIZB+WpIBTS7P/fZnI4XZ2FJ9lr4G7HDnBuOEXQNQJqSZGqYnQtPpP0VX59hevJilGcefwytdK1/cxT4Q+CSP8M0gF4ghkl8DvmFMzh2+mEl0K/dXsebFy/h9TcvaElG4HJIZisBX56FXHS65AQx/g7BSwdYqoo6ywD5bcqlW+ci7yl5WQeBmUpJgU6+2pLKlEajjRtrt2SBoAAzKSQc48yQKQsz8hn9fI9cUjstQY6AS3qZk1wwxGDSR7mUwclj8/jetz2MmVQEo8Yu1t98Fa31NUS9LmLjAaKUHXP5GKQdi5G5pCAgCOTCeHzRttiWjlxiMl6TTCtokveQU01wbmXt9MlXttR3mICzC+B7Los5sddoS+O8IwU2HhInDxVSCnp194TVe1sq6YyQfNz6B4HuAiotklrMT9djBB3Wodcj9icX4HadLejHgG6zSbB+2yfNHU4EPqjqAFzDakwqr37ZMUH5ex8055UR2K4lfBjehHkLcQGXBC0Lc8vIzi0iUSiBmocRr0uc5JoALl1+E5cun8fNaxewdu08xl5HDFkBlwIvXXDyXYxLU0A5j0vHuFS4Fhmakvf7SjEHXGqGIMOeLO0YAl4cmUQJx1fvxerqPciVZpEvzyGeSYlxGYrxZ+V8OECjsYdGcw8X3/wOzr76Ina374CiFqaK27Uh6eQuqTgXWPLZP/IaNY9LLr7tmRHDkfVAhC8DkDnfaYHos2v5WPjAJX9WP/V+GMCEZ9uYIWZcoMWwtHQSS4snMDuzoLAyfuayCWSyMTH+G3sbaO5vwKvtYHywjXF9F5EprVu45jC7Iy12DpUzzv/UTYmBJx48MdWGjEWQ5rhhA+7Y8FFGymaT22/S6tmsHknlrLjqQokZYimO5k1irIKj/xkK7ewIDtF1f94TA+EuUI+DEhtgycr95HJJzF2quRsUNDC7wq3kbkeB5utiMfA3UD5g6AOuoubf5bV299/z2Qi+56bviylvEIWdkDVBlgQbqYH8rNgY05+Fv/qhJT4wSZYawQAmhSoBlZIzx2xlsbGEN0e4vsvD09+yGH3f8fQPX7PPVjV/S5/ByibCDzXSgB4I6Pvx8xAkdRsRSdInU9SrdQEZ5idKn5muwAoOjLx5EzTEjoRFrScLJyYglExTSs2jStb2mSA6+Mf2UGuI4RbLbbcIhrLws+Ei603ybALSOrTNNyUcjTng0jY6nZ4Bl2RyFLTlpDk0E9gHYnTMzZTF8uM2PpNKI5NMY2dzWyCW5Pu6vhwICYzGEKas3TFxUkyOLxQ06JA5SEYAGzACnpTRE4jke94bDrB9UNX146AzXywjNJmg12jK37KQMeAyFjcjcQKX3MBxW3nrzm2FLxTzBcyXKyhmcjhY38b+7U1sr91G2GOdD6EfiGEnkMJBMIFeLIbl43NYWMgjk2Kq7lCypNjUw7jdwrTTQ5INUiKNSCIlQ/r2eII+/fWScd1nBDk2b91EbWuLdCUBl83BCHv0wdzd1eZ5eWkRJ04cl5ccDzPegryf+eTygOfXEVDtgHwm8bEeKPhnOsXu7h4a9br8G3udFhYXF5CjXDQaR6vXNXzcsbH7DGni5n3EVOGYgitYJCld50HG9/fC+Qto1mtYmq3g7Q+cQbi+iUJwjBzTYTsMVxDigXwlg7ljMyivFNELdNCdttAdNZXW3duvA40hwrUp0oMk4l4S9b0ubrWGyL71rQjNLxIbRGRnH6/+3TeQDE0xv1RBbrGI7X4Dr507h3yygNAggEFtiF5riFg6h9WHH0RtOsS+10UnOEaiWJQf5O7BATK5vICAYqmMSmVGv9/c3BBoXy4Xtf3nNc6kEjh/7k3ZKzz5/vfhie99ApFICi+8dBa3b6/DG5HJXVfzf+z4snq0BmtKf2AgBkjRT6Eys4xQiIuDAtKZgv03bsfEZDSWhc+Q9wE91meTBvEgCMlWgDWsmC9qYRGZTpAMBZU6TiCaVhharjhgjyxztvN8PhU+xWdcYS5OihuhLIqJtNb88Czhc6+EY54raqjITfGlJX5b5tpz+ZbYh79AknTJSQfVFKsOOtNuHmYuUdWsNu7y7HEsR19yLT8s9+Fbl4jNJzCV55mfnGivzmeKWvq4oZIm5XIRity+2+lhshj5SlmzrI2/2woaYGqMS94D7WYDnZYFLRULBV0n1mgyJAkIEAhkk2XhOQQtDbiQt4vb2NKLkYwTUzkY80JJmvr+bitNMGkSxGBirRbrQ5AeaEy+HY/R7zYx7ncldVZ4HoEyeZmxweNQw3pMSw8OZEPJFsWiHo9w48Y15HIWAsX6Q880sh4ZPsPBmCFuBKIU9JXJaNCkIx8HCFqMmHfUVH6VrVbD/ClTMaQ5jDJNlmc5QwEEcvZVK7hEYbMkYMH1FpZCO0ZnElMo0WhAS4qBZTUGOPRHzF/XZ48wJT0wQCLEcIUQAkJmKRscwxt0JcfOphMKxWCzyeeOizpLH+2gWCro7CYgxkaOS0V6fJHRzKAHsjTZcIuhmUioTzBpnoEuvI9NAs0AtomAwnCE4G1cgAB7CXrMKSBAridk/1p/Jem2pLSW5sprSmChXjtAs1U3pUeWKes2zPjBP/Qr4zNvvYOxh415QaaT+UwS9OTzQ2C5kMuLNUXFBD/IjJK/GRkLfjgO7w/dF8ZoZV0Ro3XKZ532LQEN+s0W6zGvawyzM2WBDzxbONi0WNN4PozGYmxVyjNmYk8AUgzEvvWRIiBb7yOGtpafHOC5gGV6OkM4uqbyGFFOSlZ5QveL+V8yq8azsCuXYj7sN3BqFrj59d/FXKit56oxBBbLGcRD5qu03xoI2E9nE0hlk4hOqLTwMI1EUfWyePiJX0Ji9jQaww6+9rdfQKvWxmvffhUhsoO4KMUEP/bxH8df/M1TQDaJSHuCH313FuXJC0jpfSCzZ2j3hYK3KGs3T1wfsNSaV8Mh5YMTRCcmAx9FxphQKu/RamGKccQYl9/78d9Cc8ieIKJQqZu3ruErX/ki2vUGEqGogL1kuohP/JNfwZe/+S28/NqbCE0jCs9aKgbw8//Dg9h87YsITVtSvfDe7fXCmMSP4euv7eH1bz0j+S+tSB5/7xM4fvKUwgq5TOB88MILL+G5Z54VQCU5sDfGE+97Esl0El/4ypfx5Ac/oPdxcX4Bs5UKCpwtMmmpl26u3cCLzz6HGzeuW1gTWWuOZc7B3Jc38j2kLx6ZiCNwcR1EyAFWZIx5iGAYiuF3/s//jAlBUA5Y4QBefvlFTHtDPP6u70VjPMIw4GHtwjmsv/Ia3nt/BqHJ8wiiZuwp1lBKQsm4nExw9co6ep0i+qX34Hv+x/8ZlWIQ5771hygOziMVYr1hyAF9bENiwkrCrrAcDoJcOIYEXI6DabQHIXT7mpiQpe9jKoxYcCSAvs9wptFE9kvsc/jOcxlMf2z29wo+pH+4R4ICQTKO5DwbYhiNKBPlp2/zQZsBDwc19hI91Or0oaQFAH1rTZXF+4rfhz0y+1ZK1ElCIHjMvk8hc/xvKbK/0wLreH8OBx52d/fRp+JEz6lJ4mUuouOHgCoBwZBmA56xYkRzOCYIxZAzKbM6GE/opWnsUA71IpVM6DsZFxsyEqHEm+FDYS2yqA6gdzrZheoxBlTkjOVPbJkplgkwP1vBbKUoj1qeBQxek20EmILOpFz2CgYkWrBMQrW53+d8YlYF/LkIQso7e0hmJ9dWtGQaIJ6OIpbkPNRGt93Rc+wNPc0HyXjSsdys7ur7iBWu6df5SBPsNXa8kcMcQ8yxxowp5aS49NWU4q9vfZ3SmaG6IQZmKIxknLL8BBJhW8qKJCTg0voW3wZOIJQDQnm2W39i6soQvZV90MVlDAzIeqIVymEwizHkfHBUnNApTQgsIIhv3qEvuQOiuJBmLSOo30ccvVARmdlTWD3zMHKlGWzuHeD85St45dVXESP7fhpEq+uh1myL+R6Qxy8XXQS0XAiL823kRWIvr5uGknn1qvZeE8RhnbXnCFheXkAuS29qArxhLYuocLh6fQ2eN5W/Jp9Dsf5IJPIBNJ/dRRxHK4cggkTr6H7F/ndq3pa8tgQvB+MuioUUji/N4PFHH8J8NoFp+wB3GPRy+zoig44CSOPszAJkWXJWNF9u9eb82tzNmUDcFDvuDFTInsAl8yEV2YTBeeyt/ZBjvpdu9uYZ7uMxJhV3hDAH/vksAfUEznbGCdOdTN7uQbEjXTgS+wH9+GLgHYHUJjl3Gc9Ku7e+2JbD7ufg8lqeqgTfXBq6D9I7UPSQbemAorvJlSIARMgSPiJ6CSyUpZLB5i4+SfYEbEvFDGX/Qh94KgzAmbmI/OwycjOLkooLuFQwdgAhzvDRMC5fvYgr1y7i2uWzuHrpDXi9JsJBi/nR6vkQuCTYSuatbZtka+AwHPFRv8vjkn/FwEufcRkMMAyR3tgxBIZRJKMFrK6e0WehPIdCZR6JTFrLPyohAmFiMrSFO0CrXRXj8tWXnsP2+k35W/K+98NsLDzJgZe8P79LKm7hPEotOAx9pmWUeVTb+2B9l0I8JRU3hi17cfaPLPjyw+ffIY4xJOhuuRIEZJfnj2Nl/iTmyguytGMeR65Aez6y84No13bQru2iv7eJwd46hvubiGGEGP3lA9anyiZKwaG+ZeRRyn3giQdWpxrW3GBrQ5AxG8kMIGBJ9mA+x0E5I08QptXygNbD5OY53fRG8XFSKCui9mnDtO+PIfakM4l14ViHBVZsTPoU6dPRgx2TUqmKjg5vQT8OtNO/MXaYDwb6hcxnatoBcsSmcbsCY3K6udkG1++WHvosHr+AsFkjU48groq9mOr0oRkpvZLNFwcTApj8vS8P5Ovx2ZwcWLjBTqfSGnZ8FqkP+IkW7RhIVh/s0Dsc3MUAsuFZBcnVEHlA9vpOXsGCOBLrkqCuFTeTPFhCF8EFD/WDGpr1pn4GDmU8wAlgKpyDA1oiKW8LDnIsBGRgUq6XSDANNoKk5Hy8gUfG2vRsU6oD0TGrDk3oOVQT8JU5ck+HMq8BPRIVRkT2mL/4Idur10O1VhMThX+nR3Cq31GDRLnLsWNLSlel8TW9k8iUpG8kwVg20UpbdGnCvA8LlYqSxCmXptdWMpNGvVaTxEnG22JyWJNjjB3bPLAwsjEhe3WuWEaYjLtWWwymfDoNBjaQpaLgDe5ERgO0+x2srd1As9HAbKmMpZk5FFNZbF27if3bG2hu7SJO0+dJEN1JCAfhNBqxFAbxGE7cu4ql1QqiMW5JSJ/uIzwZwms2MWHCeoQy/TSiibS2kvXBEC16HUZC8jNl09aqV9He3cXU85DPF7HX6GCv2Uaj2xV4Njc7g4X5efOCcfeaSRsJphggniZQmUoKcOj1B2JSkW3La8dk8kazaeEo4zHm5ucRV/MRQFeJxPTfs+CEAUEtJgkPu/B6HYEF5VJRzG4yfDs07EcYN+9sy6j72OIsstMepo0qxs0Oxh1brESzGdxz/yk89NBpzJVTKJbiaA/30B1U0e/VUdveQjmdx7Q9RqgDhJrA/o19XN9vo/Sex5E4cRrBUAzFSQTbFy7j/PMvoksJ/EwBxx44hexcGXe2dyTF3qOEv9GRd989Dz+E2qCP2qCDaSyC/OwcBhOg2myiMjsnACCdyTmpBtlEbTF52VRkMkncuXUT+VxW4CrBWTIzP/L9H8XqsdN48aXXUa010GoROO+i2thDLBHGzOyMfGVr9YaApYm4axHMLxxHIlXUIDryyICJ6KDmkyPpqL8xu2v7xxrEYYTPP2VY9I7jMzk7M2e+hxYjjahYkQGxwMhI4OBogCPBSEtLJuDJisNaxgON4A2rezLGR8Xk0QKsfbDjkKvo+IlOhnJoN6IDntJnq2N3+9jcDTj6ddxqnQMTASQSKWuYnYem1UrHCvAZng67tL9jdZOHr8+m9D04zd/R9kgGBLuERTVI5oN55D/EL2TNCWVplkZNxhDBHGMf+J5K/HtkoXA4H/a6OLaygvm5WSVoEiwhjkZPJ8mtna+TYcImDRSbVUMYGeG8xu46aWA1f0ox01zTyP/PIZyhPfQn5j1ink2WjErpisBInhccosj8GjPMJohef4xuf4gQ/WgjDDzro1bfE/g4UyqB8mg+i/0h02j59RMy0e716b9Dz6aw/jtZ1mRSZqJTAW+so2T7EuRjeMKpU6c0jLMJJCOGjJ1eq4tQICKVApckTJ/VJ1n68h/lz8qlIZUBI/n6sW6QtcPlGQMvRAaTX5cd65JLydeMcruBJIVkpppHmIfF2RmBmQzDGPToaTZy8iWeXzTut2aJQBmHag4Lh2e7PEOD9lrFhjUgT2wgB3jz75JZyfeHcthEuoxg2BhkrBME2/hh4XS8r8PyD3WKLac04blp6g4yjwgaEGSl6Tl7IALIU9JjHEApDzpnZE/AkCCAAYAMaOsrnIuA6MLCgrF8JHvs61eqRQQMjhjsw4bcT7VnP2bRHnzGYkxGVvorsHbjmsAM1gT2ikyPNyXMVAvB2v6B+g8urLgI4lnK5RmN1mkbQIYsQRo+ZXwvJDdXOI+nvpAAqLFwx9jY2EB1nxLwnhbC8wvzSOULaLZaFjR0lz0P3wd+L75eXrvq3jpKsQb2nvssTuenCjyK5yoIj9pqpFnfErkySOgPhiw8IUR2TbCPSTSG6qiAe97+00gv3I9RLISz51/B9QvX8cLTz+ksHvC977Twc5/4BfzJf/scIiXHuHx3BpXJt5ESe5XPOwFVjvz0qjMvbgPZbREhHzf6ZYPA+gjRMf0oh/AiYy0jCFzGyLiMJNCKreB7f+S30RjEkEjSP3OM/eoOvvrlL2J/dxtRkFAwRSyVw8/98j/H3/7j03jm2y8jGooK9J/Ph/BLH/kebL3+FMLTphYOCoaLljCNL+Mr39nFi1/7ul7fx3/0x3RfPPXVL6PVpW1DEqWZGfzET/wENu9s4Ktf+YqUNKwHH/rgB1HKFfD5v/grfPyHfhivfudVbDLArt1UgvbM4jwee+c7sLK0jNOrJ6SWYaBLr0N/xon6pptra7h2/RquXb8u4Ju1l0zISIrs9YEGr3gkokASno31nof/8H/8JyyfOik7IIFd/S4SYdolhFEfe4gmI7hz9QpuPf8SHr8vjdDwaYRDdbc8MtAyMA6hPyLj8hY6jTwCi0/iLd//i8ikPFx89o+R772JdNgtSgiu8nnme8jBTUAQZx3WHYZExDEOJDGYJjD01FkiEQvpvIwwPX4aQH/CkCxaGTFkx5jUxi4moB/WDMF+mUx3AiR83sdTC5wYjQn28ExviwHY4Ge7K+krk7i5sKdfIWXe9LVMphlSQrVRCPFIFMl4VIAO1cnTMUFGY/nx+ep0LZiL/bqS7R3RgudCPB7R887zyJfvETQZ0YNeSpsh6D3JuqKQIe23zKaCzGACz0EFBFEib5ZWrJ8kTRzs026HpIi4840O6Nxk8A7DQJXgrSBQsu0MuBwPPFmMLM7NIpdJ6++K/R32GYmsuYSamRDOxY2xVtnfCNSTjNsYv7TM4gSvuDoxo7hMZD/kqSYkM1F5avIayZhkMhELlfZLPIZZfzkvyYvXzcCEvgRmur/POanT6DiQ0THHiGQKzXQBO9zVcw7ne8h6SQCJxzzBH35SLu6sx4Ieg/4sAJcfnFNZRlhJLXHabG1sDj8KQtELIPYnr3CnXiGzkHXYyW7FuvTF7Y7VSesbAdIKDLKpX2EqAqGMHanvTdssni+IYBQpIz1zAiv3vQXx8jz2231cX1vDi99+WvdigAsIL4Bqa4AhgaZwUqz/YJAeyuw3zPGa300QyZQLSXvmyP4+ZGlx4UPzPdprTcdYXl5U/837nPJ47sDIMr58lcsSnusEtSwxWx6O2qA7gqfP8nM9JhFOLpOsfluIJb8vFxW9YQfZTAyLcyW8752PYKWURajfwPqbr+Fg7SpCvSbiEwMugySiUF4+ZpCfeaMTOLesdFtY63oSuL1beSks5IiwZGHI2nIe2qOxiIYAACAASURBVL4IlJZ02S24HQNSmIqb9bQgcdiFLd6dXFwZJYKl1cv4GRRKE5dgk2CWhc/qPuV7rb2+/SsyN81b10+x9mXoBHkpPXYzvlh9Tn3FHssPzHUBNkf6K9fbWnfjMlTc83Hofep8UAWyC+ly4bs8R3mYxzGaRjEYs+jS03oR2ZkFZGbmkCyWMQwGMCToTWZ2NIJrNy7j+o0ruHzxdVw+/yoG3QYiwYnCeXzGpb9UpVxA4bSyezgixNm0wxrCf8fj3LGr3axGEhhBS4KXgXEU034EiXDuCLiszKNQnkcymxHjMszwytAYCLFvrOnz0vnXBVzeWbsqj0t+GnDpp75boJM+XRi2OdgDYbcAsdHIQoX5rNp6w3xH2ZP6Xrg2VPFy+nWb94LVFi1i+FyMCewTuIxgqbKCY3MnsVRZNuAyk0O2kEGmmEEiFRFo2anvobdP4HJD4KUPXHLSNUMC1jcXRH3o6+pe8cefeHQqAPAwDdwKmN/8ml8JfamMfUXQjuwDbuZYqFOpjFKbZdAcj6shVoH2CSq+n5MeImfo6iP5KhAG+d7NEnJuDi6J1ZgkolI7UNHfUPj+DYfScEdP1gDnKO8mu+ab6QYLp+sToEWwkRIDDjMuDfMQqHRDry8v5PUxLwoOvebzaCxBo2eLHURZJsFVphQrRKdnDQe96sgMkLTcZyGFkeM1TGfUsIh9IVCQjUXUvuZdMkd/iNclc/5vKkzO8JngpHlocatBiT3lF577uc3rkQOJzOs5zEkuMUSz1hQTSJLegaWtsZgLoQ9ZsjOHzs6gL4o4w3po9C8JejSCmEvCVZst8NI8myyd1oHXLjGc74XA5WhUrK/NzS0V5iS9wnwrAB5gzlyWgNB+taprTeCSYSPtdlMPV7GYx3333YtMImFbURb5KbBxex2Nas1CMRzr0g5xlhw7yBm6w9AahvNQ7ry7vye5PD84ICktlV5xw4ElNNMfUEzMmEBImvaPB0Pk0ilk9UlTcgdi09dlwgTZAc6+8QZa9RpOHlvFcmUO+VgS1Vvr2LtxB7X1baQZrkHgcgTUokl0Ke9LJrF0egkzyxXEMvQTo0/OEMHxEH0CzJ0+UhEC3zkkaBIejmG30cR+u6XhPi4/F0pbxug3apJTcWveGExQbXVRb7XUHJO6XS6XlE6tR8IdbsZQ43be7mE2OfQ5zRXyCEbI3mDaMQ3WhwKeZZnQ7yt4KJPNSP5//fp13SNpSnZi9N7yNJiOmXrZpXl8XxR6Xmuy+G7cuoP+KIC9egt71RqikQBKaWChmEEhGkNiyns7goNeG/1RD8kwcLyYxXvf8yjKs0kEw0N0WvtYu3wRhVQWIS+MSW2Iwe06auc30B2F0JyfQ+GRR5BaXMagP0IlVcSFZ17G5tkrGO03EOPQnkwgmkuhOuqiMfXQDQeQWpjF8oP3Y6vTQI0gXSgob8lhn36rQ8zMzePWrVuWdNzrKXyDzMtOp4WtjQ0tDWQjMBnj1s0bCtigHcdjjz6Gt7zlbfI4XbtxC8EQvd5qqDUP9PtKpSS/syo9aDuU8EWBMGtsHuXZFeQYBhGMCvjlWtnk1g6C9rehLiFOrCr6cPHZZLkNmdclaw8bYtYCJhr6kmgyC1jHxRIjU4qNorztAhgOGApA+a79f38h0+4eOJDF+Yr4Nh1sMf1Fi+9J5F6p0xZp8+xEOoeNlb+M4a++dNsH5474mQQkbMHl+/uyBks+pe271RvJrDjAOA81Huw0bOd2Xh49kppbzdK2WwmtZMhxO+yABCcl59fweaNHGy8LaaFdB7+PvwjwgcsJpaEE1cIheb6u37ktBubszAzKM7NK06SsUCng8hWzxY8pNtjKWrtOgEcBFe4wsJ/b0jD5/VmjlF7oNtFsqH1Gqbw2+V4rvMQGHt9niMAGfTH5ySRzglNcInWaTVQPdrG6Mo8ETdloYj4gszTmAoHoURQSc4v/hkxNgtk8KwXkBSeIT4doNqoK9GCtZGAYzzcCd/RF5RlF9iUHMfr2xuOsGXHz+JKkP6iFCYcnLS3ln2yytdGUlgWUbtNjlU0/F4hkp9g96DMO2Hz3hm10ew31k9zcS/KYTAoInAz7ei4jYQNZKR2jex1rnUDY4UADz87OnmpeNE5FSl7LW34PSZXch7+84+BOxjHfcwESvroiFFVqOhULXMQRhOS5z1TjeCyhVFWNLuGgasj29rbsUWgBkk4n9fXYy4iP50z3J7ChzwYRv9nkSWf9CJcoHLJ5zgajQdUfno0EgM1z1vxEec+xd5BlSiRinq9K2yU4Yd6LXGYT2NIW3vmPZvNFLUjZX5CBT29Jgh5cjJIBSX9Jfk+C6YMp33Nju8r7icPlaCDlBn0b6f9HTzrWhF6vrddNf0zeP+xX2DOZ4iOpK0521lQ+h5SoG0OX15Q/M3sM33ObZxPP0YXCBDvP/imK4z2FNeUrC5jNJTBs7dlgH0nIczUUYpDQFEGPgEcHg0AI1VEej7z/V5Bafgi9wAjtXh3PfvN5PP8P30IwEkOPC//RGL/2q/8Cv/uZP0Gf91J7go+/K4uZ6fNIuuUKmW+SirOnHJr8V4CrG5o5DPD6suQz/CPscSIZwQuPxXCOTJIapCaROFrxZTz+w/8OvWnO2NGJMA6qu3jqS5/H3s62PC75LIfjKfzCJ38d3/r2i/j7p59DaBrS8m0mDfzTH3ob9s59HcFxXb6iZrGRxSAwi69+ZwfnX3hJLPy3v+Pt+No3vo6l1WPqCT71G/8SX/riU3jqqafw8IMP6f144bnnlRz+zne+AzOzs/j0Z/8Mn/jpn8TJM/cgX8hj/fYd7G5uIRbgknkN+3t7aHSs/0ynEmIQ57NpvOPtb8eD999ri9KwLUpv3rqNnd1d7Df2sb2zgc3bN6Wu0fnAYJx0Ho8/+X145LG3qxfhYpnerSGGIcXjaIlr6GHn5g2sPfciPvzoHIaNv0U02rAlK2sYQcHhVAFjV29so7afwqD4btz35CeQSgxw4zt/gQVcRTZK4JJvC9mLHOoJoxpYoLFPPawlv48DDDtiTeGSn3XR2DEhKog4a6mGUzZNBRkl4gFHfqCvp1kmUMrKxVDfm8jGodMbo9lmyuwIPdYwhklFIwri45IymYwinUsiQ9ZwnMojA8LZg3MB4/SdCvQhY50hST0ysLkc4SwwHKp3SSbp3W8zngZiLolYZ51tFeXZBiIyoNNSvWVDIU9jW+RJ9ZVgPeUygKBl1M5fXgjaMZBZn04iRouReg23b62bzJpIySSAaDgur1n2rQSqmYFMcJFzjMA8ea2NxOgtF4uSb9OCgK+JZ7AIDGSxkw1MUE5qDZOY+qwtG9/t3BUQJODStphcvvvJz5YNY1pC1jHOMjpbJVPl0pczoqmI+J5acrfJ0M1yzYBOLiy4+NHceAja2Jwq8NLZ5Wie1ILMQn34bEqFKH9Tx2YNBpEKczHFOZ4AH+XPYSGKAhZ0XlpALM8l9U8usdmuhb/ls/NDo4BIOSbjNRzLLaSdzYob200i7noPm7ndwlAAqZ80HsQ4GIMXTCNRXsHSfY9iWlpGcxLAnfU7eOWZbyLCXoeS3kEIe7UeBsEUJtE0JmJcsn+idzYnP2MW81mJCDx1AFuYz59MFgUuCfRQJzXG8sqSQjEJjrJvnUzopzzEpcvX0O0OhGlwuWkhMUwxd4xCekurh7SFMdnktBIY09tU563J7oWdB/hcdpBORzE/U8ATb38Yq5W8AnnWz7+B/RuXEWg3JRVPSIVCOwf6YnIpYJ6JJDrwfr6LDWZdhbNC0jwtdqYBl76C1FdW6f9ruc7zxLFqlSDvQpIV7Ge9vJjXInJZeK4unYAY36LOQHa7X21u9nhdnLWBH4ZzBFyaFzvvU/GWfVWs8xm0r2NyZJOIG6vv8H4/lIm7l6M9vJEFTHIdUGgg+xJHHjUfRH2yDz26Zw+BS879QfaOMYwDcXhTApcZpEsLyJQXkJ2dR6pcEWjp8XoR+YuGcPvOGm7eui5G44Wzr6DXroKPk+T9Uz6LLqBH0nniFSTp2DPrEx/8p+DQ41LetmYDQmaj8JVARJYtGEcx6YcQRloy8dVjZ1CeXURxZh6pbA6xZELPcyA8kc9lr1tHt1vH5Ytv4DsvPoub1y+pdyXTn9ZOnGtYoxyK7MBH/30O6JnRmUj+qAMfuWjjPczFp+9lq+BTsSoNmDbgkmQZGcU7pjEVXnY+UXEQmIQRHEewWF7B6uwJLFaWUcgWRHzMFrLIlLJIpmNo1/e0LO7tbxlwubuhHA8xLsEaymWX+Tob49ruTZ/YFvjVH/t+ScV5UBF0IGglcI3DiEsf82VHftgCfwIOQUq8jFM6nNSmluw5sjIFvsWiAvbUZDt5rsXeO/qxAzRtk+Ok0pLeHYGYZiJ8V2Hlg+Nu5qN08yOW5N3Scl8+ffiAuyAhbge18VeAggGO9jVtEPCBRX9YdoC0fhEK7RgfvF78uZT05ZiePMQsYZzUeyv4+po0mea1ZRPuUsvZkPOT34f/hsMc2a0W9mMhP0rkI3PwLi9MnxHK4iWAVsmoIcmxJElzklEOJWwuTE5voC1/vZvFymtNuj+bZw4cDO04IAOz2RbwZqBVSgcy06h5oCbkeZOyIYpfe0LGTFSgnk9TN5kcZV9mgk3wlixUmvDrEObmfDzRf/dl3L6vqLFZCQ5AfoG7e3u6vmSr6GfiwBMJoVQu4czp0/J79MgG5DHljbC3tY1Wo6mmhRJVDoNsfrl99iW1pPfz50hlstjY2tD34Iaf74cGUccY5bUVECyvsKl+xvlSRYbgkUAA5WIBxXxO/in+1k2bC3qsTEd49ZVX0G7UcebESSwVK8iEIqjdWkf15gZqd7aRVjwbfeiAWjCMXiKBaSGLZCWL7EIBhbmChhd2ZgS+evUGJjTaj6WQSeSRTGYQjsaxW6tjv9lEe9hXQWGzFo8x+byF4HQiX8n+OIh6u4tqnRLNkKT1vM+UukdwkFKhaMSaULehlSeJEt55H8TFvqXHlb91k9+cC7SYpb9VMilp5bXLl3TQkL2TyxNgjdlzNZmIdUVpfjzJlDemVo7kb0PZ+PbuPpptep4lEA30MV/KYC6bQSoYlER1GKCMs4rW/g5QqyIZHOPk8XksLc0gEhxjY+06opMgSqkioo0pJtfrCFysIjaOYgcjjE4sIfXWB+GtLGCXoNQggN1rG6heuonJbhWgp2p3C6l4CuFiGpmVOSQXZjDN59AMAxsEXYMBlBlQ0yV7a6LAotdee02HZ6PZwj33nMHJkycFVNy+fQtXrl5Wk1WpFNGoVeUtOluu6LkvFCtYWlzF/v6B/G4IVHTbTQxHPUTol1YsoTccYne/ChLcgpEkJoE4yrPLqMwuIxpLid2qGVgVythTJtE35uAhyMcgEIISHPI9D7VaXex5LgUkW6aJP5l/nrGWJDPy2eeO+c4OzZIxeQATBHOLHHpeBm3T7y+XLK3SbeHdUsIH3Hg9Dj/cJtL/Cfw/9xmW/iLJ/3MBdD6DUvIZt+m9K8iH4J0kWA6gO1oA2dWwho0Ho20iWSc5LPrydLLp7fq5tF95SBlgyWHpkBXqDnP///Pgt82ze03qQY39p5ASMmhUjwOyD6B3IsFuNtNkN+fyBS0H/AHrcHmlwcJYlwImfeBSPa3JywXqaiNtqamWZGiyFjaxZK3xLOZyQ2R6pakHxHCiLHkSpNwyjHZnKAZPrV7XQma2UtAmd+z1BERRcsMtMxnYPQZDROICbTgmcBOv7TP5YfReZsJtp4poOIhFpmkHp7rHGe5Ae5Jmo45UmmdeXGcIfbW5yOEGV/IkLojc8stkYD4DkyWJYCT9x2JOyk7E11Nj6DMfFVjWH6Jeq6M/9hBOmDSQPQvP4p2tbaTiUcyUGa4WxIghbAEOnbTD4CKCNjAdPTc6ZxkswfOJ9iRk9FC6R9CCZ8/UWGL0ymT/w7AuPmv8O+oVAibNJHtWqcnDvtivHOLpIUfGC1t+9mC8tpJYhugPx6UwGWMmP+/T6402Do7RyXuZgDdZRPYAOvkhIGYl2Z5zc/PIOVUDA0Nk1K7B2BhBYlv4voJCP40xph5DvV5EZzjvCS5o2JsUK2UtrTmY79eb2N7ZUXBeIUtbIXpqG9uLQAABF34d2mvQQ5K9GQdVAodcyJE3GwuNkUtQHhpAp9VArbqLaCSEykxFMj+CogpRUpIyvZjpw0x/zp7Ckdg37O3t4ObNW2JNLS4uIpvLqKdiCNbW9hau37iMWKCB5PqzeGA2TJMEhONpJMjE7TfEMO7zWngDhMKemv8IwoiExhiGI2Jcrj7yEyiefAy9EBeUPaxduY0v/eXn7LkNxRAajfAbv/6/4v/63T/AdreDUHuEH3gsidX46wgz6COeQG8w1IBKUI1ANwdWAd0EzwkYs26RRcTcKnpBD+jnNcGQnxPIf5myNbJAG5EFvPMHfhODQEELUwJEXH598anPY297G3SdYqJ2OJzAL/yzX8NzL7+Kb/zD04gy4Go8RS4+wi997K3YPvtVxAJdxMm4nbBGZRFKreCvnrmBb3/zefz2b/9v+PQf/AE+/qM/iq987Wu459578bM/8zO4deu2PJ3/62f/DO9/3/vxrb//Jm6vreH7PvQhlGdm8Kd/9lm85ZFH8IEPflCy8sXFZZx78xwOalUtjlePrWJ/axuf+f1P65kwxi0N+lkrg7r32W8yiDCbz8umYvX0Kbzn8XdhtlzAG6+/jqvXruHm7XVs7NVwe7uqa0awKROPY6ZYQqFYxAOPPoqVB84gV86hsb2Jl77wZXzgLRWERv+IRLSlc5IgooKo+mOMQyGcu7CFvYMyVt72k3jvD/8CNu+8gGe+8L/jTKmNdNhTHxUja4bBNyMG/FFySJXVVDUxwEWOU0qEIymFcHEhxp6PRAL6IPImbna6klD2ex68gbGSaFPRbnXQ7g5U53qDEeSDTIa+2HNBRJNRZLIJLZ/pp8/5i9Jv3kMzsyX1gVx6UNbc6zZFpGB/2+2Zn6Q36GsIJ+NdCxuCP5orWB8sgVlsHEfGGHo99AdtBfBw0UQgjbWd5w29JildJmNTwyYXiCGq9mzOisSpBkrIp5M1SEsULvIInCqhnLYY5mPcbjTQqLbRaXbtvRgArXoTWaqMOGvRFJVnnme1lQM4n/OZclngp8A9nel2ZrJg2CxrILNmUvlJWrigebi5D6eu4Hmv5aFY+2ZTxg+e1VIbhujTPtTCh/VcUuHhwBaDtDBwliLWGxgwRW9OnR/uvNZ5yv8dknwcZuWYkeJJOh9J3qCsF1pZyS7Ak9KMslyeR3EFxdB+y/pB9o+kehEgkQRUodAW+OMr+HwGm14jl7au39MMrjRvAwysl7KfwwfSHMzlgBreL84LWYEozrtQ875JjSW0DSaRLC9j4YHHMC0fQxsRbO1s4c0XnsFUViJBeIMwtvZa6E3jGBO4FMBlwCWBGDKbxV5FEFEC/W45P1RTY+ws5jOxn/b7HzIui8WC7g3ackhgNBjh4qWraNKnNOIsytzSWpwzJ7s1QpCxkdUj0890QPCKjEvzI1b/TeBy2EU6FcHCbBGPv+1hnF6sIDkZYOP8G9i9dgnTZhVRBqiRQjM1G57RlKQCA0cD/GJauvrX2tBU6+fvyg1xlnnqRX140WVW8N7z+0P1S45M5ed/mMelfT8BmM6CgLPMYQieS4rygUvzK/XBQfd6BGr7rElj+QlncFkTIlc50NXAxyMPUZ/xK/zED9Zx4VQG/Dnbg0MVsFkkmJerYRi+BYPvS6oFhL8AoKUhGcokQYWjQIisd553EYyDKWRK80iX55CfX0JmZh6jcEif2iZFgtjYuo07d9Zw8dxrOPfGi+g2D9SXRAgGEmiWd6qf9E7GJT3iXYDU4dwlvY/ZFTirJ+0AQtYrsjc14DIOjCMYDbiOSeLYymmsrtyDyuwiyjMLSBO4TDBvJqpFKvkjvR6xigauXb2Al196BteunhcrOcDkc4UU8lk/CnLjgkUzjt5Xg5Z5/5I17CuixbVkjgbtIVwdEAubwiQHXGruowWFKKTEwmwpoqXaiMQ+EtIjCEwimC8tYVWMyxXkc0V95oo5ZEtZpLIJAZetqgGXfQGX64jQ/5U9GUF9qg6k3XC+rD5b3I4kBP7pD3xwejh4+TeE0p+I7pPBYCaw/JUHKhl1BHPsV0o4HcDpCqi2ZwTd3CdZVwRICFQI0KSPAG9Amar6W5wj4FKgl3tQfQaRRc8b/flwq+OQeN9/6bsG5ruZmTx0JJsy6YX9fUu9lsEwHzZKJcRIPArvMTCXG0/7+xpqnXTNDGTNS8ZndfBNtEWWgYTyBuSGwIGZ/rRtXlcmKScTU4nl7lc2sQIyCQjHzK+QTAUxW3kNXWiQkeKc9P0w6MeukT30xia1Q8qKubYbbrDxJYUsLpFQVIehvCg79Lhrarvd7LTVKNGbjL+2etTeBsW4lOQtYbIWGjTTE5JhJL6URAe7tntk7Q0U0LO/vy+ZF1kQ8t5yg6iujwBw85TUNXShGGy0KGsVe4dpm9oOEExjOEke99xzj5r+UX+AJDfzgSD2NnfQbbUPCwsPKt579OyShRGlC5MxkpJBp7G9u2P+lt5QwCpl42KyyBCbsseJmkrKaPn1ybaM0XcnHMbS/DxmK2WUinl7kE2wi/6wh1a3jUsXzqPfauPY/AIWC0XEvQnWz1/BtNFGsDNEuEOfnin3b2hyE5hNITZbQiMwQKycwcLpYwjE2GDZ+9mpNhhDi2Iqj1Q0g0SUfl5xgZZMuh6T8s4uL0Q2Yxj9TlPvORldre4I1UZHAQSVUgmVYknPw7WrV5AjQFEuoVIuaZDi+8OCwYONRZZgIxk0lJ2SSZlg00nPIwGb5tFHAI8ge6/XxbVrV9BuNjWoU844M1PRdppMZW6kX/rOq1heWUWOfqExBjLE0ekPsb65peE4k05gfiaPmXwShUQU2VgIqTgr8hi7OxtYu3IRW1euYblUwsnFRcRCAfS7LUk9Z3IZnKgsILzfQf/NWwid30GsPcE4HMLt6RD1lVkk3/MYRsePYUfhJUFMW0N0d6qob23B8zqIxIOIpmPIzxRUq1rdIWK5PPb4nE7GyOZzoG8naw5lohcvXpY/HQc4Ari+ry3rxtk3z+LW2hruu+8M7j9zj4YHnvf0iyJbcG52SSBHo1E1Rh7l5K26Qj4ov2dIzm61ptRPsmsZQpArzuL4iTMIRuLo9j2lOFuPwObTMQi1PbWG3Jh5tpgx4HKo+5yLEYL6HIYUciNPbat3PuTpS0D859L3UhSrT4sky7NmY2NlyRos1nE/fc9fNvnyjyPozeTQ/LnZlB6ClSZycS/BBXT43jE+k9MHQ9lhuu97BHYeBeawdpCN59cmn1Uq3yupssgcteXX3R9W1429Jom1zj6TuRymNTqQ2P+3/K8GsBnT02dTiMWsI87ARYXH6JNYOeVmBGDICGSCMX3GskoYDrEhshdplWU0UvPNAUYKAbEb2AhZfLN8mOgVGQ4hSq8nAi9simV0bTJUbqnlpSiZPyVx9Kqjh14Ije4A1WYPjVYH9953n1grYXr/eQNZPWgZNUmKHc1mRTL0SFyDNYd09gV8PVxeMFGWoGAxHdVrEeOFQXvjocB5gpelYkFgFIdb3iv0zKVnlzlK8VQyWRhfvc4Al7IuwFlDqAWL8W9x8KYUjA0P2Ti0WGB9IgMpHk8pPZ01hlL1/oCekmGBIOzBKDtluEwqFlYabqfdQ7dtdZDMylQ6IeDOmj8bFHl+aRlHtthdvQ/7H5/F69OHxRqVbUoACQL8lD/HCAAmdK6RocilIc9fMi7n5haUjstazjOIdUYSXFo3cFEnKw5j3kquSAAhFtcZzmALnvsE7/wF8uH2gktaSiXFxDQ1BK8D/U8JIJAlROWMqW3YCE/l231wUJXFSqVSQU5BQkFJs+UNzfM5GsdMZQaFfE73CllXuud5n7IGSfIWxoD1liEhBOsIMDMhXZ9DjHoN9DsNZOJRrC4vYX6+LOYAr7lY31MylOgJZcGF7KG6vQ5aPPtaTV1fplVXyvx3YXkMExzrtDtasJOBd2v9JirFGDb/8Y9xMk1p+hDhZBaZ8BDTHn2xw+iOJ5JhT6ZdG8bGfI4H8MIx1MdlzN3/Q5i99z0YxWghM8SwM8af//FnJA1tDSfw2l38q0/9Jv7gj/8MO/0uRvtdfPTROBbCLyFKj7xEWn7hUsqw02VNVsCQsdhCUcr06W04RSjGwRKIjMjqmsIL8fmjzCuOKBn2DH+LzuOdP/ib6E0K6hMi8Sg6gyb+5m8+L6k4gQ0qXOmL/Iuf/HW8fPYcvv7NbyEW5TAXQioyxM9//1uw/upTyKfoYZ7AuM+FQB7xwin80ZdeQzqexslTJ/DmufMYjjzMzs3p3KAc/Mrlqzj7xlk8cO/9eOXlVzBTKeNzf/05vP9978XxlWP4fz/zJyhkc/joxz6m5c+bFy7gNGvLZIzZ+XnMzcwg0O/ji3/9l1hbuyZrm2Tc6gFtgJR03+tLCsr7ieddbzwVi6+YTWF5aQGLy0vI5AryBEvnKqjMzmtZ9OYbr+PN117HrfU7aHkDtEd9xFIxJb8XpsBPf/RtiOEFJENNgbXsK4e838QeCeGl13YwTT2JJz76SSyeWMFLT38a6xe+iFPlKUL0aKQx3jSMZCSDVDSLcXiK7qQP7hJZlSjjHrK/IDsrGMeU6dy00GGYED1pvZFsObYPDtRjMyCGfQHPGt7zfA65INTyi4FXVPfkCkrxTqZpQ0MGEi2oIgIMWJvYv3GBwH5Ccu0RlyDsMC2ohHUrGkmofpC9yGvNBR9l3fyeBOnIFO91Bpp/QBZvOKRnKBhmv9fRQiEWiel5oYekQEt+f8eA1J9zoSRFGr1GOZsQwBrCG1OpM0CxMmc9U7OJVDaFbreNTJZMa8qgx5gO7b4dtEao7jZQO2jI9oDKEFp47VbPSwAAIABJREFUcI7qtLry+ywUSliYX7CF1SFTy4XwuTmD/4GBQKEwgx+MuWeessbNo52KLFVcOvARecGAEoVUyPONC6qOeuJqrao6zv6WLHHWS6rQuFzk+2Ayc57bPoPTKSIIPhMI8wk7dyUrG7ZgtZPnhb88Zq2XXyDPQ2dNxuvEr89zMBeLaB4nkYCST7FZCVT6UnF+ybDVXvO149d3booiwNgMblg1K5MDIFlvfXWGjdD2uu8S1gg884FLF6IjRYdYXyZOtcVoDNH8PJYefAzTyir64bhq9KXvvAiv06ZzC0ZeGDfX99EeRTCJZczjkux3npu0X/DDhWgTIKDElpghnrsivVmKs8gezo9waXkRpWLRyDVcFpCHOZrg3PlLsmkSy1YNq51TPr1K0nPOXqwd7aYLJAohODZmNN8RMc0UVEOLsB7SqRgW5kr4wHvehgeOLyENT8Dl9uULGDcPEB0NEBdFeChVgZbdTmod9L0mHdBnKhrXC/v2S8Jb2Jua3Zuxfc3aTO+JEtXt/TTp/lEosDxSuVBwqg3rU5yM+Kjl98Xkjt3me0eaeNck4taTWoCRLQF8fIbLDBEH+FWklDUQX1708uykJ6QLshFY6fybfCWs+3mPiGnmIa+lAZcJvC81zzhbJcdiFhhK1YIWfqaw5PPMc4Mel6MApeJcLqaQKc8jU1lAYWEZublFTKJhTKjqISs9HMTOzibW129Kin32tRfQrO4gEWPgJl8Lnx+Sr5xCTViH/Uz23NgixCis9j4wPJK2OOZX75jMClJjoCYZ3qxbtMBIYmnxOJYVarOImQqXrwWnZqZdBHMGguj3W+j1mrh+4yJeeeVZXLz0upSZCHgIhbmkpOLJFkhihrvQUc1uvlurziSz7jic2fgOuzR4gc3eFBOPSw2fcWmgJT8JwJLURHxgSIxEwCX9TQlcRjFXXMTq3AkszayiQOAyX5JqM1vOIlPIoCWPyx10D7bR37mD/u4GwqOeWJcELnUfa2JhfbN5yWdbaor65A9+nxupnPuBz4Zxf8saKvNw5GDCplm/Oj9Dk5ibPOxQ0ueAJzb4EZk+x93mNKlNOQ9gApvcpsoI2iUKin15tweaK6c+um4zq7sh3OB6BLo6pNhtxsx82IBOPtQcZiyJ+yi0xzZp5k1m0gYeuLZ51J/JMN58NHXQyN+Bm08CtpYKx9fj+2card+AXn+YNa9QerhwgCJjIyo2Av+lQEwm/DlfTLI1COwR3OCfhYPGaiU4kmdCZi4nyRhBQxv2jkIpOCyrdvnbCoV0OMm8+3Ntcli8VNjcMM0Gmf5CTBcWgDlWqnh30EOf7/WELLe20qgpcaK0lwxbgR707QxamA09Jv3tnBK/uM10sjU2QgR1bt68KaaNAg4kRzu6zvKiotRiQLDYgGKT2zEswLZ+BIr5oLBgFkpFrK6uyiCu1+5IQhalnG9jG4NeXyxCn62VztJXIa3hi94SPW8gxiXNxzl8tbttFRvK0Rgs0OuaR4/d+0ZvT8QSBl7ywGASKEGrVBLlQgGzMxVk81nEU3EEwgH0h300Ww2cP/cGKWy478QplCnBavdw7ZU3EG4PkCHq0KRM0TzVhokoopUCkoszuNXcQ4gmzw/dizEHGcq+BwM09+oIeQHMFCpIhiiDYhMcVPM3nE4RT5NZ2VMaMU3s282ahTFE40qM3D1ooNPpY2VxEcePHdPQ9MIL30Y+k8ECPS/nZmUX4H+Y56UdElYAp2Kt0quIrCX6gfgUfd4TlDyyYWM4DYdxPhu8Z5eWl/X6ySgjM/Gr3/gGjh8/jWyxhL43xub2Hlpku04hNs9spYR0LISFch6lTAzxEJ/5IaaxCWq1PXTYMI4mmEllUb21jcbegTyQ2KstFfI4Rmbo5i5GV24is1VHbhhC3xuhjQD24xHslbLoHZtH8W2PwSuW0Q9E0Ol5GhzIXB4OmELLZr6PVr2OQbsrMCkYjmO33kC6UkKDQ2lgikw2J9YJmzOym7gh4zPP1HD6eF66dAlXr1wSC/P0qRNoNRtKwGT9o+SSQSP0+2vUamJOsEnitSPQXyyXUCpX9Bwysbk7pNAthEQqjwcefsTS2T2u8+NKgzYDd1dDHQ7nA4AK7pH0ljLgAdqdlp5BepgqTVXJre4Qc0uhoxW7sTe1BPHpjv6p4a/hQ3GTSB+SKS1kQCXS/3BG0HcDlGxGJbOSX+QRm9IHSg//6eEBe/cXtG2g/6Fa73J0BH1p2cV+hoOVpUsLuLRC6diPXKAdvUCfaSp2l9vmq6b6W0hDCzV8apEiOZjZf/BZcHiNvqD+jfPGtH7PLd7cdTQ7C6a9DgVYUgJLoGVz8w4GvREqlXnVfX/EEVA39CR5MuZ6EIFoBB5TLd1mNx2lFy9l0HEFpFBGza/vp/a22h2pIlQHez0xsmgPsndQB2hBkSsilcnreY2xoWPN9boC1Nn0hBMVNYFi/7DxIXPLo+flBC3ZRhgARhCL/mnTYRcTb4BmoyYQNcOUYcpZlMitqFWXmDsV4Dol202WJnxveT8Ya0A2IxE3RLHBYoDPyJOfopJdh+YBaQxNyCczkkhKGlirN+VrTB/CQnkGI8/Cb+IJSwnv99poNasY0TyfbHUuHIOmyhB7hmxNDn1DOxMo9+c5wfsql8sJVNAix90HBC8JrKlRd8tWv5+gdJ5DJcG2F196AcViEfPz88jnSgJYredg1SZCRfYjpYpjDbP8b1wEsn/wZdzsJ7hQpmqAvcry8rLO1UajjnK5rMXR5uamJfMO2W8YU5XnRjKZQDKVUS9CgJcMBYbJEUDme5hMxgRQ8frXm5SA8zyZSl3D+8lqgjE3zOCfoQMMGTCpjximoYgaWwICDIDqDI2tQPC6Xd8XuJ5NRjFTyAqI4j3Bcs8v2e919DwRFCDzlcxZvhcMxSBTd35+1tirfTJXI1r27GxvW+AYA5fYNxFMdcmYtzZuIZ2cYuMf/ggnMwPEOOckybjsIjohaBxDe0BQVU7VIIk1POH9NcQkmkB9Wkbl9Mew+MATGES4rBmCcTwELrmo7IwDGLba+Ne/8W/x2f/+N7hVP4C338bH31XAYvglJOjnGYmh0+ciwA9gIXPNiqYCvqJhqV2oCuF7zns1Ora06WFwigFDRSZxxEITBBMJNGMLeNcP/Rv0QcCWvnRAz+virz7/37G7van+aMzhA1H80id/DWcvXcXX/u6bqlmUj2eiI/z8Rx/Bxutfw0KJi4gQWrUmotEioulV/O5fPI9PfOJn8Tv/8T/i3e95N26s3cQ73vUu/O5//j0pLAhUPvm+D2CPnt2xGBbn5/DpT//feOtbH8W9957B7/3e7+P0mdOyWODwQsC70WhpCE4lU4gFw4gHR2hU93R+ZBNx+SQS1KcFEOunQCNMtXxme98cjsXWS5DpNOiKxcx60SYTKpFBuljC0vFjOHHyhHl+SwEWw+ziPPb2t3D53BsI9Hp49HQJpfQFJNGUUoMLO/ZaAzJiAhG88Po2Tj/6SbznQz+Ns+dfxKvP/BdksYbZ5AgJhVKSec1CFUQ8zBDLFPoe0Onz9RLYNn81+pD3+ybxprWOiAEMyKN1S2CKYcAWYjyfeE38JbBSy6nGYngZa5ELV7E0YfagIwwZmsnrQ8YUZxmSEaL00OS/IUhJYJO9NtlQQtIkl+86dQftKlg7OZ2SEW+CabNbIbtRYaIEBLTvYv/Pc2eiXtjv+8mWZz2ncosgnTynJcm1ZaksZSIcuk2NRD/nZKaI3nCMi1ev4vS9Z5BIxxmfI/9XNiR8DVEkMOkHUd9to7pfR2OnfugzTRkjF4lWgwvIZXOqQzw7fNsuX32ijAWe50EP4SgtGFizEpjwNUrOTzCBVi18EyIKRGRI6aBHMJd9oVON8c8YCsR+if7QgwHmZit4+OH7RGCg7J6dzHjYlyJLPQj7Lp4LVG2RAerAKJFhopSqm8WUMRMNIBDT0clODwNv/ARvF2TLOVbqKD4XZLnxLFWgl4Uj8muxnhuT2C2pIvRSpUzZqTf0fQSFHhJ7+A+43JwSwBM45/c7R0il3/JZv+cH/fjLWEtIJ0Cued7hB1paTSOIFeax/ODbgJnj8GIZLf5unHsNHYL3fc7NUVy+vom2F5JU3FNDScUCFY6cP0h6MqJRIhDRzMe+tUfSj3o2izgUcOk8r1dWljE3Oyt/bmIRWh5MAnj1tbPY2tqx9GT1xwbs8/cDb6CsCPbKtCxptxtIRBNIUQERjku5QXCeXv4KrJmM4E2HyOaSWFmYxbsfeQBnVuZQigexdfEcti6ex7TTQHjEmCI+J/S2JOnAghj5HrAWmlT8u7M2/GAmP6ODz7lP1JL02wFiAjldQyyilXwyfbaxAe+G79l7dKQ2NUm2uYUZUHUIDqozd56HPqhOEOm7vFidr7zsjMySyb63vGsOF/2CYX1JtcBLZxPongG/Pz4UZPkKWycdC/jhRY6R6nvSW7ilSyRXwrh9ysKHfrgB5gBE4dE3lcBlZREZ9tZLy8gtrmBK+Tm9/J2n697eNjY3buPKhbN487UXUdvfBDPBQgIuabXgPMzFQDQbM7/xF3DpmMYCLnkPOsalWJpuMcLnip6QcqUYs77GEAokpMBbXFjF3OyywMuc+sKEmOicFVjHBx6zPlq4cfMyXn7lWZy7+CroIsvFUDDEsDjWAucJS7DfAZcWMsMZhNeGVoRcWolybootezHWy/HPyLhk76ASLn62Ay4JVrscAAdc0i5KgZKTsMDL2cIijs2ewPLscRTyRRQIXBYLUjxkyzkHXO5+F3AZ8rqITodKFvd9nsXeJ3Ap307HSOdt9KsOuDT+pS9yOyTcuIbKsXh8dqXzmpJh8V3sRgGcKgLmRSVmpgM8OeD5JsGUBxPoyGTTai4JLBGco+8g3yTR6Sk/9FFsXVOj18pHUcwHcagFdvlsGp8a7XNb7qZc22tzXpY+GOsDkoepmW7r5MBOs/a4mx9kwzULiA9kWqiEAYR3fyjkxIUKmYzP3nzJ3ymzp+yMGyBuBxwA6UvV2YAzfZNsAg6yPpuTICYHMg4cBELpB0SwQ0xM+mPI0N2xnszGxB3i9sp8jww/RcwKHW9SV8zEojJJGkFKMlbIkCNoub61pYRtDiCxeEzfPx2PIxWLI5NMyS/MBwolk1c6rgG5fHD29/Zlss4QHH6Y75z97CxYAospuxPzyQAWpm9yGPXvSoaV8HUpXbpYxNLykuTh3WYbuVRaG8nNW+vod20I4fDIT7JmSLfuk0XLn2nsIVMsIJFOodFs6B7mz8RhQZL+/kA+WTzkLfWcHjn0JHKmtpyMaaVAcNN5ruXyGczMV7CyuiKZBn2Hrl6+iPB0gjPHT6AUT2DS6OD22fMYHTQQ7gwQ5UFNEJwyk0gQhePLmL/3JM5v3MQ0HZe0qR+cCpQcDEfo1FoIT0KYyVWQjqbkx8RGaq9WwzgIpAs5eUDSC4b3QqN+IOCSjJr+KIidvRpazY6YosePrehwOf/mOWSSScne+dl2CfOS+jiPUElFAvTv8dAjE2A8EcOH4UYc2kdqkmyzznuYbL5ms673mYP98eMnNLBQms9G/0tf/grCsSRiibSao3ZvIAPvYnkG5VIJSQImvSZWF2cwV8ohRRlncIBBYoLNnXV4TPqNJlHb3EV4EkRkEkCMpveTAJKNLvKbB4jc2ULqoI4KpXbtHqZMUQ2G0IgGsBkc4dp0gPGJJYzn5zApldELxzEKRDA7s+AYyObHub+3heGwjXvvPSX5yeZuFaFkHq0+G0+GbWRwZ2NT10Tytxylkkmxk5gmv7+7i7W16wIRyEQolYqHpvVsfNkoKGU1lTbvP28k4JJLDD4flNsx9Oig3sRerY7e0BNL9b6HvgeZbB7ehEymCMZTP/3Xl2sfAXz+5t5qFFmE9BVkINdInmZ+qrUaCyfxtprljD0ci8H3pDRfI1UUdz4QPD16/v1m22qnW57423zn8+bXQzajxhY5kmDfXS/92qjXcreExhVbX+olQ3CfrS30kA2DeY7Zn1v99SUsNHWnX4udGT7L2+q9HZr+UsoYlwYsEPTViGkhPRwUHLtdQKJbxBw2YIfG/Hb4+rIcY2yalI0LJwJiHp8rgZHmv0kpx521O2j325ibn5E3JBl02oSOIWksASwC8t50JBnGXC6BAjfDlK55xlLzBqyf3J942Nnfx+b2Nq5cu6F37v3ve1JDd7XakNdmOl8S+yTEejGgL5ct+5gYTfYTmZTbO/sIRxOYWzyGcDKJ4TSEje191Fo9ZPMlIBQ1o3xKg3s9DWocmLOZJLJpSqIZgtM1KwsOUe5+FMOdgjIuKJiqLuk+5TPcRlsDLiDchRZxMOHCs9lpWfgNw8TSKReQEEC710e728eQS6cEF6ZZyd8InlHaQzNxAq70USYLNJ2MyQeLMiCv30YyFtZgyKHQGw/QrFctPIahThrIXA9A5ieXahxoFabAZZJJJXlvEABkj0MmI/+8Vd3V6yWgUm81sbS0hKpsGwpKp6RPEI9AMiAZuqUBgveKM+o38kEAPaae9/q6Z1hv+EmAhjcH7y0CHSazTmNtbU2gqo7WQJwcAL1OMiUIevK97pG5TbAgxsVkQkxv9h7V6oHOcN5/XHLQh5TfX6xAydKCWholyMKi0iowFjs+myJjmF5iA6GQtD+oNuryrKbE9sTxVSyw9jJ4joEWg55YCbQsUXiSUqQHONjfx97+rvoFMptmZsoKNuS9zTOadZLXnmAQP1hnqfDRWeSx4yaIzZCPCV47+ypyqTHW/+EzOJ0bIZeOIRBPIRnoIzrtaelR7/YRJ9MTffkZh0ZcdgwwicTQQEXA5epbnsSQtjz8d8EYPvfZP0W334UXiqG1f4Bf/eVP4U///K9xcXMdaAzwQ+/IYSX6CmIcVgNBDKg+oKUDB0AuaQkayR6HZ3VYi08uI1iXh8MpIp756HkhGONyEkOMUrB4DK04gUtKxWckPfYChKUG+Iu//HPsbG7KCojPE+/7f/LJX8elG7fw1Ne+bj600TjigR5+7sNvxda5r+PUSgGJZBytOmXzBQyDM/j0557Dz/7ML+F/+Re/jh/5kR/RMu0fn3kOH/nIR7C6vIo7N2/h3NmzGHZ7WJqbF0D+/PPPIpZN474HHsSf/OFn8O/+/b9Ho98Xw3Lz9gbeeO0s1ut7ApkjQw9BhfeZj58AnwDZzzHnv0rlEH0CCUzwhw/K21PKpMlINgNx9Y0BeMEwFk/eg3i2iNs7W9jY2VQfzdBGnqtcdt/7wBk89sjDmMsWkJ6SAfUiktM6wmRGklE+naA7naA28HAwzOHdH/rXmETL+MbffQEHN7+FlWwHOYIiWi6EEOCiI8FE2DSm0xja/TFa7QEarT72q3V5dtOPkjWRvRLrAGcfKtGopEqk4hhMh2JRcsmbz2YF+HfIaN7dxfb2pgAZSt99xjcZVkxfj4Ziev649CLIqCWd/FIDYsuz1lJ+zxRvz+uJTU6XTybP0w8tFiWoaSFZrK0KKSMhRdZIsKTxaFzsSs4dTIMNRx0gxPeKABIlxQRNObXyXnNBHz4ry9RzZBFOkEhTvTVENJHHcBJCZzjFG2+exwPf84CCGwIhBuoM6a8lZmUskEZgGES72ker2kWr2oRH8LfdlUqNoSr0Xs1l8+ZLTVRbjDKyyG2eMPDMUmTIEuLekUAlF1qU7nOR0uj20ez2xchn2nS7QzUcU9xZS8mYZM/EbAADWnpDSwj2hsDqsSIef+dDOL48hzEDyvj1B30p0aSsYF/jgoQIvJiU3vzbFHgiltaRf6T6DhknmszaKd2N7efIKQIDpQixra36DbGTXBI0VdNUEcqLmknqph5gbWefIkaYPm3Wsg3UUZ/EwZFOptIyiHFpm13H0zmcx45AVQPMWMs0nzsbFX8RLS/IUBSIZRAvLWCJwGXlOMaJnGbKO5ffRH17G732gHFbuHD5NrbrPQx4VmkGYZ9E+wzz0uaPzdkySEsZ+vdSKp9KmSUdF2cCLtlL8bwO4vhxgkGWbsxegB7dBG1efvlV3Lx5G22qKTgHu/mcV37g9dFqk8TSlj0LWcvREFUdMSQiCcRpORNLIp5KawnD83owGSKdiWN+toR3PfIA7j++hFIsjN2rF7Fx4SymLRJPupLDTsYDMS6NXSu4i0I5AX0+AcEO7CP1kc+MM5NHF8bo3j8fp5B/ue93Lhs7sksJWhpL0+S+zn5P386Blj5Yqe/vt83GjGSfYGAgASvWvLCpZvWMGRnA//BTxPka/BBg5Wk4JZ/RqRy7wLdaMjN3Ryrwb3qzRzrEcASsOSNSuxstPNf/WnrvnVzbPVdilPJZD9Amjp9JTMNpJIoziBUryB9bReH4CUyoPggTOCToGkazWsMerWUunRdwub15E0Exfj2MwTBSqn1M3WRhbBbKqPHJeW3q55SKzBjAWgHINsoAQG4YFSo3onqKKyr2/HEszB/DwjzDO1cwN7+iZR9rsDJVomF5XQ69rjzb76xfxwsvPY2z517BNDDQspWvkQsmkpd4SPFXJYMr8NCtpQQsRx1w6cKUWDv5dxj45TAh5VuxF1cbZcsUgYgMVXOSd2InnH0HDF4Wl49L7DDK2TkcmzuF5ZnjyBdKAi7zpYJAy1wlj25jX3JxMi7pcTnc3UBw0P5u4FIWIpydTGKv68ueib/9Zx/7kLXCjpru/6oCqkGRg5y7LR3LRnR8/4/ccCaQTmxDx1Cc2O/FQBR4aTR2Ywo4NqCT1JGVyQOdLD7/YE+m0s5oOmFDGn0F7wJSfEmjz/Q8pOfaPX34+vQzWOSCw2ZdMpWjxvhDne/zScaZeXw6qbXbQFrKl22VyGLRFtIl+fKmUIiRA2ptM+J/X7tQfuK6rxr0w2PkkSJfTPO59H2xlDrX6Wiw0q8dM/KXL4p7Q5hIrpj5TBYZ+QCRCWnyM6PoO+DBlyQcHlgGPPgbM3lTSr4y0hCj5C/6h8gnIiK2xdbujkzU6blnrPogcums0qL4/cl45BZMNPSgJa7xIOOQzvdma2sbVy5f0bDlX0tXt+wCEftgQ8Zi6CwEWo26zLoJLph/J3cdUw10hVIJK8dWzKOz7wk8ZVOws7GlTX0qkdTGjEApvZE41PG1t3pdyd6jiTgC0TD2JdMZqZk0A2qfVWaeHgQGeV3kTxNkmmdIACY/5XEUZWKj+W+SuVlv1ZAv5VEo5VE92EM2kcA9x1cxk8og2O5j48Jl9Lb3MKm3kaCESwVuil5oitzSLMonV3Bu/QaCuTSO3XcPugQt6ZM2mmDYGQi4zMazyCYyCE4C6La7aHTbCEajyJUKGEwGSo6lRKjXbdlhHCErCtjdr6Hf97C8tIjZclmsj407d/SzFHJZlAp53Wt7OzsCHUrFkjbZZK+oQCkRzsmPeY5Q7kcWcTKOgGMEsAYQkCNrmIAP2V3HVo+j3miCIQ5kD37hS19CtdpGPJ1BtlhGNJ7E7kENC0vLYiliPEQiMMbqQhmz+TQSUQ4rHrx0EGubt9QY0uXrmb//Fiozi1icW0Q5lUWiO0Lk5g7mb+4hfWcP2WYbeYYxtVuYhuNoTcboRAJoxALYCg2wG5uiTlA0k8Y0kRE7IhGmj1Icw14fjWYd0/AU5YUC5o7NoD/tosU6hji6ozCiyTwi8Qy29g70s3S9AZKZpGT1YiwEQ/JbZbN97NgKagqaol9rTMxi3tMChgYeTp88bU3laCxgg60oWUasjYVSWQy57b19NLs9yWLKs3M4cfpeeJMIOh590SIWuiUJib1HAXbph0w/Wwb48m5ukOnJRNa7pDxkEJrOwWTa2go5JyOfCXAoEfIbCrep057b0nt99voR493ECX4D7rMy7VfHNHLWF3a83AW4ftexc/S9Drsk97z6/1/99121ju8Bm8JDINQJJfwQG4Hzkgf5bAFuqW3xwwNTHjXa5Bq4yi0lAmQ72hmnAeKuxR0Zw///s1RfRcl+JuHRdXXSF/74rPPyAFMzabYe+v4TIMWGatzHhUtnxTy/98w9SlvlM+wNKdsJ6V4Qy6rfRe32ZaBbFaOaAFan3UA2lRarnB6Hl69dxclTp3Dtxi3s8M+yBZxYOY4HHnpYTHq2/IVyRYwoglc8s/nsswG9dPE8zp59HY29bQWfnL73QZy6936E+dxEEqjML2MwDYnFtddoCeAtzy5gOHEJ02NK54zVw6AuLnx09o7szOE15agUCo7V3I09eq8lzV9cEjUyVmh1QKCXz2YDfZf8mQgFkM/ENXQ3Wi20en15F5I5Go0l5VHs0Y8zHBPwX6t1BB5xcUKmHtmDBJJGo76+R3Dax2RIfvZE1hf0gstlUhiPyPzgizGvRYVh8KwdjVAslHTGq+5NoLrHH5AepqzRvI5JSsMpq4xakBfTlcX2kNyP3lscMsx7UoMCvePE+mRAx1jPKH2fyTiMxJICkcgO5Q2gZ8wxjtlDsA/gs16t7btEcd6zZBISqI+i2W7pNVCKVCrPaFFMFu1BtYpGsylfZLLCCXDya5GJx1rFwc8kZlxqehjRY27URzoWRiEVQzYeRiw8xajXRqNeE7BIpj4DzRKpBAr5tIZc+VUx7I+BjtGoPLYZvHJwcKDayABIsvrJwlVwDdPnxf4KoNlsYGP9tu4f2mkUijPGfnbMSl4Hsi75tHFBLG/ZUAjrGzeRiXRw6+t/gBOZvt0zkThyDOGZtLUoJWuPlgHedCBgIcikzOAQoN0KKiisfhgnHvkARvQKDZCxHMV//aM/xEF1H61RAO2DKv7Nv/otPPW3T+OVq5cQbI3wfQ+FcTL1BuJMkFWolMlHyRQ0EpwDLinLjYYUCsgeMhJP6n7A0NQoXhBa8IUnvF+nmEbiaEbn8Y4f/JcYhxjyxdiHgbyq/vKvPmfXSLZpvC9H+OVf/TVcv7OOp77yVQ0n7Gni6OEj77kfoc4aVsoh9Lr7WuCGE/PoYQ6//2ffwE/+T79ihKRKAAAgAElEQVSAT33qU/ipn/qEUsQ//4Uv4sd//Mfx+OOPK4Dws3/0x/jYhz+M29dvWBhfIIQLN6/jobc+gv/26c/g3/7WbyE9U9IzW6HqYjDGKBVFvVpjvC/2djbEVmvWm7hy4aL85GoH+6qDZ86cxtqtm7q+9MtmD8dlBO0yorxe7AgpyyWTdTDBz3/yn+O9H/5+7DcbYr5cuHwRa5evorq3L9CcYSDtZhX3rRzHr/z0RxHsPYfoqIbQ0BZ+/fEY7fEU1WkSuePvwj2P/Cj+/umX8OrL30AxuIkzs1FEenyKopiS+Rz20GrXBDTSb5U+1/8fXW8aJNd1Xgmel/ly37P2KlShsAMEKIIExUWbRUtqS21atlu21JKt6WnHdMf8GTt6xvZE9DimY/7MhGd6ot3t3S0vkt22JC/yoo2kWhTFfV9AggAIoLAUUGtW5b7ny4lzvvsKaEcMFBkFUKhC5nv33ft95ztLq00/XPr+J5HJGbiRLxSQKxRQnpzE5PSkWT4MODDooN1jeGdHHrm0OKDPLZmUVGbI2zYwuTZJAgo/terarIwUqml/n3tPp0E/y4ZJiPnMxFmjRgXg0MsynaYk2kIPjMEThsAxBMdC7OSAJvk3GTms4yFglMzNiE8QrC8ZofwV+V5oT6OBGr3OjPDAhU3fVzJjCR7Qf9XP8OsI8VRBsuFGe4Rbm1uYWZy1sJ4491V6h/e54SE6TMAbxDBojdFvjxDpMzR2oPOHllYEoKhIyWTzAp44JBLI4s5QWuK0OgQ5W6rxu4Ox2LDt3kis5x79TOkxPwzQ6g3Q7g33/NrI6LTz2ppJMudJDiEg2iPoxGCw+gBLc3k88oG7cPzAFMbdBmL86C4c1sVt28CVwPiQFGEq/HoCPulXa469d/6yYJOw/w7rJYEeDnDSsFR7r/NZJss2xhrOqaMYXCPrLQKVI3TYN46Y3p60MFqBdIZECvBSeKIBaJLF8+dosEUPVgsbNImgeTCybxBZRyxQx85SyIsFGnGtWi97O5hxMI6gNYxinC1jwTEux5ky6E25ceU8dtZuot1oI+pl8Na5FWw1BhjF8/K4pH96xLNEdw4fSfciszbhRRHjn6mW4xBvRA9u87YU043hmqkEjh49IiUCv2d+nkE9kxoMv/D8i3j3/AVsVXYEUIeDetY9nW5L5xe/DoY9PUuUKSvNHOxzE/LkpkUF7dRGHtnwrKdjmJ4s4IPvvwenjx3EVDqOrUsXcOPtNzGoV+B1W4gFDCvtiHFJPwFTGw0RIbAYAocyt3T+0255WFo3/+DIPY7hqOGDwpZYw5uKJVRg8xvkN87X0LADgm3GsDTvadWsCjlyrDqxcF1olKTgBlpqGCEQk8FP7r+7wl5qVhfSxX00BF3F3GONLDqeMRRDdqKu+B5pILRHuEO1FYL4DncK25K9bmKPrewk2mFvKmaeedkSWEWUNXLCAtKiaUTyZUTzJZQOH0Xp0GGMaSUUTUjByP+1qzX5Ll+5eA5vvvoCbt28IpsJMraHXh8jMPTYXQ4B+3cAwXxMzCZ8bzBAn3ljXbqkeK0kX36ToyGHbsa4JHhJ6zC+5ghg7ltGuTyt2px7WzxB3/A4BkEX3WELq7eu4qVXnsFrbzyPEWvWMcN0+T6JIHLYbQMSUwyHyfPGkCZwT7sD54agZ5ugJTEbzUBEziJwycHnHaQP2ucwWdyngsYSy0OpOC1WCFrSPqWUncbiNMN5Dqg2LpUmUZwsoThVRHG6iE5jF63qJtq7m+htrKK7uaoBZiLoIy5WKzEoC4IjaClHsD2fVQ/eL/70p+RxaQDff9s4mseCrcyQd6jiWCa21qRK6y/jeKPuE+QRu1KvkHVIycBAm6exMJ3cXBRWAzIFRLr3wJtOoJKyS/N0YXq5hcLo5fwUVdBqP70d+W7BIvYh9VC435tHFh+akJHoDHDDZCrn7RZKyS1NnQeDu+mOqi/pGJPZWNw5ubPYjk5eHsq1Q4ZnuGj+MYuI/10FinxoGKJjcm0CmQJwefC48CCBqgP6c5Gy3tzzxKSPmFgt8vhKysSe7EIZdcuL0AodpdtqKndHeEboPyGpfFSsBF4cNg1qtjpdFbYEkNlcsQDg4UB/pp1qVc1NLpvXtJOMsWKhqMm2ktG4wfEAZPMgM31PwOX5dy8YG4TMMj1IZMOQcs/mLFDzruaOKcnBCFtbnDivWWNJbz5O8/i+o1EUS2XMLywgSsCFwCIbgm4fm2vrYmwwCXGPcVkuwY/H0Wp30GGxOOgjRU+amI/1rU0BbZwgGdBuRuGaJMnTlD4Q0L0iSJqKUp4QVYJ5QPYbmy8Z55ofZLVZR2/IpsemXDMTZQGX+6emkWQIz9VVVK+vor2xjUirq9RvbgLxcg7ZuSkkpop45/oKkuUiDp28C12loFOKOUCv3kHMi6GYziOfzuv9UOZZa9OXkcBlEb0hZf4tyRu4Tinb57S/1TNJNv2FFmbnkM2kVUQRHM4lyYbKopDLCrDf3thAbbcq2TbXIJ89AruUWPAQUwInPTf7ZDSR/uWLvUqWixku237Ag5LF0uz8PHZrDRQnptDq9PDN73xXPnMENmbm9yn0592Ll7G4fxnzC7NKmh02drEwkUcx4YvFAz/AqODj2voNFUvxcQRf/9rfoNbtI5cpIMGQko0qpitd/GRuCcf6EeQ5Eg/6qPVaaERiqI2H6KeAcSGGQcZDxeugwxQ1snMCD71GH51KB/1OgGIio/UfTSfh51IYJT0M00B6uohq0EUkV0C6MIcRMlivNJHKldAadhSmdO7822IrZVIZJPwE5mfmcWD/AR0e9PGami6rBmAxwb2TeybZqLlcQcU4GxgWpaN+T8xVBR9lc9jarqDWbFM/Bs+P4djJ9wGxLHrICLhUChwLHxcgp8meY4yHzEKlwkU9efbwWec+w+d+SNNxgihuYGMl+x37vPPQCqe+oWwlDHKiLC4cetmAx3nduLp8D7hU8uDerMIK9DsmtmEJfyeD3f7N24BmCA5aCRdClRoj3fbxFWvbknvD4VXIjOfPJhvTCSfMe8Z5XlqoJ9exXJ4snTFqLA76YVJixiJXgPOdtiMsBEMvKPd+Q7mXQaAhY3SsvcNIzHcCvbcbGDI1uJ959KAc9zBZzuDKlQt47tlnZHL9gQ9/DOlMUQngG7s76A97SCUT8LpV1NauSSrO1PK1m6v46Ec/gqefeVqeTidPnsThI0fwd3//Dzh19z0oFUr4xl/9NdY3N3V+kZVO5koqk9F+QMnxcNQX65Bg40c/8kF8/7vfkqVEJlfApStXkUhnkcmX4CfTWK9UBRQyPXpqdhaz+49gnF8UkNFuNdFsVNFrtyQppuWJPHTlH2bJhJTiJOLWKFI2xgEC5VhiX47N963TquuOE7QbZQmsjfWZCQol4pRB95BkynW2JBZyvzNC3Iui1uwJlCILpVAqa083JUMgf1ymimPYRatRRWTUxeHFaRn683ngdeCZYiokYzgZU4XNkaW+G3vU/E85uKCsmd9LVtX8/LyeM/pktnt9ne9MJucZyvqQICELbXrPNZpk/LTFimx2u9it1QRUswllUB7rolDqI/YDm6kIQ3BocWO12KDf0zViHdBqGmNEYUKjwHl82nsgy5bXgz5fuwy08yI6VxnaRcBSykk/poEp1y8HdDw/eC7yOZHJfK+HYsJDhl6ovRZalU3027vIJXwsLswqYExSMzZGbDwHLaRScYXU8HowLO7m2obOV647yub53hhG0uP9Ys0G+spVbQ016xrQkrleKORlqcOhHFiEmwOEfsmv3KlP7DmL4trVizgw5ePKY7+D/ak2yoUUBpEYsv4IkVHTbICCKFL0hx60EfgRRAccOvcRSabQ9KZQWPo4Dpz+OIIEbWGGSESS+KM//D1sVdbF4iXj8ld/+d/h2997Dq9cfA+Rbg8fOurjWOE9lLCj0Ul/aKEp3INYwjKkwcbgZBXZuck/UTrIfo9pqOM4my7+5RH8AevlCILkJHbHc/jRz/4iejH6bHOwwkZxhL/5m7/E9evXVRfu7OyKqfQ///KvoFpv4Mtf+WN4wz46jRo2rl7GP/nQaXzkzDKCziq8wNZbPzqJaOYovvzV7+OLP/8/4lf+11/FZ372c4gnU3jse9/DPadP42c/+1ncvH4df/6VP8WnPvFxrLx3SYDYZHkSz736Mt7/gQfx5f/0Ozh61wkMYh4efPghTGYLKGfzSMyUxS6MBQxDuIWpmWk139dWrmLf/DxWLl3S+5/fN4+3zp6VKkVDiUYD6xvrGLY78iKdKmQkwyXjgyGHX/iFf4WHfuRj2CHTkmc3WSpkaZFN12qJmb6ztYnnn/gh7j44gQwYmrQNr2v7M4fEzSFrg2lMnfhRLJ98BH/+F3+B1178JpazbWT6NfS36Tfro09mTyqCdNZHIRtDvpBAoUAW4ATKExM60wtFApVzAo8a7ZbUKFJTtWgLVdMz0GtRYmwe9WxulTAsUocFOJFswn5DbEgqgWglxZAcMngVtsa9Mop0kkwyNpr0mOUOQi9dX+BNmqxQhl/RmotAh8I6DehgvS3CADzVLezjpEjgTxhYradW22ddRx9MDpEs2FO9YGCeyzxjyL7hkIVS0hj7NDKovQj6QReB39eQO5bIozv0sbq5i+E4Ii/xdCEFz2MvM5Cf8qgXINqPITKMYdSOYNgZI+7kr0aEoU8+z+MY+oORvE/rzZb6E6rESCTgXsU/E7Skn1vET+tZanUHaHapHOL9HqNHRjKDz/qU+JtUTUY3DtyxcFNeM/Nr7HKoyMFerY595RQeefAo7jpUwrhTE3OXQIYk6GQIhim99LIje1sBfQQunV+jg6ENig4LI0d8kSfhbXseMSvF0jbGZWhNYrJg7pOGa/EMV5hmPKn7wWtAQFmKHheKa/25pcHL55AvedbT49XeGw+8MHjWJMBcj/Q0DYFt+70xxzl0txdro9DD1wa1AYaej340hUhhBvMnz8CbPQjkJyXX37l+GRUCl7UW/GgWb567gpvbLfQjaREiDGinPVtPYZQcRHKtpSIxpPy4FCbVRkOFJZVzfozDP1pxQMGpd999EgcPHlRFOzU1jXy2KKXJyy+/grNnz0kuHmIQ+vz9rmxKaKck6wLeTTJ2uTjoBT/kKiDIn0S+NIF4OiXm9SAYIJHyMTVRwMNn7sY9IXB55T1cf+ctDGsVeL2WvJ0xYmc31PeZF2Kg9c3nXbXyHT6XJgs3ebhhMgY8KzAwlImHAcMiXRmgHZIUCBqG8nKuH4JgPA9DX1Jj7FrgkUFANjwXbihizR0J8wKSI/JLZW8sr20OfR3TVoFBLr1coLgDH02ZaHjSnhTcwBnDkRw+EYZPhfJ4raOQ4OAoFepptD4N7FR4kKux9fy6UEx9RhVtBODjQCSFcTSFaG4CkfwECocOo3TkKJDKCbiMejEkxj469SZ2tzex8t4FvP7qs7h29YKTXw800KQlAMNvuCbE0nSMS34cLRG9HElBoVr8e2bJpystr06ClcQ5OJgyxiUZ+5OT85iensfc/DIWlw5hYnJWlg/c55gPw/UdoK8A11sb1/Hiy8/gldeewyjoYjTuEKY28JJAv5K5jZltYc5GOLNsF7PVUFCqu0cK4aa1h11M6yPlSuJIey6t3rJeLDiTNSDtBEWs4mBjHBN4WchMYn5yGfMT+1EuT6LE12QZpemiwMteu4Z2bQvtnQ10N1aVKu61agItCV6KjaxwSAui1HyC5xVfvP+/9JlHxwS/FNzgmG0mKDQQc8+jyUY0hs6H+OYdDaU1rbaIb09+wgmQ88Ck5MHJp0MpOYu0Oz0zB0SHFcJiIQKi4vqOkZhgKIyTWrh0awIqBOfIWAxN8+Vl5oAnXWSy9RxDhg/PXpJS6Jt2u1vem3+Ff09yeIUTWVKhaP+Dob7Kn8uFU2hW4RK7QkDXGleXWO6S+cIHnI0Bw3tMCkmA1xgRoRedeVH4BmbG7Ks1W8buZMHe05SVsgYCVW35E/LnU0rCa0IfKHo8MeSH0hQWsQrCcEl5esbdpiFvN1J+NZ0ZWGIezbuZKh76pjgj3O2dXaxtbMgri00Jff7oAZhLZZCmhwjl5DFfPjvceMheW7t1C1euXNHmRdqzpkDDIbI5hv2kdHAqKZGJ7OoJA8nUtre3JKsjM0xpq5RYpVKYnpvH0v5lJLk2KEWgoXizhe31DRWy9IGj5JuHO4FvPp+V6i7aPU4rBsiXivJo3NjeUrPLTTh8T8ay4lQhasMHfn5KmmiUD0riDLxkV2HJbi5dVoFNfXSGXYGX/M6pUgkHF/fh4MICCrE4Bjs17F6/ieb6FtBoqXCIUia+bxZ+ISvvrLevXEZhZhpHTp1En146TJUkaFxtIRmNo1QoIpOgkTmZVl00um0VhPlSQd4sWg+tFsYELrluvCiqbW50Wypg9i3Mi6HKNUyAg+E8+XQGmRSlhjRFZ2jHWOuFMkOuSUqf6QuqA01zAR7UI/R50FOewGl9LKaNlX5pXDssmthwT03PYKdWw9ZOFatrGzh77jyOHDuBhcVlpHJ5FZHn37uEgwcOY2KyrGlkJjbCQjGPHJkBwUDJxuNkBFfXrqvZZ1P7V9/4O5QX92Np+SBigY/q5VX0zq7g44kpLHQDRHttdMY91CJDXMcA9egIiWIK04tllOcKaIyYAryroJ0Rk155y1oBtm5WEB8nUMhPwk9l0BqPUBt0MUpEkJ/PYxBrIjVRRCIzh96ggGbPRyI7id12HclcFG+cfQW1RhWZdBYJP419cwdx4uhJlEslXLj4Nrq9GkqlnAueoFXAGPQenFvYh0y2qOYmRdBoQCD+pp6j6elprf9KtaZif4AIJmbmsXzsHtTanhru8Hk2eaklPbLwlGm+KzBk5u37YnoQCCLDnUUpwVNjnTuDd+eDKw8jGdxT/mvnwp7foyuOxC53ocau8jHjd8fqZoOkAtztrhJwuxAf+SlZdb5XoNwJWtoxdGfS4u2JrAqWOxPK3ZTaJscuXTlkmYc/x8W+hFt+GJSjUB0lfhs4ZR6ZJvfSn8XM5IckQGJBCPzRewoDDqLExDSpTQi0cnfg4R42DCrq9LMde19nlZO3hd7KmncDWfr27a6j29xEr13F66+/KkP4z3z2i+iNfNTatL4YCwQjIE3W0rDbkb8k5X9sjIuFPG6t3RKAxPAxAkS0ZZEHpB9Hu9HA7k4FW9tbsmlgA0sZHhtigkQE5dhs8edwD9jYqGBpab/WMgGF8xcvYuXaDX3u5YOHsLhvEbuNporj5aMnEGRn5PHGfV3AmgssMF8tU3PoikRYCPUw7JOxSDCTK42ymCHqNSZ/xnSOaYDV76BJ9v+wpQbg+vm3MZdPI+aP8da5szh2z2kUJmaxW+9KEpP16QE7Mr/tZFrnDw3cyfTrUZbbbSMWCcRKojyS3sUEC8ynmcMsk1EzCZfXhPeWv+dnHgwo6+2JBURQhU0u030JvlnCrPm1cSBJwJP2Egqn00c2fzHur/KVixLIpdVGA812m9NbJXfHUzkNeqr1NgJ65tFjlN5DETZ1CXQDGjDxrI4jGaN0k+nqDGhL4vXXX1cNwvdTYhiS15eXc63eFPuyWJpCLJ5BNMYAu7QAUz5TDH+h1xBTXAcRAg9jsf14Pbg3RcZDtKoVdMnqjY2Qj3so5TIo57PIpgiCsFliGqxJzXi+9zod9FtVdNttnUsMeaNvIb8qMMrVGfTra7W72N7e0TUlYCr5N/20UymbvI9GWqes/7hWuI+oBpNBv3UvbMZUWA/o8ZrE9tYtHJiJ4uI3/yMO5joo51Po0TMYfWSiNrRkeFCC7zcCnW3RcU8M0p7nozEuobT8IRx5/6MYxApaE/lMGv/5j38f6xuriPRbqG1u4t/88v+Obz/5Kl45dwXjfh0PHk7i7ol1TA3fg+f5aPd9sXio3OFzq/WlDsE8sZR+7AFJ7rkjD22yvKMp7ZP0D81QFhtEMYzPoO7N4qFPfRGx0j50hhEFUAx7Pfz1X34NzXoV5WJRg37+zPX1TVy7egVXVi4i5tcxPVFAp9bBFz/745jMBvCGFYy6PF+i6AUl5Kbuwe/+4bfwuZ//H/Dbv/3buP+hh2VNkS3kUWs08d//y3+Jd95+G9/55jeRSyYEOO5ub6GQTuH8exfwvjOn8dX//McKR2xRapmMIe3Fscw9YsTzp4+DC0u46777BTzQ3oey/+PHjytkiZ6J9PtcuXoNx44fM7uZbBreOMD3H/8unvjWP4AjBO4tI0RR7Q7xc7/wr/HxRz+NG2u3zNogl0KtsotcKq3ASYIMLCCeefwp3H1gCmg9A79HQMH2Ig5dWqMINjGD0rGP4Oiph/GVP/tdXDv3A5xeSqB1fQ2pIINsvozURAG5mRgmZlKYnsirLkslGdLiG8C6vomNzW00m9yvWrIA4LPvkwGZYL9iIBcH0WxkzYKFjSYBSl4f7k0dsTHJQtQgDYHsFFLZCLwYaaI2pUz4MZEPBJqRWT0cCGiiIoiApbwuWUQFQLdFH1cGmQUCqrgPks0ckk8o7aS3GUkBUcK+VHAIEbB0FgEQTlpKpo5Zn5hMW70Cz3PWg8kk/BQbbYZytTH2u/BTMSSzU6g1B1ivtJVsPzFPGWEOo6ABoCdQnb13fJxEZBRHrxmg2+ih3Whhd6cqz+JRQDkz2cm0USJrnUxmhsYRPCUhxgL1OEzgbJ1vj/CrZdWa1x4BAQ7MRmPW+nF9H/+7BevZIESMQuUdUJXG9THGwLNgo0G1iql0BB86s4y7D0+QgmkMbe5lVIKJmxUG2MaAEYNQWVP0JOckmEpwUCVMiFpqj3W+c45ZZyoYkvNsiCqARP6hBKjsG/0oQ+0sOMUsSyjjjam2JLOfqh4VNzxv+L3Ock2sS1fjiHjgEqSpSOMezY2IiixBuWSIB2Snc/gqnQ483n83ZGe9SrIE32+MNY0Dx/mvDrwY2khgmC5j5vhpZA6eQqQ0iw7zAlq7qG6so1rhsC+GN96+hOvrNXSQRISkEJ+1bF/DHiqOeDbw8yQ9BmMRlE8p3ZjnDBnr3EuHZO2CwU0F3P/+M7j71CndF5ID0smsntHXXnsdb75xFisr14yVxn6mT5uwjl79XkesTQUdyT/T3Zc+gWPFriCTL2iYQwCSQHU6S9bcBB66726cPn4YM7kkqtdXsPruWfRrFaDTNOBybKwyym41ySZwybqP19XJ+Pc86+8IFOYmJeaecDsbzBM0Nqidcy3arLhQEzcEUa3qJOj8O+oJnP3eXnlsb2Evp8T87t2ylAyaqd0m6ZZ/JIeXJFBosG9p9cJYQnafvMuNnSvmsgsMEgjF4ZoLiBLxLfQCd3YEt8liTkXv6nnhNo6QoIBk9wq9D83yKvRBdHiUGAIc6PkYR6mqTCOSKyOSm0Dh4CEBl5EMg9W4d/qIjaOyPantbOPqlYt4+cUf4vLlcwaeR2nL1BPjkb0BwUsBlwwN07DDhqVhrIw9kPw7jqjK+xHeKVnyGduSoW0ELQlelkozAivnF5axtP8IZmb36TnmXpFMcXjNECoyw7vya37hxR/ixZefxSig3QFVjrTzI9huoKXiiLkm5IvsAqm1LsyL1DH5tI9wwMM90C0/62Oo+Bi6vUcKNQL2zoLAAZdkXv5j4DKfLmNuYj/mJpYEXJbLUwIuKRPnoGrQraO1u4lOdVOgZW/9BtCqGuOSwDAxBY1b+VxLBnvb5sM8Lj81ZqNM9g0PMIJpYsy5XwS6CITZZmkmvuYVFj4q9hdNeW104xD0DAFCyQjc3nx7f3ZJt844VAnlAgnt4GHDYhIv8+QgM+M2aMKkZDOOp/cSZRjFUkleUnwR6NQ0YE9KqPxGayYdNV56+b0EczP013nmWDChT5m8Kh0Tj8w+o9MO5Qeg8BIxGSw5SwWDSyzXPMR5AmiR+KSXM4HKTikCBAQKQk9Ht8b3PDR1sLjJobFRLSmU94fTNBYaAmqV3s0kQUspp3edsTJblgwaMY8npmqS/UGWAov/kNF5W9Jp6WMKXxLb1JJX6TeqgoaJtvRESqZ02NMv8sLKClZurOowINNzgh4i9F0jaDYcSUZHtg6nVPXqLjbX1/WeCarSE4TAJTc8ykf4sLM55c83YDXQZ+BnUjpqPCZgkcU7C6KZ2TksLS8LKGXKNwN5WvUGdje3tUlTQicD61Ggz03Ak0xRBvPwkCtOTCCaiAu4JJjJBofFJQMrRHnXDq+jWf8mWaHxSAwJMls4deSGy+mbm36O2HCwSSIzaEx2MQGpgeTXi3P0e5hDkcAxU9a3KhhUG/C7AzUaTPIc5xLoYISddgPnLl3G5Nwcjp06KXCw1xug1+6huVPX5y2XylpPvG4sSpr9roJ56K+oddBsodNoKRiIAALlFjutDja2K1r/+/cvKgWeUqRmrYZChh6l9G0h0GzrmmtmZmoa77zzjphBBLimp2dUxNnzYKnGZjAONJmyTU83+rCy8ffjYvBQbuf7cSTSGVy8vIL3rqxgp9bA+x/6AOYXlyU7uLW1hfcuXcGJu04pcMGj3G3QxGw+jRwbZfq48aD0Payu35KnZp3MzSe+j9K+ZSweOIR0PIPmrQp2zl3BST+LCbIBIiO00MV20Mbl9i4a4z6SiQiW5so4sJ8Mjx6a9S10m3UlHyeYtNaPyFz4yqWb8qrKFCaQLk6g53nYaTdRmmaIShXRWIBGM45Op4xM4SCKMwewvruNVMnH2xffRKNNnzAGW6RQyMxgcX5Z+2ixmMbqzQvIpAnkGKNmFHjgMIDF9d333KthBEZDtBp1+WwOul2Zi5ORtL5VQb1FKWwGsXQe0/sOIpqawiAwSY/JicyQO5QXKTlawTQ0HidL2IIIuFdwD2Xhx6ks75/2ADIKncWD0xRpb2epensS6zwbHZA94kEZDoJcoWXSFiu0jBXgePsKEDKptdhYCq0xNoEMvff8gh2D9P+HcUGmdNgAACAASURBVGlMLhsO3WEOshcIJH+U0NfS2XwIiKV0zdkehHqCMOXbigwHYIpZYN472rYdmGVng3lcqllzpuaUMZIJIEmuO6+4J5iFfvhZTMZj+y6nsfbzJdFzjYOEOnyoBj2MmptYXXkTte1VhU+tb1aQnVjEh3/0UXiJrMIEDLuljIoMlLgB4oOezkYOjCinu3nrlqRNZAKRUcXnmfsEGzCydSyczTyhuCexxePH4xqkN1qzQR/MOfSDBJot7pEMeGDQDwNVzN+H+7qa4FQa+UJOcjym5gqI2QtFMga+Cl16o4VM1T1vUZ77fXTa9Pwk4E7Wf05Mw2q9hvX1dcllFvfNIY426lu3cOHNVzGRSaLbruHK1cuIZTKYnt+HZLqADJsUbhgehyxdPWPyU/Ii2uvZPDCYLJ9PqViS7UquiHaPafcxAWZ8r5YoO9J14r1jOjnZjAOC0lFP+6W8udWsRVCv8dmiD2lEICuHBPJ0Rlx7pDGfCLvQK3moIR1tOhhEQ0ksQUc+gwR3KRlmBkinR3B8LIk7bej4+x5VLh6LWXpDDtBt8+xvqh4plctKv40lkqjVW5LZkkXCZ748NYUsP2eXhm0JAZ9Mhg+ByxjDdej3ScsKgh0OuGQzt7N2AykMsTRVxPxkAdkokyAZqjRW6n0iIa6W1s3ObgWbmxs600v5PPbPzYqRxuaHKg6ypXhdeE5Q+bCxsYnrN1YlO52dnZNdCfckDu7M8YsEf19/l7+UkiuppBvsKm3e7hHrRjuvAtUWle01HNmXwPm//w0cSLcxUUxjHEvAH7aQj1sz1Qt8JDncpcx/QK86hr6NMKTVCCZQ2P+QgMt+tKx1Xyxk8Yd/9CWsra3C67ews7aBX/zlf4fvPXsWz732LjqNTZxeGuMTJzwU2m/Bj0XRHhjjkkCAAie4P5NMSRmpZ3/msygOHAGaeBrjBD3cPEQpIWcQXyqPQbSErWEBJx76JGb2n0K7T5eVHi68cxavvfIitta2UNvZRbuxgXajpjOAnqdzs0UcPMQhM+vJDOanpxGPDFCt3NBzzwTszqCIybn78R9+8+s4et9DqrHfeucdsSpOv/9+eTufPHVSw5GL776L7z3+GH78x/4JttfXsXl1Bf1RH4fvOo6//pM/06Ck7dHqYIQsPXCHI7T8AEla2NRbiKYyYkyyzmMwFNfDgeVlTE1Mab/ien34Aw/j8soVPV8LC/N44bln8b1vf0vntjyIo0k0h8DP/Py/wCd/4idxc2NdqiMCwd//3uN46IGHEEunFOJBZdCT3/kB3ndoFq2tJ+B1ttDZ6aDZaArc3Gr0kD3wAO79xOdw5NRpfOOvv4TM+BZOTPlItNuYLx6S3HmciqIZbGNj4yrqOztK4u52qKSivRCVWab+Ys0+NUl2M20PLJBNjBUHUDaqGxjJr5YSZDaYBhCaRx9ZevR+jYndRgugFH1zi0lmqTmGpi/vvUQsKeVEv9uTB6YpCoxowj2MzfWI4VgBV5bVAAo9oj+5S7Zn0FWX76U3UkOe8JPmMUw5uCMUqLdxw7kwfI/7u4Z0QtEY2hYhooxIwhdQ2B22EU0M0B60UZyYxU6D4VcJ7DbqyJVz8BO8JgyWMHZSZEwmX0oessOBh057gFJuHo8//jQuXdkwQHJs3nWDobW4SgiXpUZod+Okry6QQuFGpJCqJuW/xxqVz7oDZpxvnga1HM6IIRWe1cYqVT0+MkZq0GygFAvw0PsWcebkHLx+Q4nT3BcojR5q/7TB9DiIKzmY9YXv9Sz8kXfa5UqYh5xjTDomWlgGhaxIlSDuLxGMEHAZUszHJMHYcJX/Hs9VSXxVt4WBPY5Jp4bdScU1NCUQYdJg6VYk/zRPWQWKCLQ0QM138nDao7BGZR/sMd1coR68C6wSjQmoobBLQe+Oo2h7CQwzk5g8+j7kD98Df3Ie3VGAxLCFbrWKVq0p4PKVN87jwso6drue7LxIuvd99ohDNDsdNOhB2myLcZmlXDub1YBDgXYRSwEna5IAJlUTDz30IO6997RsdjLpnAgFVBq89eZZvPbq63j33AUBllw7rL3prcyzi+AnAwoJhtIegXWs/NgHFmJLsIb2HGRVkAnm+RFkCxks7JvBw/ffgzMnj2GukEFrfVXA5bC2g6Bdh0e25agvpr1QYabcj0cKfuVLYI2TWO+pjRxBai+MRzWq7Q0EL7VkiFVwTRCXCMFL/jQCisQn9lLFbWjB/tvwGN5fZ8kT1tpGPTZSgRYih3kEj6ynE1GFoVzyu7RBvtm1sOc2j2qTjJudADcPY4o6EoIjRhgD0aWiO5WXqcZcholpybVeFbLF73Op5lKc7HlbErB0frHGktjrKcYELiN81lPUjTjgsoTCgUMoHzmGaK4gyxgqqnw+twxLrldx49plPP/Ckzj37uuIxEjOGWI0plScgwfOHDyd0SQzyaxH1lzsSZyY3/VGshlgX+GwJf49U9PbKIrSanAEN6Yf+iSK5RkBlwcPHcfc/H6zDvLopZyUitaL0rO6h52dTbz08jN4/oUfYjBsY8Rg3jG97QlcGuNSv9cA3SwETK5uthOG89meQEykx4wPhVAbg1VKpxC45GiNQ51QCUCv6RC4JOFtYM+DpOJBFJlkSaDl3OQSJienMTExLZWUUsXLOSDoYtitY9iqonVzBc2bKxhVt8DwygSTxZnETpaqwqtc/8SWiCckSTG/8GOPjKtMzu11NfFXSEq4g/JyxilBokGu8+AKdfqhmWoI0N0B+IXyRAGXYUCNtkQuXJtehYWl2JViNXAj5tTDNl1NzATcGZKv6HVN0Czwh0EtZAVyeiTpH+WqZI1xypovIMvQnyx9MlNqIJQsqEYiZg+bSz7jitr7+QoAsoPPwNg9rbnzmzC2jHBqLkrnSSd5pViZoWG/a8odtTs8J3hdQhmlNb8EAlwaunvIDVx1oUCi9IbBFYGFxjivCqbzsVmiF5n5RblpmgJmumqCLKWccpSm/Oz4cUz6S5P9rIJTCDhSEswmSvdEbBcDjHWvnASB/52SYZrz07ifwPGNjU3cWFtDpbKj91bM5MSAJNBCCRkPNQJ8lI8zkKFF7yw2t4kEakwVbbcM8Hd0b8rSyIYJAy/MX5KJrlZEcC3xvnEaSBBtYXGf5OXcNLhhthtNbK1v6bBk4qU2Tc/TZ+XPrNZqJmOJePKD5MRoe3dHICrveKPVksyP11j+DW5uwa+yA+AEWr7PAXzKxmNxa9TiCWMfjgboUoI1JKuzL/bjzMwkDu5fxPzEFLL0MiUwTFleswO/NxQjNpnLou2PsdtpYa1SwflLl7CwuIijx09gxMa010ev3UVjt4ZsKm0+kGLBDOWrSOAyRaZLPocBExDrTfQaLXh9NtpxAX3b7Ra2d6vw4zEs719CJpmQ5KhZrengzzrJPsF5TvjJfpifm8PFi5cEhLOpmF/Y5zzpeLgP9IzJ62I0RJtecDoIzRvVT3CNJPWVsmYC06u3NnDl2g2FzDzw8Acxs7AP40gUm9s7AjXf9757FMDABPEAbUxlk8iPx8gOhkhxijsaYW1zHf1oBOutNh5/+jnM7DuI6dlFJP00mpUatm/cxIHpGcxOFOEnIthobOLCzRVUx/Q7asAf9nBwqoR7Di9jOptEr7krjy0WO+lcDuXpWSRSObzz7mW8+dZ5pJJ5TEzMCGDkPjk/n0Yus45UPECrFUerM4F0/jDShSXc2NqCn6cP52X0gq4OG9/PolxYkPy82+zgzH2nUKvdQKtdwfTUDArFCXnAbVV2cWttA/fd/36xt9iAkqHGQ7RZqwo4p68r2anbuw0zm/biyE3uQ2nmAPo0eOZmz+fBmamHoTL0pzIjaTZL9BE0iRj9tPjccwhi3jgssE0eErLmQ5a9JfhZ4IjBhLcZ+Pwt96NwimuFh0mQxM5wrMg9RbgLHOGewnVBjyAz574tGbGfbzI1sRj/kVRchYyUOyyu3N8O921XjrG419ngGpXQK5dfORgLf6bZWYTOOZQsU/5BDzFjYdqQjucBfeGMiUFWf8gwcTlx1jg5yZxSx8lsYDEpVqlzUArTQSk9coVwyL4LEyVdTwFvSBnuAO+88n2gu4NELIL17V2s7Q7wyKd+BpFkEel8SfePhfUo8NFo9816Is6AsJ6YtRxwELQkS5BrjWcqAc5UPGn3SNfJZPFM1WYTSm9B+g6OJZUCJspFgV/NLoNjxpiZntZ5LoUAr59Yu5QoGustnUnLXy3oWgiUQDqyVRhopn3cpG28BrTGIYOi2W2j1W6aryKZdU66yKGmWYzEdF4xibNW2UZr6xo6O1uS9MxPFJVS3e3Rv7IvFj1DyeJeDJGxDy8RUyoz/xs9g2g5w0EA6waTpEDyTL6/QZeDm5wlmpO1lCTjLyPWKp9Nnq1MA5cEPJNFzwXa2XrnsWfhOHaOkflh5z7ZlAKiHKvZfLEp7QpM+lwsCswgK5ZLOJ2gdN+TBJIdL4FI+lCSLcnmoThZ1hl9Y3UT29tVMN2X5yItXTY3txBEY9jeqSFTpFybaz6CVIb7q1NxpCjjNC9nsiko7+TZqOd7FEWrPkC12RYrZuxAl0w8gqwfoBAfI+txoBQgE2FCdyCGCq1H2LCmkmQXjQRk5/NZszJwrCFaLdDahM/F5ua2zuWwBuCwlDJyJadrIMvrZ0NzrgMNQJSu3tUAlkN3ri0NapzdTlhzSsFBeaRCsKLYqWzi+HIeF/7hN7CcbGKimJIEO4UusjEe7MAoyjVDQLQna5rIuC27hsDPohmZRPngh3Dg3n+Kvl/U3jNRyuNP/vhLWL95A0G/jfWbG/ilX/l3+OHLF/HU86+hVV3Fsck2PvNAAbnmGxa+M/ZFFOBzJ+sOMboghr0xLg3ko8UBvdQi6QIQZ9PFLX6AQauJqJ9EJD2F7V4KK5U+tmpDrFzZRbfVgI8q5qZzOHZwCbOTRUxNFkG+PJuXWn0XcZ9+VhU1arXGAJPT88gS+O/ULcylH0V3WMDC4kP4jd/6OtYaXYXz/NmffxUfeeQR/Obv/i6+8MX/Dp/7wufx6quv4Et/8Ad44Mx9OrNmJyfx+N9+A/sPLePEPe/Dn/3WHyCRTqDPhOt4HPFRgGwiicqoq/WQoK9r2IwSGKHKxbF95HWazshLdXn/MlZXV7W3fPbzn8df/81foVVnKBefNQ5n42gOAvyzL/w8Hv3pn0Flp4JBv4MD+xfx67/+f6qW+siPfgw3NzZQLE/gB489hcVSEk899v8gHwUyEQZOxpHOZhBJ5zEuHcfS3Y/g1H334tt//2W0t97ArN/EvmwWG9caaA/GaAYdDCJ1JOJj5KIZxGMZ1ToWPBlD0CfLuKt1bFQQ+sL20esxcJM+aQSGhsilyMLjnshzhV/pS24MyXQype9Ns9aXRQWkJkolY+ZbJ9ksgTSy2lNqiAmgctCtEBIyB+VfP4BPBl6/jwRraZ1/ZHwZocKGhtyHWWv2dLgS6CGfSIwpkhHlPWx7pQETLHEMBGTNZ/7zROYiGAmhizGBSlLC7qCDZnsHfmyMJP3oE2ZF0SfDlI09wTPWx2SiMqSMWDQZUDH6NAbotKj6OYI337qMJ598HZvbbQ2h6KMpUxcXIGlJxWx4DdixBt1893U2+VRT2aCO38eegzYT3E9YBbAH5eYbBphoqCjVX2hLNhL4TTDP7/WQiwxw/11zePCefUC/yQ9koAQVSQSHyLvUhpoQcKnaQZLOoe25Dp20aidkzzibHoMV9JyotpaK5natE/apNpCOm+KJKjd+Dg5raHXk8g6kDHEKGfV3YlwSBjD2vw1h2TKxdzWdmcmKQ2UZOc0MXyOIzeR0C1GiGoNgppSILpGYPRkHoqyVNFziwGwQoBNJIshOo3zkFApHTsOfXEAv8JDz+kC/g0G7j2AYwwuvvI3X31nBWq2PsZRcHIrqNqHV6ylAqVatg6szl0hJDcLei0QRnrE8c/nieUyizpkz9+LM/Wf0fOQ4mKRVRSyJc+fO45VXXsMrL74if1jZt/W6FjQE+zn0deU1CIK+6kgGUnmjCPr9QOFO9AHlmu+x/vU9ZPMZLO2fwwP33o377z6BhVIW7c1bxrisVjBq1xEZ8t8wlr2116bLjfKc2kueN7qjwD/HmBT7N2S9hQP1MChTAKYxHmXDFqaLOxbjHT4Euufmz26kMFX0ob+9kw3bNNy9lADOIKkwHIXApa9eks+sGJzOy91Yl1wLxvIMfVDDoB37UCGQaes8ZFyGqz78XitEHAYj/07XBzjCgPNb0l+RTZMxz0xC7izLBHJ6lIlzKGvApZcpIpIto7B8EOUjRxArljGW+pVKErOA67brWF1dwdPPPIE3z76MCEPJYgTPexiCShIjfBK0JEtTTEoCl6z7dTlvWz/omRV4aQNzgZu011BP5Wt44o1ZHyeQzZWQL05hfn4/Dh+5C4uLBy0wmeGzAi5JCiLY2Ee1VsGLLz2DF196Fp1OTX7448CAS+8O4JL1LV+8FyJmOMalUuVJIuCgIhihQzxBzxFZ6AZcRoIIogzAjZCE5gtv4VbIuVSYVi5f46GBl2OCsSPa7eQkE5+dWMT01Bwmp2YEXGbLWeQmsoh4QwS9BoJeHc3VK2jeuIzhLoHLAZIYIEarB9brAi55Wa1XpAJ1wKv7uQ8/PN7Z3RH7QJRx5zUghNzzxMKix6CKDrcZhYa+e7xMBatEtVHx0A69zmwx3/YnM4mpFWpiQzrqbxhyYAaiYRiQe2iY/ibp8u3wG3kROn9M0lspB+af9QDypshEmcyGhMBKFricGFMezN+zESGgSQRbfosETx0jxvwyncTdHSYhg5TvV4EOAiCdganbVEL5pCjndwCYocel/tsdPhW6Xm6qF24Rek7V/LpAI9fkOV61aMlKvXXTB8EH7jrqsHUNOn+ueUMZCNnttuWr02zSQLxlBs13JNIR2CNTlXIymu8TwJZEX2E7ToKvJiBhrBIaL/NF1k5/gNffeBM3V28iHWfimkm3lVBFc3GXPthrtyVLDBNLt7a3UWs21DgqWZ3rhkWG7xvjlgCf7rljuZD9yIObhVLMF8OWCaKsU/QgRqPodXrY3dnV5kMpJDdwbhSavLMJbneMtcBAnQx9xTzJx/lZyEjd3N4S61KgINPK+8bOtIkpZRFmRE3vKX5WyqsJachvhgcl9824j1a3jWa3pa+Liws4cugApugBynvX7iBotTFstjFqtMQoSBcL6CZ8bDfquLW1ictXruDAgUM4evgogt4Aw94AfSYfVirIZdP6Hi9Gr50BWoMu6r0O0gUyavMKKurWWujX24h0DbhkUuZ6s4adeg3JTFJsBrJhu+0WGmRc0kqAqbS89v2emERcZ/Qt3d6u6JnNMAUzX8D6xoYCHPgsEGQkc1PPPPdstqqijXMjG2mdxFJpxJmo60dx7cZN+eJtV+v48EcfwcL+ZbHtKKc6f+ky7r3vDIqlAobDDmKJIcqZBDIA8mMPxUgEqUGAG6ur6CZiWNmt4lvffwoLcwcwN7OEXKKARrWBSzeu4uTD98FLRNAfdbBb28LarWuStQT9DuKDPsqxGA7NTOOuxQUMe23s7m4jkUkils2gPhyKAbpZreHcuUvIJXIo50oqkrKxOPbNJYHRRRTyEYwGaTRaWYzGk4im5rHd7CGSTeDmzjq6QRftfh9+LIP52QOo7bRlrn/86CFEvTbW1la0n05NzQlouLm+IUBl3+J+STl5pLCYoeyTEstdJpaT0ZzJY6fWQq3VVeBQtjSHqX1HJZsKARjt4QLbbO+14BeTPIvVwxOX6antlp4b7u1hgFnotWQTVANi9mqZPdb8nobEwYsW1LT3l10KeQgMhhJxleah7NulGZLzYQb+blCkPfc2gVKsPMl0jFmjOo7QKhkgLIpdrW9FjuPzh/GXzoQ+BDvYYOlaELhUCmroO+kKLFeqSfZB4JJNixiRzstZxQf9luy8M6aGMS6tLeUQLDT1N3aqZCO8ltaZ2AezY8rJ2Z2nUej96T4DQQVvNMDSRAxPP/ZVTKYp/fWxWanh1Xdv4ac+/6/hJctK8ab3lgIZQIuQpJquZqeF3XpV+zUZTyrgaAZOu4tYArFowjwenVRMIKJbc2IM1qsmzY5GtB55nhCsizAN0Q5EXb+QWUrmN/das2sJpe9sGE2lYZNoZwgvCR6L/772SJOGj9QA0L6DZdpOZVuJnlMTRZQLebEuKJesVLZxY/U6tjfXsXX1EkbdNoJ+Dz/96KNo1Xdw/sJbKBa5a5CxFMG4T8iODbFHj3axOHnfqg0LvBNwHo3qrGEzy89MaXYyPaE6gu+NrH9TTHA4mlaNxPNJti38cfGMGmAOAHmtOchiE8l1Q6CVA0IGbjEIjkmoGqgm0zqHuHfyutCrmGcTn0WCdZQr2YTe3A8pV4slY5KbMnSO91feWJ6HXJIy6piBv2SRej6SmRzShTK6Iw+DcVSJudFYHs02pXccJtGTmYECQwELBBgIXJIFWdndQa3Ns7YgL1NardArMMpmrlNHetxD3h8gRUP4Th3NyiqG3Yb27kMHDiAZj2HY6wpcce2+pKxsqumFSxDg3QvnsXLlGmbn5zA3Py+WJO+FLCz6Npzm80NfZRukhr5d9pn5iwM1hvfNzE7bwJ2SNSdVC5nn7CK4zsjSZbryif1lXP7u72B/so5SPo6RH0c2ynRqY9/SMxijAfrdtjVmY7KLOxj7OTS8SUwdewT7T/8YhjGCyGOUizl85St/gM316/rM12/cwi/98v+B516/jKdfeAX95joOZnfwmYdKKPbOi2XJYBINu6mIYHhKgrY2bYGlrCttn1NstUwjyAodGPSoEKk4B0/jCKKpInYGPp594z35EsaCIdKJCBbmJjFRymByIie/QCbYptMJDQUyWUqlA8SHY7TaAfzkBEZeAjPzc1jfvIlOh0EmFCRPYmHpAfyH3/wq3nj3Oj728Y9hdt8Crq6u4vSZ++Vv/clP/lO8/MqLePH553H67rvx99/4G3z8kUfwjb/4Sxw9eRyHThzD337lq/hnP/PTeGflksIZI4ORaoYdpskTsO0OkSGjiWAQ2WIjA7u5H1DFUSqV1LDSBkiebokEosmMlDOFfBrHjx7VEGLlxi289vYF/NTn/jm+8MV/gdUb1+TLe9exw/i3/9u/xWalgn/zq78qhleuWMIT//BfcXihjPVrf4/J9EjAI5817kHtkYed/gwO3PNjOH3mNL72X/4Ttq+/iFjjOiZ9H9nEFKKse3JRxJJDROjP3ouJZdoaNOU7HxBQpJXS0EAuns28B2S0DwPzSEskuaeMkaBXKtcBfQnZa7FnoZVHIqH+KyBzk+elhthODUW7imQG/Q5lwLQWIOmE7MQxuh0OkPi8JVUHDPs9DRUSfpxeRiDE2Os0LZldyi0ywS1t2CxjnCckWdgEK+ld6cJHuSfZKWshHxpAaT1ayJg86Aky8MwkqCFFDgFB+ml7SKUtzJLnIVlyHDIR8KFsm96UrAWMkcTWnwwfDiUCdHpAcfIQmp0Ivvb1b+Py1Yr2Z9oXsfbhEMEYWAQmzYpFEm+d5SbjFGOOrEISOBRGFiDBsLFIFLu7Ve2HdyYu81OyDiaAzFpNg1/WTRwskSnIwJtRC+87PIEP3rcMDFoI+ta8ExQlLEglFq8HvAQiY9ocENVoYTQma8uBQc5f8k47s1Cna0CVnZ1hnxNa2SifWUMP1jP0PraigrURr6+pZFyh4eo4AXvKleBwhOCkMccc7uuGuexVzWdXPapAaq4bT70PdwcC3woaIk5AlYlk4mR5jRXklEok9ZW/eJ41+yNJxUfpEkpHTqF45DQS00voBGPkoyPEyN6kPUwQx7MvvoWX3jiP69sdBJJ/M8SNjjMe2r2BBqi1XfqJQjU1A2q5MZLBSKsu7uOmfCSLO4H33XM3zpw5IxsHqgPZJ8WjCbz33hW88vJr+OEPnlJvzL/P4ZEYqFH6vjNAk3iCNCLOPoa9Lc8ZslgJuCfEKCaBZOgFSGaTWFqaw0P334MPnLlHPv29yiZuvvs2BrVdBK0aPAKXQwawucAhhf0xJX1ojHpHcJI20wGRoSWd5PemcbG6yq2LENwU6KoiOSQNOGDSwBhj1Bo1wdVlt4HLkEWtgYRN2h12yGcm6hKzLfiG6BXrFwGXUus47JN9/z8CLkWFCIMpQ8aus3YxJVZIWLAsFVOuuj2P+17ocelq4z3PTUeGEx6iAtalNSo4yNjHHFiYvyV7HFoGpeClCvCyZeT3L2Pi6HHEy2WMORQi5sFbIcusNjY2b+DJp76Ll159GpF4gEiCexw9LruOQWnAZZyhlGPzi5Tf754S7DaDOlQcCbhUz8B+xq4rwUsBl4jJu56sy9m5RRw9chIHlo/YYGYcEV5FQoDPWm08RLvdwPMvPI2XXnoWjcYOev0mRiMOrEQCxmhI5nDHPIklvWZPQ/CdWB2H1xa6y7OUOEJrNECHKgCRCQ009seUzzNnwpe9iK1N1iF3BJOKoGF2HGN6hgVUAGQwVZjDRJ4Km2kpDiamppCfyot1GYsFGPcbepFt2VpdwWBnXcBlYtwHq0GCllEGhmnF0neXbEsLP/J+4oH7xkxypEeimJbWXVoyledJNka2FRkQfPFAFWCmRXQblGThKC9GMVLs59hX2ziNCn+bwWh9pjUyIVDIr6GnprN91p03rxLSn//biyUZnv4/88k0744Q1OREhAEKBnhy8iSZFw8hNnOFPCanplEqleXBQzCThQMPe03XnFw+nEiISeNk4EZ9DllAtwvpkCkjANU1daHnQ5g4bgwiS1sP2Srm/2DXi80RmxeTb1jypk0xuKnaZwknJXaZw6AIyhTtZ4s5Q4/LTFrNVMiWJZuEwTu813wRxOSLRYlAWU4iycRJpdRckV1Jo37+DP43Y6WP1fSwKElkMugOh3jr7NtYvbF6m4FISTxZVZTHUVYdq9LuewAAIABJREFU9SUfJ4OHhRk3OjbDnD6TYckCJPRmIVOJMrAW/bBYpCkcIa61yfuscAQG0Ti2KH+2QpLofdbrC7gkLZ7rTQnsQSBAlteWn1NJ6S6IhyxUSoNoK5CkV1bA6SgP6wR6QzaBbclmzT/LfB744JN+x8ODDRoTzHnd6T9BUJYT+1anJaB4t74r4PLwwYMo5XLyLxm2WgjaXYzaHQwaTczMzSNVKIBxDJv1qkCzq9eu4eiRozhy8DBG3YHAy0G7g+rWlkBYppZ78QjaQR+NfhvVXkeJlblsQYmdBC1H9Hfr8Nol0A4GuNnYQbXdQDafxaEDy2KKtptNNOiDx/ArAtZsyJluWa2JecTrzkk0N0yuAzIot3cqahglNWJqeDKFvAKzkmreDbgkkMuNRmY7moqPo1FsbG/jxq01VJstfPiRj2F6bk6+gKtr67i8chUf/MiHJe0YDbuIRvvIZ+KIcsMlG5wJuAMPmzvbiE1P4lJlB3/1d9/GkaUTWJrej1w8h2qlhovrN3D8Ex/AIAELi9jexO7GKvK0g+l0xNr0BwPJ9u86eFCfnWxRprK3GJ6ztoZ3Ll9U2Ajlm51qHVPZPPaVJpCLRjE7SR/PdaRTDI8Yo7LD1MY0soUDiKTL6EeTuHj9htiznGCl83ksLR2ARw/K4Rj5dBoxGjiNh0pK5ZpMUqqfL2B+3xICJprWqvKRY7PBIoBgcmW7InlLrjiJTj9AsztQcnI0VUJ+cp8YmDwyw6lkaCOhfdhJwG2Y4YZHHgOn2tqfyWSz8C7br/msmJ+MyTX4nrT3hUfD3vjWvsM4GLfBuHBwpQEX10CYor2H3RmoZ3mKPPTcTwiPh73hlQ1y3GnizhuTVGo/Nl7Anqek2W7c/sXCzgp7l6TnPMXY3PBcCAdSOuukBnCSmdAj08nbjXnpi4UppyyBfRy+GetSyatq2uxaWX1ltimhUberA/fAZFPMcPDkwFZ3jQzs5c8naBJgJjvCc9/9KpYmmTw+xur6Li7cauLRz/4r9JBFuztEMhlDnB7kjqEq/8c+E6PzYgAQuBG7Kc5hjpmvE0ji++fAhZ+f0mU2HwQL6Z2cIGMu6lsQyuSU9kiyDTPJjDXRbk2Fnsya9JMtwAFXIo6YDNEjmpDy31PQWcRHn0B8byD2Mr+X+xnPO4Lo9VZHFiRkqXPa2m3VlOx44sgyus1d3Lh6CddXLitcgwX6FFmPs/Ni9D/84EPYqWzgzddfALGZdJKpuBGxLXOZIvr9JvqDls4aTrppD0L/SO5X8sAO2JyPBJxVm31s12i90tXZWavVBdqyEWThSHCTwyOCKmxcxpG42K1s+HlekdHKQXA4kWbhSek3a4xCJqUhYTJFX0kOBQ1g4B7As5WJ0slESvtzt02PLbsHlcoWLlw8LwDx4KGDasi2d7awQUksh2jZHNIKPCKTkSwn5+nmxTBUcRxFOl9Gp+ehR5nbCJKb11s91FodgZuUbvoxsuQTCCIJ9CMEUgzgphcow4sG7ZqAS7pDltJRpOgbHBnoekuxQa90BjzRT5RNH2tEqkC4H/KacPga9WXfQsarzgvK9Nzewjou9JqW3zmliKo7nP83g5AGAwEJHAbz2rCLS6XM0obsHtZ32luCoQFfA9pi0GZgDfccXcCVx34Py6m6wnlAFgPaSDJWWlJS+kr2BUIqGRd99LpNjPwcakEZUycewYHTn0Qge44xyoUsvvKnv4f1tcsarl+5elNS8ZffXsEzz74If7iLxfQOPn1fDtPeqlhKbKDIJqS3MgckBlZ3BFza4N/tCSZUlXcf9xbWgxw4MkGaZ20klUN9EMFmle8/ikirSvwZxUIKyQS3XVpCRDAY9QQgxbNJ22+7AZL9NIIgjXrPRzo/gVg6iWanjt6gjUgsg2Y3hen50/h/f+PPsbvdkxLls1/4OazcuIEXX3sNn/+5z+NDH/koarVdfOVP/gTXLl3CTz7647hy6TLeev0tyckXDx/En/7W7+Nn//nnMLm0gPcuXUIunsQOQ+Y8MkCAG+few6H5aVx576KeTQJZ3Df1TCST2ie4F8WjBOYpB6X/f1L7RCGfwU/8xKMaDiRzBTz+g2dw+K6T+Ogjj+Df/9+/jgvn3sLxQwck4+fe8qlP/yQ++emfUm3y5ONP4+j+KVw5/zX4/W2M2wRryOry0eczEzuKux/8DO574Awe+86XsXrxKfQ2LmAqEcHi3EH0vQGawypanQq8zgiJfgYeG9tEV+ddKu4L5JEXICV6HMDmWSeR6cfQQvrtmcdrIpY1sCmc1wm9tjaMdWa/20enZd6/Wa7XZEZgFju4Vp1hgibVZZoynwGy7uHlkM0WkEh4GHR2EHQbiAc+hu2R2J3snYw44g5u0f4NZJR82oVv0MpHjHiGfigE054rO7vIvqEazxRslI/yJb9i80MRw5HNMVU8GNJOIkyJjcpzOBr3ZbWh7ANN9MhuM7sVb2xnBs+WziCCSGZaljx/8fW/w5tnryGeykpxoL2M564jxIT4hZhckm8axYY9CYF/Xkf2R7Q9YBgZ38f6xpbICuHAySS6HH6ZTRQlwzrPR7RnMkCawGW0V8eJ5QJ+5IFDiI64R/LGRe2ZJYTGwZ3uJwvSlAOVmggo6SRtSYihhYmF9mTWi4Xef57+LZ2zsu8xEDE8b8OhLL/2RsbIVZqyrGxCKajVTLJlcV6OJurnPXJBL84bULC0wAIDOmQhQxA5CAy4lPpN2nMhFVzb7LfUB8kbn0xPAhcWqKo+jOSZIdAm0zyWQ+nQCZSP3Yfk7LIsSFIYIB4wVZvXIY0XXj6L515+B1e3mgIF/fgYySStxCLoci+X+qzBvE6kSTphMCiVE7TjCxhIauqGfp/nt49Td5/Cgw8+YDJxBo3S5zqWxrWrN/DqK6/hicce1wDMBtkEO+1+y7pBayBQkLbOFJmlinqodeXHk/oj64ke7VXSccwvzOCDD57Bhx64D/PlPAbVHaxdeBfVmzfQq1aQ4iPiBko2lOdeSKn4UFLxOFltzlKO0m/WFNxTQh9ssYldEKQRzOzwNMDydoiPwM6QeeCKd61rVs1u6BkCmATcHG0yRCut9rdq1KTi/CvsoxjqcgdwSSxAPYOuj8nSQ6ZomANi78+RMVRvWx9CMlbYqwj7GdszppcLbQ77jlClGu6Tof2fyKJiWhtwqcAg1ZskKdAy0IDLAMzSSAOpAiKZEnKLS5g8egzJyUkEMVJ6owLpeUYP5SF5C088+S08+8L3EU2M9SJoKY9LgXc0/okq0Ichc1GBl+xt2A845YoGKtzWjFkq2TdXkhK4eXHZk3GXp+I1gXSawHoZ09MLOHz4OJb2H7bPxRrS4Qs8DznIJiP4pZefwwsvPYtba9dRqWwowIqD+0w6oYDergZUfIpMru6I1RZuRLCRNZMsLcboe2P0CW8IhDRv4OiAcnFm45rXrV6CUl0cEm8p2ZCSl7MXs7ChWDSFmfICZsr7MDlB384pMS5LsyWU5spiUI/6dbEuW7dWxLjsbd9CfNRDIujBHw9NLs5ARzN61D3mIINMde8T994t4JIHi2tbbxu5emwACFaaOXohTyArZ1TqkLbrHgx5YXIxk4lyh9Q63IzDr0Lmw+nPXmCOyYU1X1ZUu0u3Cn0tnXx8z87jDilj2BwYDd4YnpKV06uNzK8+JeXm20jfQRYmBCYpK6dZPacvIdOPRXooLTfGJgFEUqFZbLjm3TGDXAa7k3obOyns7MOH8jZ46wDaUIpORiFZFSzEwofT+YfagWmTPjEoXWAS5Q6GKTtjZXk7sZi1pjn8JZxAh5RN1HSQhUEQDrQzRhafT2sSTFJe16tWaxi7gQCPWBJJeVLxRfAqm8ujPDmJTD4vJl+t1cSF8xextbllrAq+or7o1v1ORwudjSUbCv5bxoTw0Ol3dZ/488l4VHq3o1czhITsyJAZymRZySFY1HJiEPcxOTmBqelJTaQFloO+x21Utnf0fUq34+SYsnE2SMOhwil4wBG4ZMKjwAsF6hgbNgxyYlPA90Y7gk6XzBprLijF4/R1IBk8U9AjksUT5OP/x0kyU9H577MRZ0DL/qVFHFjej2I2C+Wjkj1JD1BeC04bae6cSmMUjWCrSuByE9du3sSxEyewvH+/ClZOyUedHmqb25b+XcpjHPM0JWFidrXbQa5URJYhRP0xhvUOgkYPkbaxVVujPq7Xt9Hsd1CaKIkVwwKkwYRLMquyWQ0ouH126I26573KaWlPxRxZDQR3uYkqgCeexKWLFzFsd5FLpjA9Sfk6fTfJUA0EVlIqQz+g3pA+f8DNtXV9RhpuP/zBD2Jqbh79IFDReG11FWfefz/yOTJeOHEZODNkXlsfk5kMSl4Ub519B/5EGdeqVXzniR/g4NxRLE3tR9ZLYWuzgstbazj+qQ+jHxnAazUx2NhEa/0WUhEW9wPdRw07Bn1kMxmcOH5SxXGt0cLK9VU1Ziw0S6Uibt1aRWtnG5PZDJamJuD3uaE2cfhQDqkEPWr6qNdpFj5GKjOPaHIaQ38CK2u7zPjBzcqm7tPxk0d1ULx37iLyqRwOLOzH/OwsCoUsmu2GUoS5BuiXw7XJJlFSaxU3lC2QlWa1YiSWRDSeQTKTl8dla+AhiKbhJ1LuGbHhRchsD/cg7jUchoRTVO4JNP8Xo5ksakqCbLy0BxBqFiuAKgQNuM/Z8EI/1zU9nDzvGUu6gkQMDucrabITFrm2r9852LJDjx/sTsAxJPQZaLk3UON/lsSChtO2A/PAtH3x9h64h4861cBeYeSMKmXzQXm0Dl3bI41pagM5Y1O6cCMBn2Srkmkg3uBe0cfPoUiQgD2kfpjeV3h9+KHE5Hcs+XBYFxbILOSUfqxiUu5gt6X1Xsz2lME23n3pO1iaYAPlYX27jrev1fHIoz+PoV8Sg43AakCJJ4dS7Q7iCR/5Yk4NjAp5nalsgNhA08MypQEhn/NkmgWTJ+k1fSzJ/uJ+aa+szmW+M4UzUS4UotTuLLLJuMnNeJ5wnxZbKB5TwdvRYJGMGe7/5sllFikmXeUVpI8mi8zSRBnJbEbFN1MHL7z9OlbeewezUzls3ryObmMX+XQSyVhELAsCj6JRRuLIFUpoN6qoV9dRynqYLqd0DtV2GiiVpmWzUGvV5OtpYYBDyecJHnZ5VtEP2YHJ3OPoK6liXIAmJVVmXUPwTYF4nY6YmMawNZCa9QOZ6Vyj2UIJhw8fxsTUpPw6ay5BuLJLppAvz04CwbIUcGwhso5YZ3GvVSChwozMmoDnpGSzPVq+2Jlv9yhtdvBi6fFZ5WDR0jTJXGSjl8pktW8TNGbCLz9vZbeJerOLIJJGoTwPRFPoDRm4pvgISeCCWFQyblp7cM3m0ikszk6glE3CV5PeFnvEjxCs7eqMF2hJWx7fl39yZWNdYNo+eVuW7HxQbWGJpFwzbIjaHQYNslG051gJ32pgTCKpVFdnraPAGXemc0NrtczTmx6CBIXJ9pHkmMwinj8cWMV8ebLO5mO4+K3fxqFcC5PlDPxsDt5gF2mfTLYe+l5cAThUIzCoKuGGTMNIFjvDIvLLH8CpD30Gg8SEPstUOYc/+pPfxfUbK5JnXrm2iv/pf/k1nD1/FY999wkkghoWs3V8+qEZTOIWCsm41kOLibXOi8yGqkwatj1VoJDusauV9bnNsoKfS+ezF0Uim5eXXoTrmMPNzW1ERiMk0/QrHWFIv6hsHPF0QgAK3bkYIkHDfa/BYXAe3SCBVK6IaDKGRmcXgxHB5biAy7nlB/Eff+vr2Ly6KfYpzyhKxL/3g6fwEz/5aTzw4IN4/rnn8KXf/wN88fOfxc0b1/DUf31SkrsDd92F5SOH8LUvfRmffPRRHH7fKeSLBWRiKcSjPjpxD2+ffQfTmQKmCjn88Kkn5WNapYVQkwPdWbzx+hta191WG0uLi1hbvY50OisJMveRu04cw6lTd4mxy3grAppjP46TJ0/i3//6/4VL589i1G2ikM3J1xfxBH7l135NTOTXXjqLXHyIW9f+DtloG0kkLNgpSiVLBM3RAo7f+2M4ff9pPPHYn+G9s4/Bq69jIkHAJgI/BUQyrAvHSI+jyI3LQGKMYaKj8yLDvolseLJW2HT6cSlYWDNS0ULJtp2PDHZIatAgiy0FZ9Arjmw2xpNxXtCXXZCGTxkSLAys56ClXukiSrbdqINoZKDtsEWXmtg0Uuksov4InfYGxt064qMkgracHs0TmQ+awqwIRPjyG+fvuUdwLwwHg2RRip0/HsGnvFx4G0FLY6FrmO+sUAzysoEkm3U+k7JcGg6AXl8Bcqq1ae2VSSGWTuhzq2dTujXFWvZVybs8c5QYH0WQmcDikXvwt998HD989m1EYimkc0V0BkwGp+e6NbW3/aotxde0hvZMJdyQinsUlVQzM7Oqa69fX9XwSWe/830TC072Ey51fQxZQqmpp1cqAaX2LvbPxBXQExl2EPR4QBpwSZURlVFignpJRJAR4BSL9uGRLhgNmZGOpuOA0dugpNsP1CeTChaGFMogT2eSvPMcwWWcLOgbxOoSt4bryAgv7Om4pvYGtMonsrrNFBG64KYE0bfTM5vqDALH/PeMrMFnV/XYkAo0J6vX0rA6QDVNqLzYs0Oj8DqC3jgmn8vC0hGUjp1GZt8RcFUnRl3E6L0ue4IsXnr1HJ5+8U2cv7bFjGREfD5nBEQJzjJBvo8uh4qBp1RxkibiKQ7duH5Zv9l+yj2Wb5XA5Y985EeQzeSVtG5WNHmsrt7C66+9gW9/61vYqexYWBa97hMxScRZZ5otkMOXNYTgZx+rliLLXWQND+gMe+gFQ/hJH7Pz03j4gTP48IPvxxx7NQ7NLl1E5fpVdCpbSPsMOOqLdSlPW/47Ai5NLs6BqwZ+8qy0YGBbv7b/KyCFAI4j1NzpG2lyffOr35Nkh0zFkGxmQEWYIW4ktXCyrqXAg8fwGPutA6UEEBJr8+FR1bknFeceQsmxgafy03QWeGGtq5pbzGIOPWy9yYpOg0zDjdR7hBZL9FoUNmKMUL5j2T1ETHlgdlYuCNrZzQm05OJ1jEs+d3x+5XHp0RYnhYAavmQeHoHLfUuYOnIUqakpIJ60fdAxRhksWK1t4fHv/wO+/8Pv0kJZwOWQUnEy5illZl02jiBFhmHgC7ikrNq5/u3hGXzOuReK46BZAZmMEUb6UNyBYEgLqhT8WBqpJIMdibHMSip+6MhxY43yGpH97DxFOcDmqOfV11/Ga2++go2NW6g3qugNqJxWZyTgnRZSipFynvquAXMgvUFWJBjxSW4PyYw2b3ndItp1DCN6Mc+DaqEI90SetiQUhfanLtBLfc6dwOXEAqbLC5iYZP09KdxoanEK00vTyORopVLHqFdH69ZV1Fcvo7NxHXGqLVlTjgdiW5LAoHepQRiBS1oaefB+5NRd493dioFKThanxccDSoxLTvgSKBYKmCiXlFgqBmBYdFm35fzJHFsnTLDSZMAWj6ZAIYsx9LHUIeAAPwebmgzdEtzCB+82KBcmlzuvNXegcmPVIeyuZIjUs+GgXyGBMIJzlIbx5nPjYoMhf0dKDZzxvoUA2c/iIUfgkmAQZcRkBxDx5ubIh1aeIG5CGoKPt8N57L3LN8bJDO9spg2cDMFM5+Hp2JLhtMEmF+YVETb7Ybp4mDROWjsBCX61hDmbqoUhF5JN6D2GtHAzmjZWp01KuWHw31QgApOr20xUY7Ia06k76HZ4mBNApe+MBeiwGaO5f6ZUFPBE+W51Z1cyanpcZpJpTTfpz8cpnFIK1YRwcmUALFNTCSxz4swmjg0kmRhsuHjP2MQYgBqIQWE+LpTzRZFM0strCtMzU2qSFVQzGKDVaGK3siumJf89fnaCpmR3sNEkuCrPG99Hb8TgoggSqZTWRb1RF9uFRZrkedyIAXR7vK5sHOlnGUfMj4IG5pJbSWLIhDtrJsNDLmTBctpx6NBBAYXFfE5NxZDXmB5lw4EOqEKuIE8vTmI2d3extr2F6+u3cOwupm4vClxUcmNvgMb2LsqFAkqFghhM1VYd9U4LXW+MbKGgkB/6p3WqDQStPuJsULwIar0Orle3JWeYmp7CkYOHJDerUhJYqyKXTovho0AkemSpsTaLADb5PFgIVrIBFgs7nREb4t2338ag0UIhyeTsOTX/lIyycCWwTTYu/dG4MWaLJbx78QJ2GnU1HpRrUULODVnyIkBm/wRR/dEQKS9AoZhBJ9rHwDOhXCYY48a1G0iUyrh8ax3fe/JZHD90N+ZKC0iME6hs7mC9UcVdn/gAxt4IScoj63UMd7bRa1ThcXoTizL6B9V2C81eD8uHj6LfC7By9QZ2K3WZ0GtQk0yi223AI3U9NkY8OpKHWdCtYS6fQCEdYKJMKWkHrWYb8NIYR0oYRebQHKTQ8ZK4srYuAHX56D6xX15+/iUU02WcPHIvyoUyJicLkr+wYCYoxHRCHmzdQVcFItcPvXBots+1GowtRTOVLaE8PYdEpoBmN0CzHygsgexa7gEEiEIAIPxKkEXAJQ8q5wcn1k/v/2PrTWNkS8/zsKdO1alT+9bVe9+++zYbOUMOxU2kSEmURG2RZCuyLEuwAAlOBMNJkCAJoCAOHCN/giBAYMBGYiWSbdlaKIoULZHiLnKG5HA4C2ch585d+m59e62uveqcqjoVPM/7ne6mkjto3Jl7e6qrzjnf973v8z7L2AE4BDXdvnosKTGtiBiOjhlvgFPCKnQgQ8KJTPZstzMmhvOJ3FVSChUsLlHZMfAnRMMc2d86oETCzf+yIUvyDTwXBHSKoXLC+P/BM8Je7PSw7DSQa1IbV9i5Y+Pk57s/10Q6eQ1LGteZ4KS7xkw1wNO9QRe09oPJjGI5GNx5YqSvi+pk084b6HgQKADUQzobKBF4sHMDN1/+EvLxoQyt99sDhP4y3v+xX8Y0U+NMQwA0WVhk1ZXLdSVbTqYMP2ODZKFIgZ8REMqGQ748AnZm6HRaYvRyW2ZAF894PicqmimTHo8EjmaDnBWRBMacd1jCrOUzwT1DQz6u56mdu9yT+4OuBocEQQk0HnXaODg4kIcu90TeKRYnYpphhnb7AIf7uxj227h75y343gzp+QTzyRD1YgH1aklN42waiZl/5fF3ormyia89/wJaRwfYXGtgNtrFcr2AC2fOkE+McqWJysKSArbYYA0HtGp4JBCSzT1BIAGF9PxkImw0lPdtsnZ4bhFIIyhsfrCm5lCaLodfM3p3csBF6R2ZGgQMp1IMsPY4CZ1LobJYRy4oyOakWCmr+Cazk30DQUKm5vJsJMiYyKS73YH28WqFk/gVY40EDPGpoVqpIp1n0IQ98wIuXSiVNQoznSFMjue6yuSzKNdqkoszPdrPEvzNoTvkXgAMRhMMhqHOYoLWBHcZ3MPrsr39CJtn1pGXnJ8AjvnwUuY6CkfodnqyvRBTjENv3uNSAQXKzNU0EQiwdWXsaDtr5Tvt1DMEG5Pimkwofg8bbnpmyq6IZz0L7B7ByqFWFv1MqQZaWlwUaEFgKBmwsX7V9fDSuHd3C5vNAt789P+Ba/UIzQbZF0V40zbyXqhAq6lHDgUHy2PLJZ+N1KSkgjoG3hJya8/i2nt/FnHQkE/cQq2If/uH/w637t1T83fv/kP8w9/6z/H2rfv4wuc+h2JqhMfPZPGRdzSRHt5ByY8QjXrHXmqJBN7eIxED7mk2eOLuIpMMJ52VFYNHVYONOQL6MVJJRIZsN8J0byjvbc/nFjKTfNILPGSKWYEoIY36M2kEfgHREeXERUQzH9liCX4uhRH9aOk95QXk06K59i78j//z/4V5z9jDHOQWyxWsbp7B+973Aayvr+PSxQv4oz/8Q7z1+uvY2X6oc4vv77F3P4PzVy7hj//vf4vLV6/h6rufQa5UQtnPo1GrI9Os4e0bN3F+5YwGx7QoYl1GtjYll2THHh0cYGtrSyqFK5cu4S8+9SmBz6zDHty7j0KO1kVklKZQKJeQLZXw/h/+MH7jN34D//1/+1/j5ReeU4JviWFjKV9y1aeefRb/4Dd/G1//yjexsVzE3Zt/ilKmj/k41mB7GI3psIVM6QI++NG/iytPXMHnP/cn2L//GsrpForpAYp51tAEU1IoMWQvlUPGW0K2mEGajEsApVwFs2iOUTfCbEyZN9lhBczCSOw0AmhqKFOegHc2/QyL9PMOQFVyM+1VIwuApCclz6PAmliyZHhmzMaUNwbAdIS0P0MmyGBEkC+9oCHn3KPVzKH2zwAFgMRiBpekWNemnDc7LS+sBiMQQ8saETyodKJdBhmU7IsYkhgQuHK0DQdGiJHnAB4TINja5jCUJAO+b75/+q5TYyu/eg0sKaNmT8F6kwFdBD8MLNEZkyLNzUK2onkG01wVZy49ga994yV87gvfwizNYMsqusMJRvQblLqH7E8HXiZcSxPICahhyjr3GtZKHJwsLi7LCuPevftm1+HUgjwz+RlIipBfLwUzZBVyGC8bgAj+dAJv1MWF1Rx+5IcuwZ+HavAZeDXn/kkQVGUVP5OPOe+TJPBElicK75GXfgIyEYpgn8R7fXxNTe5uvpP8DDbMtUGVBd2xt+b77mu0mvgVEkByQYEui4HfL2VkEgLI+yh2ZRKcYum97BvFFnWBqQkoyetnwCWnlAaeGtzkVDUWz3DMLFMf71QshDsmKbKZs8ivnkP14pMon72GmJ7GlIaSVETHkkwR33nl+/jKcy/ixv09RFJrEACnTzE5HFOMOQQdMTiNILDJ0pVhEbCH5PWgNQH72YGuEQcZH/3oR2WlQIuWQr6EIFvA9vYOXnn5VXzq05/G/v6+5XkIH+DP5MZrz7V6fYJ7yZqcELi0+8Sznc/taBbJr9XLprG8uoRn3/VOfPj9P4T1Rg2pUR+PbtxA694Whge7yHsM4SFwSV9V1r4ELo1tmRErmExhYycm9gFJoKMvoJMzAAAgAElEQVT5tDvlnwMubbCfJIefJpWdYlweD/eTutcxbSXdtsBInl+mPrchvPqBRAKuk9YxtNlHyAaCe4ThCGYXYfiJqXBYoyfYjhECrKY0QPIErnFqKPesSL3kamPlnzhJuYY6AiZtEJK8F3urZp8n4NKhzAqacngQgUt+EbicEbgMypgXqiitbGD52jWUV9bgZRl6k5Edh0Kn5hP0+0f47Jf+Ap//8l/CC+gHTDsj7gGRrlmG7NzYQ3GeRV6sSwKXrKupBDaJu4X88nmy4Y5CruIU/FkKGX7RbzzFM53MZAZqkTxXQrO5gnc8/W48+c5nMNN+6bk1SXSfvWKAdJDBS6+8iJe/+xJ29nfQG3QxGg+Fk0wJWEqJbnuh1iHxODdsMnzJAppo0UFiQW84lNUQhx2EzgnEZjikm3kCLcmcSU3p085QLgt+1jZJu0Jeb4Lp5v6LtBegUV1GvbKIWr2JWnMBtUYDG5c3cObyBqoLRQGXDOEd7N5F797bGO7cgz8dITMZibhkfQF7MAMuWSPNPJ4ZMVIffOz6vN1umZzaNSTyhxCLgsBlVhsDGxoa8vN3kyxHRgd2v46dT1SAOtaPGJTOHNl5Dpjc2CHpp5th3eET6fjJBui8VrlBOwA0YWwY+4fFuVsIosgbiZU/h8Alm/gRAy4oi1VBa69TKBpwSYaDw3SPPbhkXMypATduB+JwgyKQmQ58ZFgw6cs8MhNZ92lAMmlEk9dODsTkeiUAbfL/GBjgUlb1mWaWis1pmZu6HKdqueRbJV0LjHAzCMfeNADzdKCFvYtjgNUxMiWxVsIpN3QDAMWGHI3V1FEi1+8NjmWBrdaRQD79P6UiqosLkrgNBmT6DAVUsrHghLuQzYl9SdCFjAcxTMmEZBATPWvGYzEquFlYUJKxUMi+5CSLXj4ENnld2BBz0dmmR9bOVH5alBWTcZkAl2oUhyM1HDzseUjzsxGc5p8zsCDx1NQEJ5PWfaRkndL1drerhpRNLJ8BGWI7TwpKL5KEPUoqCWAUBRSGYpqw4aKU3cIY+FyS8Rni6pUrkmY3alUt/JCS+Q59TmbIZTKolKsgo5TP8l6rhe2DfTzYfYTrTz4h1gGfW4G+owijVhsL1bqGCPzM7UEPPcrZU3MxLjl1FIP2qKPvz0t2A7SGA9xvHaAfjrG6vIzrl68IdD3c20X74AB1MljyeYHf9JbjZxcrKEsJ5Fi+bmTakuVCvxo27+VSGYd7+5gORsinfTRrNezu7aPH4ICsb0E+NPwl6zWbxca5c3juW99SIvyl61dRqtY0iabki2m3+pk8BMkyIMtzPEaxFCAsppCpMKnYR3YyQ3v/EEGuiNv3tvHcN19CrtDA4sIacumCvJ4o27jw9GMggTCgbJC+ppSCM5F+PkVnMsQYM/Qmka5LtlRBtzPA9sNdxOEcjVJd3qWSC0zHqFQLSrscTXqIpgNMGN50cIiFUhrXL9VRzDPhkKAST6UawtkSvNw6Riji5vYuRgixdmFFqcbf+ua3sLywgZX6eXhxBhcvbKDWoEcmp9tmTs99h6FO8oljsiHTErUfsHBII5yySWugUl+UVJwOWkwZ93N5ZLl+yCwajiVv4t7H9awGwYWYJf653AP1rAz6AlJ4r5OBzw/uHc7SQ2yIZODigEtHcqS0QEOcZHKvzoPFV4JBuFGjk5gr4CyZhlJ64jwsNS3V2jH2vJtGHZ8xBpqyGJD7/Smw8/hbXK2SpJi7Qj45o4wKb5YcDrxMwLeEaXDySm5g5OofyVjoeen8wE6+z7EiEhA18fd0jAjzgDTDbisIk2tl+zF/vlhn7t+Tz0/5PEHr7DRCcd5B1N3CaHSAt+48wJUnPopsbR25WhP3t7eRz+ZRLTUliWHBxpOL+6Q8vliEu6EKi1MGO3Bi3z48khVCY6GuPcEnLU5TckrhreCScTdvQ8qaytRkilxmCv9UAZTId3gW8nzlfkUmkEnpGQJBmZv5BKtxok1LmZ6MKUyjMTyGa6RTOGrt48HWDexv31GJTNlLu9PCtcsXkGWhlqHpN31vPDTqdUkm11erOOqNsd+d4Hu374sZsbpUAMYHKHgRCpS/xx6JPqpluJ75/PNc4uBlsbmISq0hH8dCmUMEMpdz8v/he+D6MfY8bVX6OvvYpLHJ4fnI/VBVC8Pa5J1qnkVSC6ieygpU4zlCCxaeIb0ph41ka/P1I51JYmvmctoD+fpk4YuBBCgQiI2WmAaUILIgnnsIxxwG2jqibDUoBnbWFUuqz3g2Dgd9yZ4X6zUsLTZV60RhCu1O1wCvXA6tzpG8pvvDMfJMNK82UKKfcamGcX8mWTmLatpTvPDtlxRywkaZzEaClkftNm5v3ZGfMT2QmVROEIp7AVU8M8r1GDQjm4YpJvI0pdIiKwmwkUFsXxFbN59HsZiXtzRtbPjn1WpZ5xVZq0xNp98hmSesNfg9tETgecQhDM/zUrGkPZBDNO1/MeV/eQFr51fKYlxerUeoVbKYMmAvNUbR51kfoztmQxoqWVzWQkzqZL3kFdCeNZBfezeuC7isao3UygF+/w/+PfYOOhj1e7hz5zZ++7f/Efq9Eb7wl5/BmWYR6Wgbz1yuoJbvYx4eYBp2tQloDbi1z7rhbwOXYrq4hpIUOAGpTH6nsoFKFgEqBNA8RN0pZh2lFGhIRuaQn+c99jEmEyjI6hzmmSwrIpBJ5WMcEmAiKMx92NKO+xGZ0jXUV9+N/+V/+/d4tN9DOe6gWCoLzGj3WEebZLRMzy3u2ZGtNxYcHJg8/uy7sLx5Bn/2B3+MoJBDyDT1aIJcmgqZAF69go21dVy7cB3FhSayTBbnaxTzavwH/a4aeA6pv//Gm7h982381E98TODRnMDOdIY//eM/woN7d1XfEezvjcf4pV/5Ffy9X/1V/Mmf/BHefut7uifbW3eRnhnr69d/67fw+FNP47mvPI/FKnDjjd9HLtVBMZPVkDpXLMDLVRHNasiWVhFhIm/hWjELf76DZm2MYjBFnjZvKfpTMpQghfGsjowCRIYKVMxlS5iGHkbdCWYjhucE8kEb9waCl8jIJIgnAgjDRDjachZMtiTc/SazTWnZth+wQSS0P5EaI4afKiIzzyl9lUNQKg9HU7LbipilMpilaP9xhHDYxzxKYzqIZFWTz1I5k9ceQOCbACX3a1mbuEGyahKyMJPcAg/otdvar7nfqSGWbNA1sPJRS7LFLWSI8l7+CfckEj3ZDPMXA+MU6Kd+15pe7itOI2b1p5LROdiOxSzuT9PYuPA4vvf2XXzms89hPPNQqDZx1AvRG4ZI09/Zp08qmf8pAXR8n9pbGDMknaQFQHEoxLqWoREkNty5e1f7IkFxgpvsZyXRRSzFD+sDyaHnc4ynE+1BHlUsUR+X1or40Q9cgTcZSh1FSTKHfVQTxykGelB2mcFsmtVzm6IxVIpqLwOGEtm+qhWXcXAcGMhLw+ufqOfcCDexzpAY3BlU9hKfcQ0YXaIzk4GFnVgdwH1ZIT/HqkgXBussu4VBcs9kXcL6gcAcVSQEnAn80qKCV0e+ONKb6FwWKcoMchyDjvuDqev4WYh7MKIqJuN6YQ2V84+jeu4xgGcumVVkHZIM4vl444238Ny3voPX376LEfc9Kb5yxkhX8CMH8yZP52Xh2SrVHj1qCTpRUkrGfhSqlr569So+9rGfEFhJxnaxWEEhX1a/8t3vvo5P/tmfy7ufCgfWQZThEiTVinOAidiNRvpCKgEuqRzIsuZKKyjVBkMelpabePczT+HD738vzjTr8KMxdm7cwMHdW+jtbiPP8CgxLulHzWfMWJK0BvLJWOV1VK1ohCN7fpMQN8u5sChek6/zHFEdItZror4w/0vzLbei81iVdNoayYX7sKRO7Ius9ja5s1lGuSBMx7ikf+2c1+jY45KEI4JWpjy1/Az7uSq5VfYmn8WYwqb8sufHSAUJ1ddlnzh/fVEDXC1p5XMSfuPel8I53aJQiJAhUUZqsGtEkwM6tMZeHlOvgGm6iKlfQG39LM4++Q40z5xDKhtY7PKE4BwVIbwlIf76S5/B5770HzGdDzEDBz58vsg+juHP58jNPZTiLApxBhnKxWc80xPg0vBfMUB9R2xycutcnDGwk4opWvnQqofEwUyATDaPYqWGzQuXsHHuAlJcg1x3ga/BFm1dgmIeQamAl159CS++/CIe7jyUp31/1DfiGtncAopjkdCIb1ApxB6RQxv1BC6MjPgNSWoTDej5rNHmJKu16M/SyMYOuOS5S29b0kRnZq0jHgfv3bFNCEFsPg8+fC+PtEfbwSrqS000lps4/9h5XHryMpY3FjCfsT7tY7R3H/2Ht8S8zEyHyEw4gI3Uwwu45MPJqQZX5Hwqa7HUBx4j4/JIQEuC5pv8a6YDhRJSfnGavb62KokuGWZKBxWrzdHXXaOmiZGa/oljYRpwyYdPtF35gLnG1C0mAzNNis1inpNvNZeS6LkD0gUiWEKceXdIuOfAuoRRY5JqWwQmhaanFtNVxxiPxg6chBoXSx03A+sEjbYAi7nJhxWoY96WiZRB3i/ZjE0kKZ9x4T/0UbTEbJMp8dolnpuaVv4ASOv81FyjbtMHY+4kzD0xMpVQS1nrqWAimdab+a4ODhX8xqoRsOvSxZPsX2uc7aYngETyu+T0kpw7VJ7bI6URLpDHmui5PM94/egf2el2jaItyrgZ9LIAIs5OEI9FFqdg9D4sFejFY3INGpaz2SOrhA2gWK5K7rZRLQ8dMs4kR9Ywj8WOTRkTqbgxvyg1iTTJ1YRNB6MVRmK8UlbGf9yf2yDGSSfIOJGZsDHPdL3pmSmfzbTYRXxuCGozoODg6Mg9S8ZmESOZGyWbXz+DEn0xKX1xhZKBw1NtEibDjXDl8iVcPHcezUZDhSpl4t2jI1HSKR/iaxAUYbNPxuXO4QEeHezh8Xc8iaWVFTXNmu4RAG73sbSwgGq5YimpvQ56TA1OzRU85TMpPIrkURmPI/CusNDqjMfY6XVlKr66soKr58+riCPw2D9qo16vKoWda/bgcF8sYxaA4XSKnb1987hlk57yxFxm462ky3wBBT8rOwl+jl67o4OCAC6vAScsMtMPAtSXlvDcCy9g/dxZPPu+9wrw1vSawAYn20FWgDlL1Xl3iPHeviRN+3EfXiWL+kIVxXQa3b0WfKb6jWcYjGP4lQam6RwGnLqPOcWOkc37mmDO+l2kCV7OAZ9eubw34RBxZo5ZJiUgt8MpU3eEfpchH3OUskXUChUBWyM2xTVOz2cYz0aI4hDddhvd/S6Wa1k8da2Ocr6LaLiDbJrT7DLaHTr2NDFM1bC120WU8bBybhVzL8a3v/0irly8jqXqWUzDGc6dJY2e6bTmC2qHLveeiZo2GkRTUsY9iab7Uy66dB7l+iKy+SrmbGLTPvqjUPLLUqGkRoAFB58DNqg2LGBpxL068Y+iD64x7sg0JquKzONkWnoCIBqIxXWiyW+yJzkpCn8Of9kyNZZFotg+tmlLuZCUY1aB7X3mPemC3LSdW9mbFFiWuOdI90L9eHac+HIdnwDCRE9Y6clealJLhxKeRhmTYi+RVJ0Q9W3vdMns7o3YNqFhqTE/VWC5XwkR1Aoz++xu9m1TYwGBNni2YBrn1+lwXO5nbAyTpG0xFj0CbdzjeH7GyE3nSEeHCDt3MEcfD3dbOHv1h7HXm8EvlpDJeSjm6OOX1T5Gz0quY76WeZqa5xB/8ZqxmOdeybOKNilkOPN9UDamW+AKXw7j2ADaueQCDigdY5KimkwrnhMktt3uqFGR3QbSGI0o1RogyBf1sxQAoURU7tVjTKMR8r6HfqeFB/e2xLIMe3sYdXZ0li0tL2F5eRGRkpbt3VcqNZzZOKuzYv/RfQwOb8lvqRP56DGYdBZhqR6g5A2QS40EqET06EnTvzgUy4Vew/QJVGI6GQ5K/ybreYrhiExDNiI5eNk8mgQ2K1X9fO5Nyysrqn84uOFn5dPFgRjrDJ5tPQbfKdxiJhCEAVBKd/V9DeF4PQgA8rnkPeLZS7k3z2OeFfx7gsqlUkUeyTxrORQ76vZUxxjbTqYLasCWFlewsrKMxlIDj/Z2wMEiZTndwQCFglmW0Eydfl1sOPnaXqaspp1lP6VetQatSnyUygVMWBTynnskZfEcJzDLz8lmjomcBE5j9If8rD3tFxxiUkIsT03uM3OeOdaM01eA1RgZs4gjZNMpsTUZvsL0bHmas26ZM/ytqDU06PW034kdLh/eUCoAPhMEIZgU3aw3bE+MKK+mfUEsix8Bzc5+hmE/ko5ygE1g2c9i++E9bC4G2Pr8/4nLNXooZzD1A+S8EDmPQWppBbMQbCcGzTfgM/GWLJ+Zj8NxCeUz78GzP/rLmGTKJttLRfjkJz+BVqstZv4sHKJSzOPWW7dx7+03kZ528cTlRXz0g9cxGT7CeNhS4y1gX/7t5hfIuiGxxEgYKRwWcMtnzU4CpYYn6QCTmUliKRdjOmc+n8ZkyDDEnGoRC5hg7WxDK5OX+cgGBlTxfGYDw9eZ0A5xzvqRDclQZ366UMcoXkau/iT+5e99DvvtEdKje/L24wBiwtTQvDGvCCjzInMIOyFwzHsUz3Dp8Sewce4svvbXX9SZ3KVPNdfaZCoV1oB7FMNf2DDnCwInuGcVCzkNZqny2tzcQBBQ6RPj6Xe/S3vr7t4eeqMIV65cx7/517+HN155RUM+hcogxs/84i/gl371V9Eh6M2gncEY/+H3fx+vfON5vOf9H8Tv/Bf/FTq9Hv76Lz6LS2eKaD36c1SyHZR4ls4pxS6BFpH7R0Bv5KM97GB5dRUXzjDQ8Ai1yhClbKggpDmfv3SkkKbxtAJPsuAQ05CDigJS0wyiIdUyc8wjSkwhVRAZ70wJV/9ET0DdfzJkjcmkQePUGJez0CxNtAnRroRgf5rAtRsOxVlMIz5LDNoaozfqI6IMMUf1RwpBgeQG7tuehrsMmIzDITyuSe5hibWdk2POE7URa2pnPXHsL0s5q2+1OutHndAkuGikSg81Y1UTOOfzrP6NB4a8lwk4ebIpUM92Sv5n8k43IFUzzPdMz3TWKPbnHJ7RQOjshcewvdfGn33qC2gPpig1VtHqR2j1hvCCQHUkX1uXS72HSVLpkUq1FtcbrVToF87+b2l5Refg7a27aLEuTxz9SJSgvB2xmOOU5vLclApBXtBDeGGEzLgr/2kCl9n5CFxGfO/hhFw6soM0RkQc0zs3bwFBXohMhlYOc7PDEHPS1B2JwoXPhgCrRPWRsOv0mWy4y89i1n42xI0KWfPBZH/NCyfvE3PQE34iDzojxSS1lD1WtlckKkJCaVMSgAiW+AxHshqCazXJsDCPPse8JRCqdGie0kYeIhjD688zh9/HZ2k0i9GdzFBZu4DFK09j4dI7ETG0iH0kPwIHtZhpSPHNF17Ei9/9Hnojpq+zz87rfswiyvE5/LLcB/5E1q480+TDyFrG1YQzhqxNI1y9dhUf//jPSLHAcB5Kxkl+2N8/xBtvvIlP/tmn8ODhA+ujFSxogTxyXdUzbd7dBhjSWywWM484Bwex3FvJgGZYKi05FpcaeOdTj+FHPvA+nFtaQG42wd6tW9i/cxOdR/eRY9APwdcZ+03zuKS3osnFY6kT9NyeAhwTCz2dG1YkH9ehBlwaWJ1gAwmLV9D46TL4mBFgz1ZSzSZ5lrqnAmnt7NQQQ787STEBfIVOMSyJrEv7sqGtCzXWfXG+8SfmU1YrHltpuvAgq7CPFQZW85s9lc5FvXeXkyKSk9mEWLhUEspzAm4qK+OY8+B8+z3WAgGmHvOqc5j5RcyDCkrLa1i/8jgqS6vyyKXNE8HH7NxDsUBCVwaf/cKn8fkv/SVGYRfTmAF+3BOmYlsSuKRNSGWeRQlZZGML6iH4J7sL99Z5Vsdi8DLcl5ZZAMd9BC4VwMezPc3raMHHyGSRzuVRbixIqcgzIWaIaimPYr2K8kIDtWYDjaUmXn7tu3jp1Zdx594W9o8O0R8OUCwxJLKsWlTYF214pKQl2dCsOKYRA9poQUJiARnErMWowKWXfhaBFyBIBfLuNOBSTEAWUwItORCX7oP3nLUcSdgc1IjsQJa8scwZOJQrlFCjSne5icvvuIJrT1/D5pV1hZRhPkB4uI3+w5sYPLqD9GSINL3oY9oOmVQ8lXIMXhCH4/BogtQHHn/cAZczTbzkmahUJ5o406/KpOJrq6s4s7Ghwp2TdCXnJcAlPwKN6ekpRKaiwhPsYDXgkVumgXOngUuBmfKR4sZGEG167FdkLJxEgmDAolLN1ZCZJI0gZTKxt2bYGb0qffukSRfiTFYgEzfdIk4CaEgxT5gw9vn5mgld2Xm8cYosz6Wp8ywzrxMGuLDJFLBIMMt5ZNZqVVSr9Bw0vypS0BOj5ER2mTAtk9bvB4DLRIZ+auM6/v6EocACMowEbJyesmjTcfT2xB8zoQon6ZwhpYWu6E8a/IQFy3uR3Lfk3hGp57XjNZQPlXzbaNJrwJ+8gbhdsDjRBJn+D+YnwwmmUotdciwZOZyO8yAjWMPXI3jF65nPFzXV5300j1yyjsgSYlKuMYJSadKpHYU/QUccKMIADRXD7qIes16PN/lkg7QNT5/Tz+geUQpNeR5B2MZCEw8fPcKD7YeS+vHa8DNSds41QZkID1rKqwX8EsQr5JEv5NRw7R/sY9CnV2gomfiZ9Q0sLTR0gEejIXqtlqT0BC7pNcm3x8AKAqV77SPsHR3iiXc8hYWlRTWfkqiMI8T9EZYXFwVc8tdht4N+aMBldaGu6Z9YdB0ClxMBlyyOCFzuUQo/nWFteRkXNzd1LY/29jHq9bGwUJPfIw/iVruF5mJTDA3Sx7d3d8SgIZjL60Uf1GGvLyatAHABZkWxsblvMFGXwU804l9aWkJ1YQE5MqyCLF5543U8/Z5n8ZEf/zGkCNpWK2LJ8D5zPfI5ox8U09aPtrexv/sI+6MOjoYddLpHGHS72Fxdx+byGnLZgpq4xuoZjOYpdBh4JClyCv1uWxtrt32osCEWXWQvcx8g74L+yNx0h2Mm6B7qeT04aCGlNDROgH1UihU1zVzL42iEwainDXocTnG408VyPcClTR+l7AHS8S5qRbLT8+i0GZbgYxA3cP8wgldqYOXsOcn0X375JVy+dAXN6jLCPlN3s1hbW5HMP5E/cJ9jwcTni4EN9IQi82A0jjCdpZAtVLGwtAEvU0BIxpWflTE42W70wBMo7wKueE1pkcByi2CoPBedlMO8nCB2GJEKgl6atotp7yblDBVwhZIYyomcI5neuqmdfCatuzoGHvlQ25DJvaYDP7n3qOBOgnsciHlSW5lvpIoW57GjMi5hW7oGSz/JDdj+Fi55LPc6DWgm+1yyj7Kpcu/W3kuCnYoxkACQViCesDJtanoauLRPfZLcaVuPk4I7eQwZcjac05s2loJrVi35M5Fq8Z6YvIvmwPR4SQ3GyMVtZGb7mE47eOvWfTQ3n0ZQXZMvj+fzvE7L+F/z6AxljNYscm9SAJMLvSOowcZDQXvaq2gPwb/mWc2C3YpisWg0NCRLzu4fPze/n5Ib+gnydfk85KhA4B42o4WZ2WqI3cJGIpVFpBRyngsMdunBR4hqkZPmCN977dv4/usvCwRZWqxhMqFP2wzVckOsd4YJlQplKSOkgFBCdIh2p43ZdIi8TysHAiV59Cdz7OwfYm2tjoLXwaR3D2X6CY644gPMWIdkPNSrZQR+GqNBXwM2FmrymKS+1ss4P2w24wRuWYCabycZe0n4Du8dWUpk+eXyBRQ5UW40UK3XxTpkEXrU7qLeaGpdP9rZxd4BU9KHCMdMEKePsDFDGF5nlgO2AggKyytUPtcEms3XmQuJBTsLU55JHLJxCEiwEy68ge+6XF/ANOXL85ODI9YkrcND+TIzbI/SeYJ4kgNKJsQmmj7eKXnO8aymjU6j3kTaZ+BNCtVSFYeHbUnBeXfPnDur847ycL55ejNN5ikF2Q2jGF1J3QnKU8oHa9LiUCFuBMo5KOd15WswFI6suq27d1Q7nju3KSD/YJ+2LmTZWqNNOTobOVoVvf7qq9jauqXrQ3B5fWUVxUpV6ZUcOBNczZDR5vlqKint5Aq7e/cWLm+UsfXX/wqXKiEqpSzm+QIquTlyHoHkqZ4jMi4ptyLrKzUZShqVypQw9BbROP9+PPWBn8M84DXZw9at1/HVr/4V7m69gUEnRCVH1tUYK7UK6vk0aqUMHr+2gXolxtHhPcRTDimNL8PmP/GFFTTvGu5EAsplTfAyo3AMQsj8PAaKiOnDviceKRhpGhEgsVAi1j0KL5I3caznkOcH6yw+AzwrqBryswVMxhyOT5DLkKFGEIMhdVkchRWsXv4wHrazWNm4gFTclTfnzs4uXvrOy9i6fRfdNoMQyegYC+hVACW9ySYpPP3Mu2Qr8Fd/8WmpJciuFoPIhYzwcdduQ4CI/68Ao4QdbuAWh+XFSlFrqNaoSw5KWS996taW1/DKC99WDcMzSn7aqRQ+/nf+Dn7h7/99tAZD+QzSCuKf/e7vIh4P8Tv/+L9EudHQ5/2bz30Bm00Py9U3UM0cwp84lVk6jUf7R3i4M8YkVUZ/MgC8HNbWLmB1KcDKIgMLdpGl8oeMcT9S/RVGBN7J/pliEjKgKocMQcUQmIwIdHDonVYKOM9n3yMDj0zkjAarAmLEWqFPuDHvlBTOfXTuKfCLjBiqa8b0+QtDdHsDDIcROm2zdzpq99HtRajUPPzar/8ahiHr7BCzCVOMCRhnBFwGHBYknswCBxiQ5xQV+gwOLHSAgo53DT/JfCTeSWCKvZsBLAxo4aDYDhOyxk3Wq1A89pN6Jvms8izIHLOy2IQS4FR/zz2W1kGuT1T4VJo+gwkjiyngKaxtnENvGOPzX34eu0djVJtnwHF3ZxhhSLUKLbPcEJX9j5ih3Bf4g0QAACAASURBVGNFcLFQG8vUS+vnkXHJ84X1Pofy1juw7mGqNPetqSxWyC7nHkpgnxZDBGKzHPL1WlgqTvHjH7qGih/Do+RH19Q7ZlxSDj+PmRycV/+Q9Qh4xwItx5RzOwaa+i2VNSfBrdzz1CcnnuGqVUy9YP2RzCQMuCxaL6twFK4zSk+TYSkl16oDbI1x/5XftGNn8WykrFTQs2ovD3MGBDKJ3tV7SYhuoh60GiY2NifXrlKVCcQkcS7cs0xGTsCXsu8JfZxXz6N56SksXnoGYTqHFK3CWG/EU/jzCHdv38Tz3/gmnnvhZRx26bnrKxiU9jCsh0E/YNf78SfzPtJX1xh2pmKxXzHG0RgXLl7Ez/3cz2OxuYJKpa5wHj+bx+HhEd5664aAyztbW/p+AZc+cxQMiEuAy0QhpFowipUezzOcwCUBPA79RhxGYobGQgVPPn4VH/ng+3FhdRnl1Bx7t24KuGw/vItAsnCCPyRosRZ2qc98Nid29uu+u5qAP1MgvKuVjS138iu5Fhp4OVLTce3rgEpdk1ODdeMuGsSX9MvH5Exn16Ca1WVusMYnWEkvd+61fEZI4JJKLuBzQsWJ4SYWqGfyXgNcOdZwPqquPjY/W75f+yTJ+0uUScIjErKo6xWkAErekz6MBWQK+JbtHYFNDjxPfzJxUhGnfExSASaUi/uUi1dQWFjByvnLqC2tqbfiVkTrWT9OST3Ary999bP44lc/h8HwCNN4jHk8Bv0vmf4exEBxnkYdOVRTAfIpH/kU08uNPGIYyVxfszSvgA0AuAdRAZDm+lR35ongw6EiQ2LJrqQ6orLQRLW5iHk2jSmLA1oUBllkSwWsn93E+rlNfO/G9/HKa9/F1v17OGi1VBsSv6BSx+p/Pme0r8hpeEM7lO5RV1kgB3uH6Hf6CPwccln63vOsYWp9BtlUVl/B3MKHGIRFJmpKnuPEnIxAxj2c7P+QvvQkHhLH41qXVIQD6iwCApdLC6gtNgRcPvFDT+D8Y+cwj/sCL8OjbfQf3cFg5za8sA8vGiAtix72wQbsU33GvZhDMbIuj4FLJVC5EBcLhiBd1ozW+bWxsY7NzTNoLiwoLILgRGIayx2DAFoS6pKwCwWcUf7gAgis17Riis+1AZBm/iuJJFOeu210ex39OyUnBDDtfdFnkKEggcAR+h5y2p8sRm0oYh4S0HQpd+7B56HOortPer+aaXqBlcSmYKCKbcyJN4cBqYlvpm2CdvjyQaSUWF6IXFie+cXxzxJWJ39PmJMExMheo6yqVCkbiEkfGy52hf445p87uE0Kn6TBnZJoJmlyjvucNNK8T4mRM39nwW/yNmPEGlmKDSkl4Seelta8WzonN9+EtXrMfHWm9vZa/Gw03jfJn65ThkRpNimh/p1SC07J69WaJslB2ldoTUg2W68nzykuIL4WAWpOwumjQzC42+3j8KiN/dah2Kps/LjoeG8ouaFU/WDvQM8apWWW0HXiqaMD3TFNA5/PRu4YJFcKOOXwlHw5pq6lz9u0hmxbvnc1cbMZ2t2ODiI2Q3sH+9jbPxC4KuYFZfliEwGjgcndCH7wunBPIeOWQQlkgbY7RxiO2JxG2FjfUBDL4sKCCgfK6XtHbQG7eXoIcYNj8R9NlNh90GnjaNjD9SceVzMsBvJ4jOkownwYYnVpSQmyvK8tB1yymK02G1oPCeNyHp4Al0fDIXZ7XcnL1ldXcXZ1VVIKFv0MUFpaXBBrks9Mu9tGc3FRAQ+D0RDbu3soVyp6hnl/FHI1DgVc8mcRvCWQWq1U5DvG602Q+/79+/Jgo/cUk7Vz5SK+8tzX8cx73yPgkp6MNOsno5QNCkFhFmJ8dkbdHva3H6J71EK92RRVjBPR1994Q+FgmxubMuRvLi1heWVVE50ug5fk35EFw8aK+Rzubm0JRO51e2LQdru9Y/kSWd39flfMUEos+X4ZZpHNFsS6qpQq2NvdR3NhUXYM3I/Irur12YAFqJUzWK6OUfR2UcwcoFGaIB+wMC9gtzVHa1jF3d0YfnUDK2evoDMa4/U3v4u11SVN8O/fvaci78knn8TFi5fl92n2BFwjZKMQ7Jop3ZbgirxW50wGbmJt4yIyuQoieqUw2T6e2GejtK5Y0DPpRBoC47neaaOgSaXzkjNmtqdrzy9KzMVecob0CbgmPyNXJCbrLGGo23+nkAsY/mENhg5tZ1WhooiDKQ2xTLrA90ZAP2GUy2OFQQWOKW8Fi0F5mp4mCX2ShDhWuoA/Yw+wYRJQeGxBYtNxyZQJwjo2PX+3gsIN5QTcJl47p8tAk2YlxfpJEcyPmBia/2DA0DGQeQrVTGw/rIB0qYwEJN2PSnx8VPiL3uVYrWIMsEBjozlHEM3gT1sIcIho0sYrr72Fc9d/GI31K+iR+eyTFZYDYksMHoVD7f98De5ZXJ9k93FtcW1SoktQg0ijDaksxdjUFmQ+UG5j90v2HATFElYYQTzWT2JAmO8w1wwnuQTNjanL/59Mrqn8drjXUrJXzKZRyWXQenQft2+8htbufUzHXSwuFNColeQpFE3HrJtQLtew2FhBqdRAJpVRQNnh4QGGgy7yOfozpzCZj5AtxRi1x8jNi+gOB7i310e92cCl8zmUvS1Us2TJl+WrRT9HgvhZ35OBOa0+ZmTFTAgkTrR3ieXn0f+MEhcbQukZ5vOkEAtL2OXvlB/Rm3Y6YWFesKEtJ8H87JIDsvEmeAudaavrKyhXyzjc7QqQJcuHNRX3K7KwBkOeg4cYk0HPZjZkkcyJs6+z6ah9pHMlnaVEi4xLYygKRGUiJH28+0Mc9UaS5DElXIOsyVQyIGPY2HjEz9LihpJ4Noz2RZYQm9RMJtAEngnT+bINoabhRN+71FyUxJXPBkEkJqxz4JHNU0JM8/gAvgKTfIFk/H9lK0BL+1FfTQwH3pSzc78hI0aKkDgWkM5mmp+T5xABHUo0CSAw6X3v0UPs7jzCsE+mLNVA9K/m35N9b8NDychUWxTEAs2XSqiRnVBvormwpnNhqQ7c/Py/wvlCD/ViGl6hJLY8n02e2YOIoD3ruqkAVYKQav45KErVsNP3sbU7xFu37+CodYBaJYN8doLVJV9M3qVGGQEDipis69HrkDU05aZsdPvyseL9kTWQgry4zVEhIK6SsB+l1fJZ88jailQjyO/PTHAsKYINuoIozEHXajojBligk/lmkWzNpp93ngMG1qF8ntlkZ9IBOp2BWJK1UlFMULKGw1QJnbiKdOUS/vn//gfoDme4dvkszm6exeryqr6CTIBiPq97QPUJYS3uOfQ6395tCWij3PvPP/mnArGCjKf7LZ9O+d6ndR9ZR7Px5Zrhc1Wg3NdLaU/hdsq9jJsOBwX8nTUHw3p4rS3lmOnyMSKC+rMZPvaf/AJ++dd+HZ0xny2ytOv4p//TP8WHfuSH8a73vg8D7lVBFl/+j5/B+UUPK+XXUE5tc4JnoUxRiJ29I3SGHqqLZxHOIty530J14RLOnV/Gcj1GzW8jNx9jSuZXEAncGIUEinlfob0vY3mzmEUphANaPjF1lu+V4JHJWqeTWNfP1/AoFpOS4CWDZjjQF7u5O8QkmmnAyGT0XjhCuzdEZ0ighMxuDnOsd4lCO/XPnvXxD3/jVzDstzBngBaZ/RxOZrLGvk+knA4wSLzpeC8MBDvxbU7AKYHgYlqZbQgBOK5BskWl9CZzjwUNJ1iJZYzTn5oyIYOQhB2FmVkSrZJ5NWhj3SY00YW+GpAp9Y56H34u6+tWV85gni7guRdfx/b+APXlswrbaI8mGLGOnk01kOaeYc+bnefpOdeOefnxfRMQ5ZCmwdDRagW7u3s6A6wumep96VrFM+1NHNCRnMN+oDscy/4jzVq4vYdmPsJPfeQJVIMYqZAAvvUXZhMYW7I4E4flcUkYhT6oE4H1bPIFAtHaisGh3HxO5R9obTvP8QR05HktNZ5jTib9YFgqWeAXGYEadjhhnrNSU2iOzmhnSyaLIpuQ6Y/5us5z24asFvIm5p0DU9kDy25LgUDO95t1tzxJCT4SvGRwj8mqBWiasznjNjFKpZFf2kDj/JNoXn4aUboATwGrTHSe/ABwSXD6oDNQ4BZrfKkKefIqJdn5d87mZuGWZo9H0Cqxr7PaczDqY31jAz/zMz+LlZV1VMv08A400Oh0+rh585aAy5s3b8qCTGz/LHMUfLGALbyIlmYuq4OXJYwxI/s8muj80zkbcz0yoGeCWr2Mx65dxkc++AFc3lhFPZvBwa2b2LvzNlr3txDQyoNS29kYKY8KBwJ9M3isG+jV6tJdTkJsTkKLkxo8AS8N8DuRlP9/gMukEzhFFLB61Z6BJGRYSzShXye5PvK95fNpIZhc/1yTfG4tVN3Su7M5UzESuzCvagKxttYSNWiiQCKek4CWYoW6Ubnlcdj5dRowFbSX7EdO+ZPIwQXoq241LIX334gAfF6dHaF6Hnq2ZjDlIN3LI84U4eUqKDRWsHb+KhorZ5CaZ+DNMwhmaeSoKMj6KAQ+vvK1L+BLX2Xq/B7CkIF6I+UecJiYi5m7kEad/SAdhD0fxVT2xFuTmyKZu6wn0jzLCepN1edJRcmaPEubg0CaaO6rVLHKG9fPor60iOpiE5xzjkmUm890zvF7V89sYGVjTWSnR7u7srmjyonD12KhhEKu6M5YoJgvYnV5DYuNRdy5tYU7b9/BnZt3cPvmbRzsHoqkUynVkOa5lJIDPrw4DW/mmRfnNIU0STIko2gvVoUpOyqqEMNZqGAf+ryOSPCjPJ01U5oFOH2bCygvVFFuVgVcPv7sE7j8jksCLvkVdXcNuNy9gxSBy0nfgEtQsUO1DtnJtFaIjAXN9fiBa5fn8tE7RT1Oilw2xSxOCMokwCX98Majoain8udx4BmnUZSQJ94cYg84uZo1xDZFZBHOL/645O9tejQT44qFK7/YgI3JJpMJqLEIKVkliEr2A9lE/F1Uedc5Jhs4DzhNSMS8JMWfxftQjUsyVaBEq1Ku2Gs441dNB1ziqflEajnr1ZNwCgMc08YQlY/GRKwxsRLHYwEhbMTF7tLUwSjVnAox4IfFPg9KpnQToOOCTzxKBJEmkvrjmZFL6lIzb7/MpNZYO5IYaPp54g3BYo/3IgEwE4NfJ2g8nnAkUySb8FmKLn+IkPqQiclMeBzosxkzwK6rTVfMuybIM7ipJp9E+jhSckzmGYsjepB02m0ctVo4PGyBckIxwNKeGgpu+pxgdro9HBwe6TDkn9XoO1Ysq0jtHHUUyELJHEFmLn8CO4k09TSdXlsfC5QEQDgOjWJx5LuAISvyudFVa1WFJGjS60GenmLOZnPaCAjcMcGRYLNYs9zAGTjR6Whjpt8dG3u9Hn0siPFw83HJ75wmr66siiVJqTgTuQjoDtpdec0RLJQciKE24xAHrSO0+h0VpwznqdXruhf002Goz3w8wdrSshiOvO9iXDKd3ZujtrAgEIvPXa/TBYHLnJOKH/b72Ol2kMr4OLO2ho3lZYGqnYOWJpgELinf433m0GBldVXVXbff16ZYIvBeKsH3KacydjXNscn24fujlQR9TQnscV1ycbfbbXkIyU5BnhwFfPX55/D4O9+BZ37oPZLxVWrGHOUQQr6dDmge9AZoH7RUDF+8fBmlEn1UB7j/4CHa3SPs7O6Jzby8siw2KAcag8FQch42RWzU+UzuPNqVvQGLMxap+4cHYinxsCPQwH/v9QcC/fj3PABpY8AGl3sen7lGta502WT40e70UWusYqFRQg5t+LN9FNNtVHMjBJmpvOF6Q+Cgl8ONewPkquewdOYqeuMp7j64h6XlBrxUiJdfehEZ+Hj3M+9ReAGlMPJ9ki2FWlszuNYQgRNrAnlZ5IoNbJy7glyJ4RAsyilrYYjUWAMGXg+uZTLeuOfx+rMB4p5kcw9j+dg+Q+klC/2RrBe4H8ufxk3QNcxyzY1JmU4Yy8fzXk5hyTJIpvIqxG0YomYac2vOtG8amOg21mPjcUtQpqwAsjMgs5sHMAslHsac1hv4l7AxjZGjPcAVSPxrXq6IMns3hWVxbzWPM4lPijcVaSZzEEyQmMjTk+mYh5nstSdngBEbTsDOZJ9Jzh0Dg+1XIvfUoC6mz94PBgklzM/kNU7keFZwEwgIWBSGU0y6D5Ce7GA66+K7b95EY/1prJ57HPMgQCozx3yawXhA640IQd5SwblPa5g2GGpfImBpDEPHXhUj1nNsePPC0b3nPeOEeDpDf9BXwiYZKUqhF3uZclAD5ew8yIodSQCKwI88u8junQOloo9iwKJ8itl4iOf/5qvYeuv7uLi5hpVmHY1KAf1BW5KQKu0p0mThh8bwzhfR73PoxTqDtgeUD7JQJZDI9xuiPdxHNahhIbcoOeyrN7Y1JHn8sSri9otYLGXw1BPvw8xjomRKXstkTx8cHuD+/W0EuSpu3niAWn1JYKU9K2T+U5ZGJhptFvhZZlpjPBvY8A6pLonpx1hCLqghmqQxmXE4eqj7TmCSa4LhFzzTjL3BaTG977jnmQl+LldEqUKmPJOdy/BZ05SK1giNQ8zI7CAdjRCN84KdzUMFKpF5yVAxMvW7vSMLi2OxXTDWElO+ze6HA4OZ5M8CCQloZ7LyruT66PdHktPyfOb5J+BZjFJfU/2lpaZsQDiRJ1OFdjuTEcHqCaKQfrzGdJu6wXEQFFEh87RU1TNIgHZlcUksFrK+px5N4HvIUI4U0FeZfqYtBS3xvF/fWNWwd+feHXznG1/HvXt35W/mZ1JiyzLtlYMfk/t3FHaSkyxULla65nEqQHvYw353DzOPYSiUya5gafEifvLnfxSvfO5f4lxuB8tFeoNW4AclDUl5myaMbvM90Mc6J8keff8of08jkyvjtTfewqO9NppLBWTSsZjC9H1dbpR0n4oFPg+UYvH6svCmCmmoQn86HYGCZnoYsN7lciOzl3t1PLN6lUC6uJWSutMDkAwH28PIJlFznoSiUHom76fE691Yehy88awgcMevgJY9HFaY14VA5cNuF9XaggBOWaxNI7GoWWMPpxm0xjlcfPKj+J3/5p/LaqEADtAMxBjRPztfUONO+S01Lhtry1hfXsHGxiaWzl7A0saGnkWun/v37so7jgNNDrJ3dw+w/WAb9x/cF4OTgFlE9iJB/nxJzzERV+6nTEXl+c5am3uU7C98CBTN89yQdQ+ti+j16uEnfv4X8FM//4sIZ5ThMpQsjy985St45r3PIsU6vFiQ3+N3n38epfgAVzbuoIxtpBnMMp/isHWI/VYPM+SwtHZOw6DvvP4QcfYszl48i0vnKihPH6CUGmHCsL4gwiwzR9inBQbrj6wswDQMSOcQT9MYD+jZzsM3ELiYTgcafAxH5lM5GbCW6qNLL/5ogiF9dek7Rl/zHu9LjDHXGesAj0MbYJ6lzxwVNSaHJIOT12xOlc9mDb/5D34Wo8425uFAtkQEvjl453Mn2w555hrxgiCcerKTDuOUyuBkSMeQCMp9CeIoSVxBE2YXxtqLIB/3TFkosK9xSeOsvxTaQBNQhp8RjJRvv3kVSrIq8q15FLIXVXCo87kkG0nPQBihWq3Dy5bx/Itv4tb9A1SXNiX7POyPMcvQA45CXLPb4RCI5AnWcZJCklGn/ZmEGV+vmSjj6DXM3k12DfNYKsNEJlEq5gVk8HXIdG25mjHqdDHpHGKlnMLP/cRTKGdniEehJKfCCrlpZ1I6T1V7TT0j+4ixxHcpMq2pOEQwcQAuayiyPbkPZ8yL3FQhrL+cEPYH+kGrOaJiTb0uByJ6KpKAFSmjnOehY/fL/06vYalFRvxx4SvsWT0fOZJAHKCceBcSdDLPQYs4ZE1E307+PLFwhRrNlLxtL+1Yl05+PvLSCBbWUTt7Hc3L78IkU0SaFhYcUjng8uG9LTEuP/uFr2Gn1UXKz6FQqpj0nPdQVgRGuqEtC/c2srA5fCNwaapDk33TCmlpZQk/+ZMfx7mzF1Crcs9La6AxGI5x+9Yd/Pmffxrf+973lMLMOof1fqHI8CYD2BPylOpI3rNwhlk40UCP/SqHKpSKjwjeTENUa2Vcv3oJH/3g+3F1cx0L+Sxad25j7/bb2L93CwGB8ThCKmZIExVgDrikTJygs/xgbMCe6LxPS8WlFHTsSyML2L21Gtxs/o5Dfcid5fdKoers+hzr0dZlErRlyiEN1Cyu22TFkmW73513pJ4J1pEGPiikhwQmqcXYv3C9uVrSfcsJwYoBK+ZAaQMJ3ae0nn2Ri6yJduCf9SgK6pKNE1UnemtmNaF3bEQvYReOZCY8yVkwGBGCZ7gDLlOBgMtMoYZifRnr569hee2chkyZeYDcxEPAL2YG5PN46YWv41tf/yJ2Ht1Fp3MAxCHy2TQC+pLTy3g6R3XqozJNq9/Oc/LOe8KyjQ2s74GKaZ4R03TMTHLQ0ZisVcJwbJ1IPKKnrAJueG11xqWRr1aQq5QQpz1QmB1RVUBcKpUSoaex2FRQFVmUHFBzAEo7oXA4xqg/RDwhGz6NSrGKcxvnsLl+Drdu3BJweX/rPna3dzDoDbG2so6VpVVk0jlMozkm9PkOZ5iOp5jTS300ASLaGczg0YrPI6nCNO76J2Wgqr7YX/IzaTTDsyqFOW31mlWUFqvyuHzi2cdx+clL1PtxlCGLqPb2LRw9vAUv6sGPR8gihD+ndcTUrIYSebrb91IfvHppPhha+pah8IaycwFwYydgwUbozMY61jfWxLxKGFfmvWjpoeForC8+VccUfUcTNpm0NYACLqfmcZKwPJSSqMCWEVpHLX0RtCTNWz4jzhuLoB+LIbIN+J7YYNiGbpRJFuby9KAHSzIhUXM+waA/OJaKc40TmKA8ll4/RtjlM0NpxskkyXw7bEEkUmqbUpz4sViClAXokHnJLxUCUwt3IYOKJvEEB4zdNNKfk41GsIYsTJqLE0QrV6tiAPKaa5Ijn6cTQDIJx3Cma+bpSNaMS2w/DURqA3FsGQuN4SbvZO0uPEkHJRtclwDrKg1dL3laHlEexlRYC2IiyMt0WQHapaKAJ4J+MnunlFpgsUkRJIFhShdl9iyUDw9xcHiIvb09Bb5QJkxAjBJkFtKdbl+sQ3qC1Wt1eXhx82XK6tatO2JqaHNLGwXdxc4fAysCIHhwwk3GHLU+ARLs0Ekd+4XyWupzFM0PgtecjEI9o9OZeaJOQhmTE0ziZ+B0nwfKoNdFpVxGs75gLJnR0AAh+kvJF47LwA6TleVl2StQ4pbiszIO0W+3FQBTKTClm6QOCxU6JKtm2JeZ/tXHrqEiieQUw24PM/qvTWI1gZR6cp22Om0MyP5NA9WFhkkWKBVvd4BwikB2CXPsd7sCLuk1ubm2jrXFRYEQZH5Sss7mlIXocDQUcEl/OQKLlPRT4sj3YWCIhTexUOFab7Vaei8aAGSzONw/0D3jfkAQlNPsaqOOSqPmgMuv4/qTj+PKY4+pAKQ5e5Jiz8O21+kLXKCnaS7I67lu0M9MjGE2uvST8fDgwbbuXa1eO/aq5dplwjwBWG5lBFPbR230el0VIgtNFiwphdGQEcY9gI36jZu3lARLoIz/TcCV15wBERzoUN7IYQnXE6VEvcEQ5doi1taWEA0OMR8fAeMjpKIuyvk0lhebyOfL2Gn18dbtXRTr66gtbaI7niqxd2FxEbNZiJtvfx/5bBaXLl7CysqaJdopWZzMEjaSxkzkM8emnlIYpv8iU8DaxgXkywsYRQQITUbJBoC+ePxgCuiIYwGX3EfkeTkh+8D2Ez6j/J37Bfc1gsJkH/Me8lnXOhIL0BiGCePOmIxOGp2MdPSskz1F4Mue/0TeyYKPe2UhnxMAZsxn2x8M5CNbhHsTAyMYskV22Rz9wVCBIfJmYYJnooARcpgwJx37Ub5KTO2TmzomBJpmtLAg3mRSH6vpnJydALALELBJrp1Np4dfIqQkgO2x77Dp5f62/Pxkf0k+04nnZvJ3drmd15cGYonXpf0/5n9pBvcJK9SMfmeYHXWRGu+jWWZwxggvv/YWmhvvwizL8IgyUj6bRzbJ9KUVGVBrMBkqyMeZycqOSSEw3IUj8b4q0ESp0SefWSmwbEbccEpm/ikOGMguo58az0PrT9SkycvRAtNipgGy7uLkeNLB3v03cf/2DbQO9rFYq2F9aRlZng8qciMxo5sLDX1+Jl8PBl3dkmzAZ3Mi70UyXg4O9sWkYZnO86ZOZls5hZJXhjdOiwHwzZdvwQtyuH61hqp/G4v5DK5ffQYDNv1k4Qx7ur7N5RV0+hHSfh23t8hkDdAfspzmHjiQRIXTXkogZ9MB/HSMcxsrmrbzDrEh5gCj1yO7lQ2gZ2xRxBpy0c8sCGpKVhQTJOMA1xQtZyifdoV47BnbJuMr8GRnj4xLS34mg1VM9iqHXquSyhbKZMi1UCzlUW8soFzmECSDg4Mj1RmUone7lI/37Oynxxf9Up0vtux/simljPMJpIc07TBMTeYSJx1rYsigOzZnZIGPx9onBCbQL0p+i6yTyC5IqyhXqBFD9DRENRaE/NPSHBjaUEINTsHsLYKAKdKBAIVKtS6Qgvf44aOHArqG3bYCG5Q+Xy87AL2MfOBrP6HlyiQa49H9B8jRR3c2ZHSZmumMX8WEIMt8hJTP6xIhM62jUj2P9//4h/DGV/8NNoOHaGb7YmYGhQV5PmXntAMaYcZnj/YlXJOSufnybfJzBYUpVWsV+c+yPCsWyXYOkRZTl0POIlqtHiJauwg4ZuPIYQrlTrT7CMXsMa852xfMn82sjlgb87qRiau90qN1gH0vrxf3SNYiyZaWDJOYOppOEzDnfmwyT4JF/G++dzY2vFemWsnoTEln8+iPIgz6Y9k/DYY97O3uYXt3inGcw9/7zX+E/+Gf/QsB+8HoSHY+BIYInPFNNuoL2H30EDla9LAJVYCHh3Y8xwd+/EelGPmLk13O2gAAIABJREFUz/wVPvSh9+LB/Xuq9c5sbuKd73wa58+eV73Fvf/O1h0cUuGys4PW/iG67RZGvQG6HCx2O3pvid8uG1h6j7EeKueL5r3neTjq9zHygI//p7+MH/npn0a2WJYdDQHkcBRiPBogp3ORAHUKL3zlb1BOtXHt7F1UUrvIhBNZAty9/wCHnZEYWZsb55Er5PCN727jzftprJ2/gMcuNXC1PkJ+doTpZIjQn+j5nwynmI5p/VAQaMmhgiw84gxGw6ksIrZ3jrCz08eILMlpjMGYdRJ7pwnCKWV23D3NRY09EYfwrGPmM1MbUFKbNIXIBhhOLGnW4icyYmx54QCXNyr4rV/7MUTdh0hFfcd+45CJdg70aSRrlzI+C64SSy8Z8ruA04QYYQM1nutzyclZF0qayT4p8YNUNoPZgemZdyCGPP7Za8ij0tNr8Nk0goHJzNWrk3WpHiYJ8TMLKvMsdMAKWZ5+Go2FRaSDMr7x4pu4cXcPteVzmPpF7LaHmPC90eqiWpbthQLZONBl2Givj5DM8zBUSj2VYQTf6/WGerF2j8GcZFmbkoC1UNgfKrySXrrDYV/1dj9kiGdPfdFsOEImCnFmsYRf+pn3oOhHAMEosU55DpgyTW6XCha1dU+vT56hGsOmzF/ayA9Uh5kKz7z6jdzDXtiIsNanJoo5+91Z09AiicnrCvsiYOGATtP96+eJ7SyQiHvaCUhpQomEdWnDaZ7rBKDUWjtfwmOQ69jz2wbCrDeoRRMLl+/6lL8mlWUUn3KfmxGAYWjHwgqqZ65h6eqzmPq0kaJ025dUnEDF7sP7+NYL38ZnPvdlbO8fIU6bT57q0vlMwR0J45J7I/9fBn5xgEpgl9dF4Ux+RgoyEkA+/vGfxqVLV7HQWBRaTOCSoM/W1j184hOfxOuvva7rzLKUdU6xRI9VqxnZpzg/F9WacThDzPBYDW4YMse0alo4RBhMxihXCrh88Tx+9EMfxGPnN7FSLuLwtknFd7feRgFT+C6ch/AVVzzDl+hzKfmwy644jcmclokLuHRqJ1M/uXry2GbAMfo0jLDzRFJqx1BMCl7DtQ3vcdvIcaJ3kshj9gBmcKShtBiYxr7WM0PbCKo5fQbsOrawUrnt+TWfUxty6IfQxoiAnhXYBlY6tY/tOU7dKo94CyJMvtfCmI2hbHiMSbJPPr0TwOs923Ng68POwymNish6Z2hMvopCZQmbF65jdf0isl4BWeQxb4eYHY1dngXw/Tdfxcvf+QY6nX2F9QSZFEr5LPJ8rscR/PEEhVGM/GiOLNUNU15Ps38ghjn3U4gJG2SBaXaOsTdDmI4xyWUwyacxQowB5c+01VFSeFYgJufVBDLtd0upYevCYDDiJbRMyRc5LOVa5dCadfQSGrUFtPZbONw9wGQ0QWqWktVes76IRmVBDMv93UPVO4WggFq1gQtnL+LCuUvYfbSPt9+6hYd3H2LQ7qN/1EVE4sBgLCIUhz6ehmC0sbK9W8nygS9AdUTW8Yy/zzCcTRHSQoUkiCCD+uoCGmsL2LyyiYvXz+HiY+fhZ6gsnCIaHmLv7vexd+8GvGkf+RSH0RHoSEp2MkH+JBDI7Fg8pH5YwOXQMWSMcqxQgbmx6Qiqsfkh43J9fQ1lJlNSBuzkw9zclDIe0uiTMfEELg0QsyL2xNifD6oljJp/QSJJEHBJT5sRGZctMS7FGhTQRvTemJ0ETQkykQGysNCQbJR/n8iddSjIJNo26YQJQ5YA2X4yv3eemwQ/CRKyEFQz6gBPC/dJ1kqyQRgTUQezo+gnTCSVDc4nJplyqBhwSb78O4K1bCwkKedXFArYIYApiSXp6fLHtMAgvi8WeaUywdmC/Bf5PrUxaPJgBW/yZwq60QSfTb55xvANy6OMTECXKitQiY0Ir1kCrkrSZf6ffA1eSzY7BJQIXJJxyU2CG3StWtd7K5boeUhvL07yndzddbLGwI0RpCkhsqkmD1+yf8jgIdul1W4LFONnCdiEEJwjo1DFewbLyyuoUio+iyU92rq9JWDvhN7OzdhuCD9bwpiyGKAT1lNyj1QIuEnSMbvq1MbPa8SmjMbevN6kViskiNInhtqMyKINkWUTw+d0OMRCrYbFZtOe1ZCeNSaTJTOgz8bRBVusLC8J5CSgxmkFny4FMLBw8k26Mx7QP3QgMG8Q0VtpjnOXLgjUFnBJCct4Aj8GFhsLaub4zB71uzIK5+ZGs176jTA4h8mPqWgm4JKb/H6ni13K4PN5bK6uYanRwHg4EPOThcXyclNrZjgYKHRhZXVF6ZLdQR/7hy0d/AlwqeZ0Dsm1Dg4OnM9dIHCPLCGuHxbCDHTis5wvl5AvFTVB+s6rL+M9738vnnzmaTGNzZvG7h+fFaaYCZyk+fws1jPBNcP1JIn6dCLGLqeoyXBAHqAsjgWAOesDrQd7D2SWsoAplQp6Vrk35QpF5PJFNXAspmkPcPv2Hdxn03LY0vPPAo/AYYkebDxMaGvQ66HTH2j6e/7cJsb9I6Qp94j6GHUPFcxQr1Wwvr6OvYM23t66j/riGmqLa+gMufZTqDYW9TMH/TauXDwrzzcOA+j5GpJCSSBLnsGhsWApZc/zOYjR7o6QrzSwvnkJfr6ixkfyejEIPLFFuW82Gg0NSChFY1GngK3JxFgZzkOPRQefQ65tgrvce/JB1kBN56fEs0DNhWtmLKjH8b5ZDCnMi+CEAelWLLh4QpcibY0MD0+zqlCRxWJGILixu+WbK1mJSf1ZJLGo5J8TuJTJNKU5sm3QDzQBkiatJrPi1J2fhwFMiRSNFgw8y5K1n6QZmlm+hZBIfMQ9XVWQMwFXcuEJ0/00OKlvOQXynbAuzaswATxFtjeNnNuTEhmM2W0YC5TsV/N2NrCC98qFscVTROMhFoMiMNpBZraHcXSE2/d2UW4+gdrqBeQqNYwmAxVdqThANBuLdalGwhWDCQvUhlwJGyGRqFrCKt+PguzIyqO/V5o+mEUVpgZWO9WB7EjIjOL5moHv+do/ZDae57SXZ0cPmUyM3d0H+M43v4x02MaZtRUsNxcV4EEEhgOuMgeH5aIY39xH+Lwy8GHO9ZSaIZfLIE7Rg3EoJgSbA4J1vp/T2cQBVqWagh/7KKXLaCwu4PmXbuHu7j4ubhaRCV/DuaUarl56EkG5ooIzF1CGOYHn59EZzNHpe6jULyAorCCcBZh7WfR5Dk4oj+5hFg0wGXO4M8Rqs4zJsItw1NF75hVh89rpd1Gq8KwuyWuWnnPjyMP+wQizmE1wICmsmClmZy6/PzJX5w5clA1KUEAuX0aGrBGGG42H2n/I4hqPeK5TJZBCkLcmgUmNBC6DbAlLzRUUimW9B/pXEqDi/kqAUM1GDJ0vZGbevXcD+we7qj+43vKy3qFMm4POE9sYprHTz9RkfokNTajnSvutM6A3P1YqTJi8bl578ix3YAgHUASaZaVSqqDeXFStQ2bhYMA6kvLcSAMqriWztuCZOFDjTEufeqMmBgN/Bm0OWPtNRiMBWrsPtwVchoNtTCdHkkkGwSKi2EcvHCPlU2IUIjMvIMgv4d0/8mO48Y1PYNN/hOXiEIUSG4CG2DMskKdMEQ/MXsHnEIQNN/3q5vQBLiAvFiFr1QHKRTLoxvCzti/OKRAO6GnOoddANXJqTj9sShvJxGIBHoqhKP8rFyyZDMLJZJE3PMEFDnnIyfdzOi8mEdcl7y0BY1/e1QlowWeDwW0zxr6ogafXXRrjiK/FoVsKg/EIw/5Yvoca5A/47A4xCmOkcwyIorR7glqNdV4DSFfwvg//HP673/1fkS1UUA77ap6GZIr5Pv7ur/4KPvzhj+D/+b1/jW9/7Tn40xkCym9pAZAv4Oz1K7Jz+faL38Y//if/BH/12c/ize99X+cQz3CGAlDSRs9NDvPIUlpsLmCx1pC1zrn1DSw3myIutFstbG8/xJtvvoE7d+4oCIksE5JNh/2egDSqY8aY4uyVS2iurmFxaQUrSytYrNSxTkuGQg75clXNIVVA3/zy3yAd7uKZ6y0UvT1kJ3P5qj7a38MkZnhOASvNRZTLRdw58PDyvTwuPfUu1IpjbMzvoBAdYDIZou+FmKRjzEcTzCTVzpN7hrmlV0o+PplQelrDQWuAT3zqeRwcAX6e9hOeWJQaatF31k9jRpap2IdWq9CnkAoyMiT53kckFXA46AcYhOyluKNMDLik92nYx9WNMv6zX/8opv0HSmhNTdjccuifQsTzgZRVz8KIxE5ydlHmd2h2Icmv5NkUE0tJEjr4pWyx4A+nJJgxaDESyUFWW6xiCJQpFCrrQkwIlqpqEFCjdGjZkhFtN1/WJLCPYIiCOBwzS8M0zFCpNxAUavj2S9/Drbv7aK5fUsDLw4M25pRdklyRzZrUM5dDOcfEdU/DJtZS82gqT2CGa5CtzfqDvmzt4QD7nY7qu2kUK2Ap6hL0Jfsyi9FkjIjnUilQ3TCnjy7DauIYy7UAv/jTH4Sf7iOedMx3ck5vSAuMofWK4Og5/U35/9LizCQiJhV27DN+t0tBZ73J1zEg8yS0NVHNmdWMDUETZUtQbBjbUJhSItK2GidBH41ha+xag5LsHwNYT8hLSfirEd1O7AN0hslb3Ox8DEillUVaAVB6dpLQWK4EAlMWNaOzLyKpqL6M6uY1LF/7IcyyZXhBQQQiWjVwLz/ce6Qgy09/9ou4+3AfMy8j5ZtkxwTp57SssbqOwzeFxFAuLKm4sQ55lhCApB82LVp+8id/Co9df1KBdgTDaEdD+6V79+7jE3/6Sbz66qsGEHP46IBLDr+PfS6T3AkOcdm2T832SIMn1rUMJ6NVD8GtwMfZzQ187CMfxjuuXMRGo4KDW29j7/YN7Nx5G/k5JfET2TjEcyqhGHZK4HKuNWwOC0mortXbxoj9/5GMq481qwiRt5TqTTYzz+gkJyQJObZazkYdtL6zLz0HvGexC7RM7CjddMzpkkzKzHrPt/MpwSLSAi0T1WdsbGEysTWcsFBbPqtigupnWnjfscpX9bA9Y8aodL2Enm1LCud9ZV9oyix69RNnMFA1CQlNZOeJMjW5bgohY7ChAnoCzLwcYq8AP1fF+YtP4MzmVQSpAvw4h87dfRxt7QpAZr/98OFd3L5zA+GYKpG52JalwEeObcgoRJrqg8EU+eEUKQapjTn8nCCUuiTGJBNjlp3TyQlc9iM/xtiPERYyCAtphBkgIiub1zCbEVhJu4swnio1PMmH4J+PJxH2Dg+we3AgckqBpMJCUQrXarmq825lcRXtwzYGHXqfc5BGGwey8VOYTeaqt2g9ovrd5/CmiPOb53Hh3EUc7bVw880b2LpxG7v3t7Fz9yHmBGdpSTZPIUPcWT62ZC2YV7+fo9Q9K7BywLN9NsGQAOY8xtiLMaLdjZ8SaEnwcvPSBq4+fglXH7uAIIgRZKhGaGP33g3s3n8b8fAIAcYI5rSAipBjSE/MoSIl41x4BKEzSH3o2uVTwKUlmQm4xFzAgoC0Shkb6wZc0sdP4TwE3ujxRMDABYjw3w1lP2WK7JhuycSCgIRSjNxiZHOkxG5JzUY4orTYAZd8fR4stonHqFbJQKAJe0OsMLLYyBggcMTvSXTgtgZOEsfJPKLsmYAEm3oCnwQGefO5ahUQI49ONsfW4KnJU6Nnr5XI7Gj4wD+XX4hjkh4Dl/oclkLOr4QObb4NblNxNGYy4yQppy/lKZam6521MZBlxkLZ7kFF5v9876VKVX9n/i8OAJY/BP/b7qFNney9c9Ka+IyqkVejbgnuLK4Fmg0pz+QUyQACk4r39Hf8dxYU1UpNIFajzvdQEuOVoIZk9GR1iG1FeaslZ+lZcDRwgoIsKJiESR+h/RYB6rYSHinZPep0jPIf5LC2uoZKuYrR0JLMtx881MZKXy2+XxYhBtLaZ9VEUYe7sT0EvBxPpRw9Xgf9SdDGaVlnAjir9WAoBL0yyUCjdK9gbDsx1iitYYLscKjQIbINCQLLO6pM/9JAG3KrfShgjaDR+uqKmL38NWIi93AkqXWNAwECdwTtyQogUDMJlRJOyrUCEEpFAfb9bs8xKD1Ui2UNChhw0BlaM5GrluUlyQOcv4bdPjIM/3H+aHudDvZ7PRV1m6urWGzU5W3Zb3dUbKwsL+rg472m19ri8pLYFZTw8z6ROUngUteGXlOUGHZ72N7eRr1eN4ZwJmOBPWRjarARaujBolWF4aCLrYcP8Mx73i1Qlg3qadBZ68ns+gWuEVRk463n2A0buFi5qmizoOKJKaBiWNJPxa3LNBkZlI34AngpleQ6peUECxNKS1i4MXiIPlxkO1UrdXzxi1/G2zdvHT/rfBu8HqxXigUaF3uSrvJ5LZYpR72Oo/0dxJRiTUeYjAhq0GcSWF5exTCaYuveNhZXNlBfXEV3wECNqYI8CCpwCvnkY1cwHg9tGEkQVcm8NtEkwCPAfziQHx1XU6c/RqHSwMrGeXh+ESNJNdmc2jRVcnH6hdL7Nyk2ec1YqKq3Tuy+TeaR+OQwLITVUqlYOJmgKwzLLDqsjbGBkGaaQhlZrBozk2vBJsK0kXBp4U6SznXKfYWSJwti4/SaPkm2LskMYOEhpqb83qwI1J+RQSlfKZO6837pvidgoLP14Lvjfsih1ElRbZ87GcKp0CZzX4UQvcXMjJ6fjo0bh0u6PkoTstRCDYM4zNHzZcWeXsPwSCvbOXVOpsQq1CzcIEljt33JfD5ZaCV7k8neuVbIUCR4SCZf9P+y9eZBluVnldh59913377ne7lXVdbaa6lXtbpbvSAJZEIaGAYICMDG4HHYOPwPHkc4AtsRHjPjYGI88ozt8TiY8BAORgYZkIQk0IrUILSZbqRuqburq6uqa8k98+37dq/jnO/ezLJjqiOVpaqszPfuvb/f7/vOd5ZQrsRr4MjntJbMYNHfgTM7QKu9g/3jHjYvfxCzeB5uNoeZP0HM9+DPXAVIEdAzo3L7nla8hj5fodTT2PcWDqMQWf4nC5DQZJ2sXAathf/e/IKYkAqk6Wvo0s/PU+CDw5TW2AKJmE1Od7ffxd0772AxG2CFyYdZWofYOkx7LgosxjwP89kEzdaRsbYzaa3X2XigpmQy7QuwzBRSKFfJys8qVbbZ6GOxSKBeX0M8ESCdHaCcymApuwQn5eKV776DV998B888sYXlzAFefOJhePGsJsEEjTIpT0U3mc/TIImDxgzLqw8gVzqD8ZzSXKOsMlXUn48w7DUx7jcQTLsY944wHjQ0bc8kKeWNieHNhFqx9HTeE3Tw0B/EcO2dXfhBHrOFi8GYgNFY96LNYBRngWwaKGbJrIxjzqFep4tBbywpKYEpsgzJLGSYBT8kl+JZG3p+s9yhnfZkzPVvwwkxGFymDrOxoNF7Uh5qHGhxn+PaO7e5hhqtQZL0+Uqp/pFv92iE6cSGFnw2RvSMIyOMQ01a9sytFpPChoPkMKyU7EHfZ2iPeRLaM2P+Y/L/PqmrOKCgfQx9/lh/0qs0pUEFh6JKnJavuiujevpBU+FBaS+ZXmxcqfAgqK73GQToMqRpMoHnT9Bt38R0vI9gNkMmvQ4nUcNgxOTeLvx5Vyw7JAq4+vzH8M63P4t1Zwerualk1OlMHovpRNP9Bc33WVvNacA/tpAKQjQ+vc94BprvJhkHXMHjUR+pdFJeiJQA84NhOAzA6XXa8m5N0MSQwMViCleMIWsWowbNhtdMZnU1+GRxLhuaIC4ZO///hJItOj6RjhezgZvNWtgUxkBu1Nxh0BQVRmRc0/N0jAGTQ6ccjDhiHBKIK+SzqJUZgsgQgCxiXiocpvckjOdL6HTnuHDlGfzDf/QvxNCrJRzQcmbl3Fn8g//6t5RsevfuXZxZ38Qf/dtP4i+/9FXk2cwufKXrPvPicwqueu37P8Df/bmfFUDMGpDri7YunVZbNefu3h7u7WzjvTt3ZIvCQMf3P/kkXv3ud5HPZgVesoZaqddQX64hXyxgnsxgxmDDWBwZDhjHQ2zfvYu7u3dw7cZ13Lx5E93OABkGQ8bj6lmS2RTqG2exsr6BjY0N7N3exvm1DB693IS32JGP19HhEXq0Qggc1IplFFMpNau7wzwaiffh3NWncbzzOsZvfg6VWFvy90XeQyKfRo7VC+/DhKoeMm0ZSOlgoKGDh0JlDdnCKn739z6Fa7e6kq176SwWTkIsbDamTI5lAm2kCOE5q2GubGw4cE2j2e2iNxoS+RTPksEICCYKVIhPY3AnA1zZyOLXf+FZYLiNhNKBKFGW4a+Ay8k8hjn3FJ7f99XJEeXfcILI/sXWsmwyaMPicj0w8EF0ANUdBPG4N2jgRaWUvBMNhKOsnN+P/R39LS0H2tYvwUtjAy5UW4vsEgaRKWSD+10UBBpzMJzPUKgsYam8jLdfv457t/dx5uxlIJnDXqcHP+7Bp8KObOfxRJ/Jop0tpmiPyJDvYdgfoN8awKWknd7g/Zmkm27e07rn/XATaWTcFBJzyp/phU+wY45pbIaYxyGGAZtM2o3P5yhnY/h7H38BKW+MxaSlPohMWyWJh1JeAy5ppUZvW1KwmOhO2f1cZ3A0NFKfJoKMkXVYc5OMwj+3sFW7Z6rIVE6EBA7uwGOzNLPsAxvEElAUwSX0/xMJgN6dEXgVDXbNPc7watWKJl8WTh3aCkX2YHoWBE6GNjvWfYX/sZQ0hqflTViwEF8rmdqLhItEiYzLK1h75HnMEwZc8gxw5jOk40C7cYTv/+D7+OwXvopb2/u6J6l0zvpYin71zJscWiAMrQnI7Bcj3e4Pe2HWQOxn2Ed96EMfEnC5uroh1QAHhbxEJOf84R/83/je976HqbzXWXc7UjVETazsdVQOW01Jvz+Cl2StKVqFzyoT62MELmlrE8fG+go++qGXcfXyRWzVqzi+dR0HBC5vvqPziiFEWIzg+/yZVENZmrjrxzSQUU154ksdApehmtH6phDMVr1qKfG8ffKQpExaLGkDLlWmhgpErddwcBZn4B3fW/QYEZTSh9Fs7b+ozjUAMfKXPAW7uc4t1FnPpa6RBXWJ9BCRIELpO0k2GtqFYHkkHYiASzsXjbkdWn0aWYE4hiynODighQjfo/X0J4qq0OdatbVwgYhlQGQ3gSDO4JsMAjeLRSyFeLKAra2HcPbcg/BHMfgjYPedu9i7fhd5L4V6sYxxv4vG0R6GvRamo74AtEwmgRT7B7IQxzMkRwskR75YuD4HS+zjZyOMgwkm8Tnm7kLApU/GZWKBibvANOlglorDT7kIPHobG7tSQXX8TAZmJgM3lxHLnuGuJDX1hgP0R0PZ6ZBExh6MtgUEu3O0HkplsVSqolKoIJfOyYuanXWvM8RwMEGaX5Mrqu4icE8gM5vK6uu6jTYO7+2hsXeE9uEx2kcNeEFM1yJLP3SCl/TNpk0QSUWTmfVLtJ8h4zJkW5JlOSU71DHwchoHKisVVFbK2Nhax+UHtnDlwQtIJxlwPIc/7WHvzjXs372OxcCASy+YIK0M+BmSDNQVI9nyUXx6eD9/6UIgbyoBAae+ZHyWSbfnRJSejJKKr6+ryaA0lg0yAUOF8jC4hR/U2YfApaXRhmw/o8ZpAf27gEtNjANjWJnHZds8GpVAS+DSZHRM+KW8ulZbQp3GpUUCl9asm1GxAVlRplQESBGAoASUYEoEXFIiQBCOG6axIsnS4gFswB0/KKehZJjfJ2KR+pxOyifGwFn+PDLBuFmarJxAtwGXEbtPTR8b8xAENWm7TTsjiTmvoYDEKGBHIKKF2fCw4aKljJTMKAJ4NPynzwHl1sbKpByTgUXmZSS5cnhPI6aiTLi14LkpWIiFADUxLpk0buAt/44STkplOdnmgc8NgkAvr9/ycl2+g5HUXJuo3tBCz4B9GKDNw9d882jWajKTZOj3OZlPxWIjA7PZaocMVKC2RDl0FvQ6bBw3cLB3oGtL8Iw/K/Lps0Zqboxf/sywYTr1ODHvDEnMQwD9ZIIcAp7hOR3WbEKB7bnlZizjYUq27DlmMBQniERYIm9X/nwx+vL0L82qOCfri/eN/255uSbfT6b5BvRkYRPbHyDNjYDMMnrQhc/CYDJCs9fV4bd2ZlPXmkFUzeNjjLt9gZf1qsm6CVJ1Bn15HrnZFJKZtJ4RguqDbk8bTCruiq1G4PK430cilcbm6irq5bKmX/1mWw0YgWi+PsoMyWZcXV/TwdLtDwy4rFTkV8kCiB5Y3CT73a6ASzJpyMLOZXNiTfLec62R1aBQn2JB/i+H7Sbu7e3gAx98Hme3zqmYFONY0z7zdeH1UMCXoTv6zKaLmzVBsSgMgkApwW7ZB5BppzRGS0Xm+zB/W9Y25hMzmY61t9VqNZPkuAk1q65nbBYmCv/wh2/izt17IcOYEmaGSU21D3GqJfbjaIROpwMvlcFjj11F63DPGDX0MeNEfjIQ2JnLF9Rk3t3Zx/LaBsrVOvpi1Y51YFAWRbY4GSY7O9u6rstr62JyEtuStUMYYMPCmaEZLDwJfKbyFQGhvpNUyuaM6J6NhkOwzcK0eJ+4b0QDC5vKm38dffpOflG+OrPBj60v81TS/h16/5r8JgLjrPEwM20rcitJk3mZJ5WFvOjnhsMChnSEWmXdD1k/8WtYNIWgmIpcMkzI/gsD3FR76zlgSEwoWQmZRsbqODXhjgqzaO9WYR6xEUKvTa3sUO7OqXh0bSIGWcTcJGhq7HRrAIQJRf5BoYH9ia7bsNyTr4+uiQqyUNrFn6PziTc3HKqxzuQ+wbJe9zv8e95KWiVoqu06yHIO1N+BFzSwt/8ejttjVNbfh1hmCZlySYD8nM3yhGePBXbw9p4M33TjKA2z18j/yyKfLH7604lRsAgwmTMMws42K4xtTem68p6GBS8dzchWZTBFmuF97DinA3SPdvDad19BNjnHE48/gHzGw7A/QiqeVXBXJs29E5Jr059uNOpiNB4IaGWC6TI9AAAgAElEQVQDx4voBjOkONXOePL3K1eLGnzQ5HvhE6zxkE4xLTGO2XyAzTMBKtkU8l4Bc2eB9/Yn+OSf/BmuPrSB89Uenrv6AHyCAomwyGczRbCBtyaeQqM1QTq7jExuSeErTELk3tUbMNGQ4SETDLoN5NMO8tk4SgVaopDlwcA0S1Vn6Ai5QDRd55oPnDS6fZbsJXT69Gzlw26G7Wok4mm0W7sY9fdQyM6xUstgOmwLWMuR5eqTocXJ+EjM/cGAzGOyO3imENQKAzTI24sRWMnoz8nW4k3mIIN7PsFSnuHpfFa1gc5Mei9OTH7JgQnZ2XwuEhxIpZKSbHMwSi9L+m9WSmUBRfSp5N+TscWB9WA0Vk3AvY5+h/OxefJRucO9JBr6Wr1hdRGbP9ZfPD4lXw9tbrgn8b05ZONSTjqf6/tw3yWDnEmZY9ZbXkqBbqx3KDcmO46hRj/9dz4OTHroHL+N6WSH3SQK2S0EsRpGtBBAD73uHbjBEE4yj0df+Fm8/c3PYQU7WM1Otb8kUxnEFhOkHTZcU4FCEzJiKTUP2W7c9RhCFvmAyz+Uzf6cgA0wmnLPzWr/pnckz6q9vW3ZHXj0ofXJuJwgwf1cXu82wHcSZOSmdAYRnCfDXGdSLI7xnFKsrBpj+SHK8kN3TD6a/KDXKK01yHZoDuy8IiM3k8ljeXkDq+sbKJcqWF5dkVJGw+h+C7M+bXuOcWfnAKMZh8JxNdzxYI5CoYL5Iomz55/Ab/23/wzpTBH5uIfnXn4ZP/kzP432eIR/+a9/Fzdu3sQv/vzP48MffBGf/+NP46++8hWFEk2nA3zkxz+MmQ+8/sMf4aMf/xg2z53TvWu0GIDo4d6dO7JJ4YaYWyrhm9/8phiOOfqYT2d447VX8erf/I2xm2W2xhrcZIFTEOxzkIjFsVZfwtb5M1gjqaKaR2W1Bi+XlsUNZeJqsPoDNPZ2cHfnENv7Bzg8OoIzC/Cf/Uc/h8tbh3Bn2whGU7x38z0MaMviprFcqcKdTZFNuWjFVtCvvIDNR5/B4Z3XsNz6FpbQ1N7ZT8SwIEOLTFnl0jhSBxCU5+9pQbFAEn48h5UzD+BPvvAN/NX3riFOL89MBT0OB6bmXcnhJVk33G8FJix8yfCz9Fn3PDWrh40jyeKdhCcfXSbd0vc25ruIz+NIjEe4sp7Br/7cU3Cme0iyxppTQpwSKEqYjoCnZMwa5IcsP6oyRBSh3NnOACmR9MFeh58JOBLcJ2ATSFXFgTXrLBIxFAooiacFvXLYIlYXezKmpdO6KLTpISpBBYh2T/aNIUPQQA2CGzH4rPV1XQjqupjGXZRry1gpLeON7/wA3//u68hmyhj6MTTouU5SwXSOYGYgAuttBgDRY3JM4JH2D14awXSGnOtiuVwWYJ+iPVd9CSMEaHSHmMyZvO5JtcSBBoeuiVQCQdLSgbkHjgdjsePiZGTGJ/i5n3oJhSxtCRqh1ydrWVNZCKYh6EnmNa8FdaMBg+ACWb3wTDoBLsVcC9OcWRPLj90k26q7wuGxSfgjoor17WnQK9fOeTHh6QBIpi7rR1l3WHAc1SwGFIXWNJH8PAzkk4qGwUmq++xs1terpgtB7NDuRqGKITPPmLRWKylsiEOpyEKAdS1zbQhmFZZQ3LiCjUdfwFyMS55RaQ10XHpFN4+V9v3pz38F129vKwqEgzhlYvCazRmOymvJY5WqMlaIPGMo2+YAzIZmbG+p5CCO8cEPvoirVx/DxvpZXZNkKqvheKvVEXD5rW9/Wz67rG1YF1HuzcE25eIcxlvfaKSf+CKmtU7gRteY1zYRl1KOHpccyq+u1PHhF5/H4w9ewYXVOhq3jXG5d+Ma3PkIiYAoM0PzeEXM055p7GRyskAx1uXptY/Uo+ZNf6oytD8nqcDASYMWjBGrdah7FwLMIXipgE7ZN5hFQMTSJePSBgkhHh6BmKFpVMTUtB8WKoj4/UlK0DDPEGoDLm3kJzwoCmUm8MR/6zJ8MpSoh0j5KXBprMso4Nmk4vbci3HpJS23JHzGBV6Gr9c+hehPqKKNgjE5MKOiZh5LwY+l4KVLSOWqWD9zGaubF3B80MLhfhPH9w5wvL2PrdV1PHzhIpzJCN2dHbT2ttHc38Nk3IeX8eB4DmYMwxlO4Ix9OAQuQ9/YIeboxaYYxeeYJeZYeAvESM8mu5BjEn8mQhRVnawaKf+mf+WC+z6VMtk03Gwa8awBl7SOIy7Q7HWkLKAqiGuBuAPPQO6iDKrj88Mzw+MQK3AkEc+mcvIbJzmHn+v1Vaysboht2W53ZdHHwRMHUcPeAK3DYzQOj9GjqqHVRtwHMuz7uVfzmQyJVlRYk+3Muo33RWuboTwMgqUXJ1UzJGbAx1ThwUUUq0WsbS7jygPncenyFgq5hMDLeDDG4fYNHG7fVF1iwP4Ynj9FIphoUCFSnLJNeCYkEHv2wrmATMcI3RdSHcqaCMQofbtYxObmBjbW19QQy+SeXo08rPgGWIgSOCJ1WpulsRHV2oaot6bxaq6tYNNeF8rQDLhkuufQGJcdAxm5kZiMwcx/6WlHhhc9+ZZrdTX/EXBpG38UCkFasm1eJusZqdBmwSymQTptDMZiSVNhSUglU/Askdy41yr8eW0IYPL9Re+T4KV69tAvzsAWAxfpZ2V8VTInbEFzIbPZ4a9oChXFQOjwkVzCGm1jw4SScl7bsIGWX4wCgcxMm6+PQCYBJTIDJS3PGXhGphsBTvOEDAEI3hMmt4WgAl87rzE/FFw0pBn46ETqoVAYpSgPBELxOnKaSvDnzKYZr6sRDlmPloRmH5z4kXGk8IdQ/sFJEBssydT5Zgn6crLAh53hNGEYEK81g1Uo1eG16La7moRTxkwZNBmZ5tsXTgftRDEAWWbNJnXnv40ATLEkQtuCE6DyxMPuPjuAEOyI7oMxw8IiEpwOMGksJbAuYp8JQPEJmnKyyw3K0UFJ4JNr5czZTVTKZf27Ub8v2dPh/gGqhRKyTPukxIYsTBbmKQ+98RBdhqWkU5Li83uM+wN5OnHv21hZ07PNdTKcjFTwxrkJSgqd0N/12114TNx0XLGJ99tttMdjNX5kXJbzeXlcdhsMwIlhqVoWS3HQ76E/7KNaW9I9opy/2e6gygCjFNm1TCVO6mAjQ2hvb89sDRjIxJRZSp7JKmq20Om05XHF5HAW4mSH3rh9Cy9++EPYunA+DKHhVJd1noWCsBDmccbCmIxMMoFYsLPJUzAQYvJIZfHOZ5WAIptr3meuL7NNtIOT+xmDScTQnYx1qLDw55rmQZfwaAhuEu3+0DbhcrmqKdTu7p78MQnYsgAQiDWdKiWXa4IA2+Url9BrNVCtFCWCGfQ7kneSpbe8toajRhv3dnexvnEGpVLZvDzHlA6afyUB3fNnt/DmtWtiI6xvnpUMisW+0h05MSXLl8+pQL0EposAqXwVueKSUoMX9DQiAEbjebLc2RzMZ5oyc0+4n1WsaXE4iTTvnNNfvEYEMXgfuS9w7UcS6Oh7nBRO91kzRF9TSVgSL/dOrpdoD43+3vZmm6Jyv7OzJvr5dhao5gktrrSkGbIR7qFW/kTT00jqEsrcQuqXeJAcuGjwZPYCxpi3Ik7WEiquDFhl0JemlWy6ZEfA9Guy3AloWoiBkqJZDEQDp9CHK/I5luwrZClEjURYh4VvzgBiMVTDN2nyvJDNeZ8819ZWSuAQXw9RPk3/x1Ms+nvIxDvYPyBwOcHWQy+gO3WxcF2tV5/hIx5BPobEzMTs5F4vCROR0BOpl1me6LWqAbHz0kZBVuBakBIl3bYu2SDobOJ/Wqc+smkPLivr2RCHu7dx79Y15DzgwkYdlUIKi2kfidgCuRy9iqu6Bv1uB53mMYajrqTSTpzWL1mFjxA0pVdgMZuAR4Za0hXzlKFefLYJ6ozGMaRSFeRzK5hOHWyeqWN5ZQhnOhQraRrzcWt/hn/1f/wBlqspfOCRAp5/3wPIJtMY+3QScuEl0vBSPHdoiRKEwTQEymYCd7mPs2NI55YQj1OGQ/sEhvDEMZv0MBxSFcD6wApv+TdyUDm19TMYT9EdzNEfutjYeASl6nmksjXJePv0tx6N8N52E/kssLGaRrlAP6+3EPP7SDoLJXALMNXyDFl5C65pNklkHBO8Wgg4HPY5WGSwDT2RA/NjFrjGhFYO6mg9QObsWME2ZE0ycMGfZ5UEz3UaqstOhhn8sQQiuaQIVMzm3DdZphG4IIAc1znB901/JQKa6SSDlHJKqOZZr3rjdCpivs+yepjIP3Qy43UwRj4Z1FwWXGt87RzCGLhOaTT/fqLp+pi+t9MZMoWyJMBHxw0x/p94/HGs1uvwJz2M+jcx6N0Sw4rAZQzLiDlZ9AeH6LRvYDFtwU3lcOmpn8SPXvkMtlJdVNyh1pnLOoqAOSZq1mdIiDURi43EVLXBkEZjSLEuYQAGh8lKA+aRY6wpWT0EjhiuxUpFqeOjQY8qYHgJeopOTmoj+oOSnSnJbiyBIQNYpoHYwHzeKfkeUY4vlhUT7Gfodvp6753uAKOxef+yAWEdW6iWkClm8eBDD+L8+YuS2I1HEwHxB4cHODo6QrvdwGA0MHCSP9ohIJPTQDOb8fTR49cMefamcf7Ks/hv/rt/gWKphv/hv/8n2LxwXo5s79y+jXjaw/Ubt7D93nt47qmnsbWxiU998t/iu9/8Jub9Dn7qYx/DaDrFG2+9jUypJIuAa9evo1SpyPebAPfm+gaWajWUalW8/c41PPzgg/LBpR9ur9HA7//e78mjkOnusqQgG4X7NT0aFSpEpc9U9QIT2FmFO6x7k0nJ5Iu5IpYrNawsVfHQQ5ewubWFja3z8qlu7BwgPmWD9kUU3EPEpwul1vOMrNQ43F3CqNFCIRPHzriIg+wz2Hj0GQyOryF75wtYjTf1vA9TniTKea6TOdf+yFhZ9G8N4rqvZHfPnBxWzz6I7791F3/wma8iVagjka1i/5ghkDMxpelBHmOYQ8isYm3GgUYxaz7FlAbuHh7guNVEguvRj2PmUyA/huMn4MxdNdqX17L49//uE/AWh4hzX5hzbbmYBhNM50NgGiCYmIUV1zStcggocBWyhuDZSAYYu1mxXBiQqsC1UJEXKlw42koQcOShFmXdiV1pljfyh48kyaxNyAynnzLrbF4jjqoVTmnEFIJPYtSIEUbgUsEDcMjkJVBLT/piCZV0Ga++8rf48udfEdt4TtuZXFZsPt4/nvGe72hv5iCVIAMZTYz7c+ixSQXIwsfm8orOu/rmOirra7jXbODNG7fQG04VTJOk5H/GIW4MqQwZmQGGZFJRoTeYIJiSfbcAJm38ws/8GMoFYDQ4Mgk9GZWB1RJSNcTJTjUygxOQBZVQEN1oxgBFqj4sG4F1ivZl9hUKqOIeznrMBsfR7hqp6iLoUfUZWaCR3FboD/tPY6mJFUhigNQrxuCM5tcn9UAoseZr4DAmKY4GXVSjwEBLjT5hioc1HHta9vqmfDKmpdQ3tBMIn2X9PAIcLEEyReRWL+Dc4y9j7pXgJKneywi4xJRKsIasmz7zha/gzeu3MWUwGoFLj0olgnsjsxngzyOIJaA9Lp9Lfg1fI/sxAu/0xWZf9Nxzz+OJx5/CuXMXVFvmcgWBuQQuP/WHf6TBCUFOAy4dFIpZSALtGiHihPBCOXfIuOSZLJUQn79EAvMYn4+JfMZrSyUBl08+8iAeOLOB5u0bOLr9LnZvvC0f2oQ/RrAYhlCupaSThewQFA1Zl5btYb+i+tswhVP7NxsyW4kXeRWxbozA64jMZYimqdJU+wW+SDZU6Rk7MQRLLVbeQGERosMKVwxQY0pqKMH+PbRxkExcbFhTY7FOFOuWIDVxAD2Toe+jQE/zyjRrAqvro3CdCHhUXx0yP+1rLKhHNS2JAKoViInYYIQPsyTj4QWLWKQhjI4Yz9oYFZEM+E0jnirCzRSxcm4LK1vnsd9oYP/oGI0mPxqo5XM4W6vBbXUwePc9TPYOMO/1FdrnZzzME7TzoS3QXAMjd8G6Mi7W/NCZo4MJBrEpJrGJAv8E2ROkphUOw5moqgj98yWFJ05CX95MCh7Vk7ksksU8kqWCmObb+7vYOzKfd/a+NlRypXzKU5niJqTmnAxG8Jl9MKUKylW6OLGUTJp9eg61pWUsr6yhWCqrVmH/qL/PZNHr9nD39m3sbG+j02ih22xriOjBgce+SRUQ93vLD+A117PPdc1MBQXLzTCczTDgcF9gbEx7b7FSQKlaxMpaHQ8+dAkPPXgRlVIG+WwCSdfH0c57ONy5iUn3GM5iZKniizGcuX0W8Y9nkCwTPAKXWwEXbMS2VMEc+pjJlyifE7NxfW1VPpeWPmxNOKe7BlzOJBXWRhsClzZBi2Ci0wfK/CxDfwwbE4Ty6kCT9iYDSjodNQIsbpUyFzKHKtUKKpWyUpqX6/QOzCnlUqnX9PqLwEsBlrZ4xZwMmwYCWpE8lYAfWX2SUakh5WZLtpYFz0jmqsAI8+vk++FhQp8UJqrbdJIgwcASPjkZjoem0uEmYs2jo2KVD7xNoUzWaUDaaacuijZBCL5mNrZiThjbUhMSyTXo+WUp5iadZNFm0ktJFilp98icKMhwmp/J/hK4mUmfSHfNSyKQzF4MiuFQSP5gOBKww29H0MjYln3J7Lk3kJG1srKCC1tbkgfz9VPOTyaaNbmW2EdPQJvaBPaM6HVythAeyqHJryRqargM1ObPomSaDD7K8HjtuTnxeg/69joGfQNZJXDkdbzPy03104Js0ehZMK8Tfh2fUbE/wqlTlMTOTVDs2VDWEH0Pbfykq/NVh8AoJ2D8OhasBNKYfkmwwQ42k5dS6kXGLYE3Hgznz2/Js6laKssb9nB3H7fevaF08HKxpPUkxihDqOhx5QDjxQzdIZsThlPNxfQkXTvPZFcvacw/mtZTksKpSzaFTIH+aDZt5KQkTf8y19M93W020SUgXKnizNoaitkMhryeDRbA8RC4TArcJxDCdUYvuB6Zyt0eavW6FRYuQyeSCufptjsCLglOEjBnYc2mmde51WjqXnHIkC/RJN9Fd9THjTu38ZGP/gTObG3pGhnoy8LY2JZ8bwyu4WSFhTMPSKXQ68BK6DOLOwVLhGw4JViSzUPPNm0nlownKUmY+E6QQRM6mTobEGhMRQvEeeedm3jn3RvY2DyLpaW6UnaPj47FjpRcnEUXPTfDFPVyqYSzZzfRONpHpVICpdYHh/u6Xtzb6mur6PfHOGw0cPbcWRuwjIbwyWQkMDsdo1ws4+KlB/DOjZti6VRrywKW+drkl8pniaFY9ErVM0oPQyBXriFfqlPcZFKxBafKLK6NWUz2niWIBxrQCDSMwLUTG4kwQCY85Pn8cU0RJOeBSCDB2Ii2fqIhQbSW7v/M3xdcsqqMuWFSJmNcanClgA6GFFhhez/j24z3rfrV78h0FNBo4VZGFiST0EAW2+hs2iucMpzaam/mT/OZKu6DgyXuoWJFk9UoGQtLQ65fMqezcANqN0K6ZGixYZNpA0z53vnMEAgVW5FFMt+H2CD2iiPQL6QchKdd1FwY652/eH0JPvDaiGWvAYux9LlPcsjEvURgKeXXfJ7pEzMaoExfu9EB3MURDo5u4+5eG2cuP49YpqJwHo5BGQgxm/Da02OXBT3JO5ZuSJCKtg+87mxY+Jn3jM+2AhAE9tvgwJIkDZRhMI1A61AWxrCdjAux0ubTPna3b+PaW9+HF/fxwOVzWCrmAIVJxVCvVZFPZ+QN3Gi2xYxjkArl1Uk2A2w+4hw0jdS0UYpHlmUuyYa2r2tDP2SeYbl8CZ6XQTZbQW/A5i+HUrGG6hLTue8pUIVT5950iN2eh7/45utIOVM8d7WMC/WiXsfUGUrCPSWzibLuOcEz2qOMkU2ygXGRYlp1hgnplDSmMA+oKGBDSVa3pTdLysxwE8TR6nZxcNxQgV5mOBnBr1wOfuCh1V3AS9YRgMFzrlh1BB0IJLreMhj87To9+LNDHO1d48kHz2F9EJpLhSGDZPvF4wQRyJCy82URzLXWJxMHOzsNvPbaNYwColBM3aUUKIlCmoEeE9Bas5ClZJXniAGXiyArlp4lpRpwzxrA9dJKGpd8O07/vD7SGQvIiJKuOdg1r0Xz2+b1k5eV/OfYdMcwIdA+s+8t65fQ7oNMzpWVVSRzFkhIv2wyzNjoEGxgI9LrD3F8xICmgdKJOSjqDScKdGj2CTKm9DpbrS4219fwxGOPyTu33zpGt3MD/nwPCYcWKWvI5M5IBprOLLC/+zZifg/d4RQPv//H8dZffhabXg/ZRVthKKVqCcn4HJ4/IlSBGdOfFzN5MBFAkWdoKEVkjSh1B31plRHIRj2Am7A1xTqNwEsql5N5PQE6j2xYn0BzV4oaeXlzSM4wHXlRBuj1OYy2+7hYxMWG2G+20Bj2cXjQRK/P55OqgzguXTynkAn6tckWhLVQgsb9XDsM2yEBgF57IQfFCcRcTqUJpJDxNcds2BLTdTbjELQlD69smgF39COtIpndwOb5Z/Bbv/0vUatt4NH3PY0f+8iH0WPtMRiqL6DnLJ+3NL3MEwlk00l8/jOfwWc/+Ul87KMfFVN2Y2sLleUVfPpPP4c72/fQ6XZx+eJF3Ll9S/sid9tyva7wzPXVZazW6lhfrmPQ6eC1/+d7kquK1CxChfnrzVkrEyyRpjC0D4nFMAbw1HPP45d/9ddx49ZdvHvtBlqNDg72dzAYddFjnxAajdTyRfzkS4/h3MptFBMHaO/uo9Nq6uxc39xCPpXHpNNX4N5b+wt0ah/CxWdeQnP3dZR3vowNry3QqxePYxxzkKdvIvd2Duakh6YPKYMvY5jM4hguElg9/zAGQRr/67/6JNxkFfHcErabPbQHYwWUEEAXBMRhTTwGlwOcxQRlepmlMnDTaRw22mgfNhFfJPTzx7MR4JJIQauNBTx/huXcAn/n5UtYLcyw6Lc0xKb8OYjTP3YCd8QQHwIHDuJeEvF0Ggt6k2t4GPk882ya61khaMnPGgor8C4GZmTqfJ0xsIHnKvcq1wAKHnr3AZeyv2HPQbCV1j5UVZARSYaZErQNuJQNBBUWkgMa65JggEMPQ9aW8ThyxRLOLZ/BjR+8gy9/4avoDwgOJJAoVdGnr59DGw8P0jNpb2L4WQxzAcI+vFhCrGBnMkWtUJRtycrmBiob67h1uI/X33kXk4DWYB7SHCrwnJ7TUsJDPB1XAAsHL8PuEP6EISs+Rt0D/NLPfgT1agKj4aH8CmMMAZlbXSIgiTtNQLBqgVgoFSfjkuvWJXuLijuRW4yhrspEfS/VH2aDZuGjEeuSx/t91le8VmFugNXVXPs2bOHwxU0kVfuynrGAcVtLZrkUqkoEChj+RaaqYGDHwl2kqYu8T0PrM9ZrGi4LvLaBKMFS68lIFmENYq/CNOdxSUiRKSCzch4XnvoQ/GQF8HIiRjCcxplNMOq15T356c99BW+8fQMTn+fm/cAlr2MEpJvSiHu0gEsRTficErg0r2jWOE8//Yw+Ll98QMpKymVJXGAg56f/5LP4+jdeUU3AepGy50KRftFmJyRSaeTlamHKsgngWcchsewQqDaLAYP5WKqXcrmAj7z0QTzz2CN49OJ5tO7ewrGAy2vAuCNmKXzaRImTZh6XAcSWcwk4i2loe15EALAK+LSuPBkQhmB39HU82yP8IwqJNYXUabiT2R6F83TW2eFZdsq2NDt7EQzCufvJZ1mmnoYGS2FFiygB6/I5CG0EQhKbhhGhjZ7UqGZLYB6Xp/6p/L0qIPbxYXp4hA0ImFR9bunlFqpJ7MhS0O15j5ioJlk/BS8JrJJMRNs3nrlpBNwPE2msXDyPlfNbaI36OOp1sHu8j+2DHSQWc5TJKG90gFvbiB+35eNM7GaaTWKW5v2OY0EWaOAhwVgpKiKCAAPM0AkmGARjjBdjDYvol76YkGRAb11mgMSRTprtDEl7tPQZ0S6K4HUmCYf5MpUSSss1zGMx7Bzuy98ywulYjxOHYC4BCVCpeEJZGOM+fwb3mABe3JOKhzgXS3wjDLKvo6qH3uIkjM1MVV2gfJx1pYGEJCb1Oz0CUlJuJqnSoj1LguQ+862l7ZaaDseRumJMEtbcV8gc2ZdSEbD2Ye9QyCJbyGKpXsHlS1u4ePEMqpU8cpkE0gngaP8OjvduY9g9QswfC6yMEbjU58mpdYUWQdw8LslyiyY3hrDbfwQuWWQSAFtbWxV4SeCNBSXBk1PGpZksE7y8H7g0n4Sw4TyRihtwqV8h4zLydaM0qNlqiXHJAowAlIANsRtcVKplVClVrtfB0BN64JDFQPDSAmdmAitMxhtKvhcLvVayCiMmERdagVPqQlFADFF8PuX0plGqo9K3osmGTTc0nabENJnUzYvYiu1uB812U8CfgC6FU3BdUYLkqWDUOqNfjesaY4HvOwrHDqdoJqwP/SI1MeLkIpRDqkkOizYy+5RiztRhym2NXUhGA5kYLLwiWb5eM9OYGQSTzQpkItJOEFPAbYYypLhSvi3xnNJ8M4cngBl5ULKR4DUgcLm6soKLFy4owIZvldeeIJh5kRpQwIvJ68pmnIevvpAsMjGN7L5YIz0VE4TXlfek3+vrnvO546LkL/45PdXYAPHDQOix/Ab5vPC+cgLK6ZfJ/I1lKxCX/86zf2eS8nBiTJkWma1TXsPZSWiFAGWZPFvTL+bfjCxd8+fks8xni+BcdIDYNaYHi7FfybikBJ4+nqRznzu7KX/YlfqyQM/9nV28e+0dAZdMjRWQHbJfD5rHSHDiks1IJsOUaEqTZ+OJgMtyJo9MkoEAUzV3nPARuCT7gcAl7xvfT/u4gTRZMXFPXlt7rZZkNJVaXYzLfDotU/tRt6fCjYxLvjY2MDzo1zbWMZpM0OrSe7QrVgTvSeRxSeCSHlX7+/soL1Xk4ZlOpiRr5yCD0nZOb6zaXAwAACAASURBVMrVCrKFvKQ+w+kYjW4Hz7/0EpbXViUH1sQuZMbx+TfZ0RSYjyQI4/NCQI3mvww8ECVdvoO+ZD88yHj9+KyRQcpnjXImApksXDjx4xphs8iDMJFKqbgx03cWAAkxWV5/401cv3kLve4AS7VlrK2siclCq4QbN27qPmrNUyI0GgmQvXjxAnZ37qFULghcJUjDIpXMKjbk3cEInV5Xcjg2dGOmJZNFxns2n6FaXcLZrUu4u7OnjTgj39qUFUHEiyQXn0l+oVAuuBhNFyjVVrC0fAYLx1PTK/9HSVZsEGJMuoX2RT6zxrSMEvZO/W91AIaVj+d6ksibF5LJmgX2R1J+eV1GBvGhbCPy2InFkKYESsVT6Glk5ronBS/f0IlnFl8LCw3505wGxpgJvxU3UZBMBLia5YgxBMRIlVTdeiObNtN0nOyNcDIuGXkYriP2h81xme4pL9U4wXdP/pqqkgSWsoA37yeCQ5K5SrZPGSvBhbnAc2tETJXAvdcKy9PCVu/UZ+FpDBLuhQTpeQ7wF0EFDmfIguBwRmcBfX8YWqPrb6nVo9AuYK2cRmy4j9lgF4eHd3Hz3jEefvKjyFY3EUulMBiTcZhCsOCQhwmu3NtCGVnIvuC5pjOUbMGQeaFQBpqIz03ixwKK649AAa+JF6fPI0ED+nwZwBsbdXB88w15PaYzLorFFNIpstAsmKiUL6JSLKPd7GJ/9xDTWR+OO0GGifJMjJ9OxKAia5H7yWDY1RCOsnhaalRLLhxKRGj2PRrrvKpUlmTNUCxW0Omy0HeRz5WxoKeg20ecUl2GXflTtBdVvHWjgbs338IzV3KoZx0kHQf9RVsSRQXcxAOx33iWZdMFeRemvIyGSuTakWC3AENt0kgmXAVw8GeNxl1dL/OVDuClaI5e1P0bKpGWQVKUYVLZUMC5c4+wgpI8KWCBK8+pKTx3BYhNkEkx3XiIvd3rSCV5NjHQjammTEOlB1rUeMYxmSy0F40mlKcD6TRTtgsKAmm3F+hNM5guEtqH++2WPpIu/fEWuHJxE7FgrFRrJuNyDyETzljJ5oO1IGtpDoynPjpt1nZzOJTAUoIqL2+TIPL8JGjLuo9PBGsyDRcDfh8OWIxhw+cvxMFPQiF4LlNZIVZCmH7K66g1oCEg2TIcFFtYEPcf1gCLeBL9mY87+0eSThfKS2IDr6+sYjjo4z/+tV9TbdVt30Hj+HoYupHBbEGgxsXd7bfQ6+xh1O2iUFrCpatX8Rd/+L9jPd7DWiEu4WxAtmWCwOVYKgW4ea0jzzNGqN61ZGppYy1NLVCLHARBAwmGr7Bppj0HZeNTOAkyQ2LaVwnC0ljeVBk8u2xvUWjScI52b47hYIFWZ6hQN8rBudc4XhrVlSI2NmoCCNlIK8TOoyULfSwHkqyyZqLpWjJFgJKDY5NVcuDJodp43Jc1w3Q2QowDwZgvf24bviaZFoKM56BapEVACkEsh8BbxTxxBv/Fb/0vYmUWy1X85j/4L/HO9Xexu7ePvf0D/O1rr6G+vCwbqaeeehIrKzW88f3v4/t//R28+MEXNESqb2xKRlatcdhGO6ihFCZkX+/tbmsgfebcFv7ia19DLpNB5/gYqYSLzbVVNA4P1NBTLs61x9AM+T2SzaNgF7MwUWq646Dn+3jyhZfxq//pf44BZb4M2UlzaDhAMKOVwQid4RD5QhZvvvoq8rEOHjm7i6yzjbvv3lL6NIf551e34C5cjPpMiI7hR7tjuOd/Aldf+giOd99E7vhb2EjT3mGKqRMzH9nRECmHEuAEZvMYRiQ5UI49d+DOCVy6KJ+9ALe0gn/zu5/CfJik8RdudPo4ZgCmvF1TyMJDah7aW6RczJ05SvT6LFYwc+JodPtobzeQclKYcsjNoURswv4S4+4Y3nyK1ayPn/7QZZyvxBAfduEFgYA4xFjrjjndo92qmk2uEV9p5QQLaQviirXGBU9lSKAQsSliIXjG51aedgQZ6J3Nb+IHFsKitW2gAi0YCFaS2UUlEtUi9J+k5YNYcvQH5HVT0o1kJWa1RVsTScwhIIgbHvcHpu3yOWKTfXHjPI7vHOLrX34Fvf4UcUohN87Ix/3W9jZSDNEiiBV63TsELZMOfNqoTObIk2E6GCEbpww/jfr6GpbObKAxGeP719/FvYMjgXz0ueSzSACUioBkPqmzvNnqoMG06wlTb4H28T380s9+CBsrWQz7BxyrIxa4CkQikOcT6YqRDcmBso8Y/5z+l8qSmCHO7V7WEaxZQ0seoUTWJ8teJ5rXRkKzyOoq5ATx75P0u+X1lkqRwzaqCMwvnp6OtKCYTC1wLAottEBFq1/UooshydfAXY/9vP05/yeEhkJWm6kpjeRmv9cg9sQ3lWeBWalZ7UfGpQE7IPtrZQsXnvoIYtmagEsvmUZsPkecFlLDAXZ2dvHpz30Jr71+DZOAydVmg8bhJxlZ9wOXEeMy6ZHsYiQS1jf8PfcbDnMfe+xxPPfsC3jk4auql+mZyRqs1xvgc3/6eXz969+QIoDnIkvMfD4jCb/quzD1ne+FNWPcj8nncjyi5QnLdwPXSToZzsYIHF///sMvPY8PPHYVjz94GZ2d22jcuYG9G29jQeUG1+GCkncDLs1TlMAtgVHzmlRdGg72bW7Pe2P3x+TT1uqbHRrrYqvz1WdLLWSqQ3mZh0xNY8fakrNam/fZKlXznjXpUzibD5+NiHkZBUEZUUqgorI0LPRHEvbQE/+EABrhSSHwG5EXbPhv78Nq6kjmbZiHfDhD9ChiYaqipqIj3Gu4X7Cms/DNkOggNqpZYtkLtJ/BkDoClwvfPnxaeSRSWN46h5UL5zGm7cdsgt3DfdzevoNZr4cU2YbNHrzdY3jtPpIh87WXCNDjjCWVgpPOIM4xCfd938eYNj3BDP2AITUTjOfEpkZYjAdhHgIl3TF5LxMM1Htgn+EH6E0m6IzHyBQLSJcKKFQrKNWX4Mdj2D8ypaEwJvW5xKPi+j4eMQiSFPisD8fmF4w4ksKr0mKP85kniYH4loIVRZJjD0CsJm39Pfde1mjERmgDSWsf5UjYYNJs2KhAoVSfgYAMWuI+H35wv3Fc+Bw+hexTKWtdx2wOM0kFZV04fwbnz29iqVJAIechm06gcXAXR/t3MeweIxbw504Qlw3bDPGAfTCfM6p57bXFXn7oSkAAKdq0Qu6LFgwZOzTjZ5r36uoK1lZX1eDIsJ0XKZSK08+Qh5gxLq2RtOCH/59UXOEM9zMurcG1cB4f3X4fjVZTjEs2hfKODAEOXjSClvyg1EQ+i5mM+TMOhyHV3gpyAqiSZ4cAmTxJCLSGEkg+2IW8eTexSWJDx9dKWZpYeaGc+nRh2YLl1yj0Q8ww80Aj2HPcPAYBTDaRBBCjRWPMTfobktFnbEv+e4IgehDoaSNKfThJi6ScWnRcfOEEImyMjYhx2pRLph0GAbF4pbRXXpVMygsT/nQNOY9NegItCdZm5HtljEZuumzOxRQUIzFuITOLBbq9vhqmgVhvjuThTPzeOntWMl2yD3jgGvh3KssX+03ABheHyeolTQt91gjKCOgM71GGHp2eJ98qgpcsJnRfyNpgIaXkd/OQ4HWUPEvKUJNcEkQWc5ReTwQyBWSTSxEBn2QbUM5MWT2DW+i3ZiwWbfRcwLxmUwKCZHTyOlrgAg9yNgOSwYl1y9Q0Y0HyWSfYO2H6Kyd8lFhKcmM0/HKljCuXr6BeryOfYyrtEHffu4133n4bF85tKSGcoFu0ntr9HrKlAtKFvA55eaxSvk82XCyOXCKFjJfUn/G+yMiX14IpswwuoBxnNkfr+BiZ0Ly+2WzhoNvFOAAqtRrWazWkCQwM+piPJshn0qhWy3q2W62mAmzqK8sCLpmo3un19fplqcDnl2BYCFweHR+hXC2fAJf0tImASzZVDPXJ5PMqQBudDq7dfFeJ4vlyWWteAVRxk6aS+an1EMyQ8QKkkzEkPfNhosej2JFhUALtAiSJCY2cOWXlZsbTj5NidrZisNIwmPsUu3JK99N85uknRmYAwa+Emum3r13H3Xu7AgG73b6a1PX1TdRry7h9+7aeCTZJ3O/4nHGTf+Thh3Hr1g357YqtzOeFSpf5ApXaMlq9PvYP9sVSZznfaR7CHw+QTTjICKhZwdnzD2D3oGGFucei2EBKaxx4wNh70B45D9AfTVFeXsfK+jkEThIThddYWI0k2Gyi4wn9XkMIn+nMlhhsv0L2sJhdp7/Isup0ejZJIytQ/kh8v7aGwprpPvAy3N8jMHM+tmGNJp4m+9DuH/pgqnYyrxAbiUXrLvocjcpUdFlaZDSosX3XGptQDxMODfheo8CgSEoTMj3vA1mtObBmPZLNcFqs+p1fp7qOLIewAwhZJTqTwskvhz9kK/L6KDDUD8So5kCDAwo1V/LrNAaJAaH8vVVOcaZZay2TE8QzJK3mSgEc8vpjqrSBzCMagMvujPtUgOSigUVvG86siYP9XfiJIqrrj8BPLwEJAixkz9Ho3QIh5rOY1mo2mxcgZdL0QAxtgvoCObg/8cxzHUw5+QcNul348yH2d+4KZM9nUshn8jqrep0+bt+6jebuXTywVsLZjRqSybiASSYqp9OJMOhthuGAgALvA9mLZJcdYzGfmEUKUwjjbhhWFsP29i6WlpawcWZT532l5KJS9GQ/MRwxnZPDL0+sdrJGue+R1WZDREqoJ4jPY2rYYlkPtxsuvvPqTRzv3cVWhZLJMoqZFGbuCPliVtdYMymybpM5MduazRFSXk7STsoBOSOgbQn3vV6XTLQ+Vupl1KolDo7FJKcP8GRmQL0GgxmGy5BhyOfAwnR8nwwXSwNWGST2Cp8J+gnz2fWRiPtotw4kI5K/oMci1oaQPs8jekcOqYahv3MGmXzo8+UmMRnTHoPnYha7x2NUltYxHAxtH3XiGA97OLNehz8fIKBMaWFsEkrDxGom+zoMiCEbZzwFMpkyvvOd1/A3r76OUrmGKRUe9Mn0aI+SlryJ7MK1lTqmk75ajl6vhXlsiOmMk3oqngjQc4BmYQEEOlkws1jm7+eLMIVVfmrmCW4Nsfnb+guTiy4WBD1iyJZqOPfAIxgHDo7aA7TJgqPaww+wsbaKxx69igcffBTwe1iMjxXWEyxIaU1i5I8wHB/iL776ZWASx6/9+m/gS1/9I7zyx/8aj9Y85JyJmoR5jGuboM8QyXgSsXhR5xOCoZ4VFue8j/QVJKAo5gKbVyZ8K7CA5z4HTvRe9JX8rCRTXV8bzjCop9VoKbW4N54qVIlhRfJGZRBRJmcheLmCageCjxzYcTPo9zsYDjryUaZHbH2pHNaSHjKptEApMmpn075qXw4fGaApqx6PHm2sc7hfMU3XrJG8bFGepkwBl61DkqmhM7Q7PYznKbj582hN6vjHn/i/FFx15sIWfvkXfwlvvvmW6qennn4//uk//af4Z5/4H/HZP/0syuWSwpP+ye/8Dtypj1/5xV+WtO3BR6+i2e3g8pUHsXuwh6Wa+X+SwafE8HYb6yvr+MoXv4wfe/klDHs9HB/s43B/F1//2lcUUMYmTQ02z3z2GKwdNOgkSD7V2d6bzDB2XDz54ofxM7/8H2CRyGJMVQUB50WAUjKr2mT36ABrW6vYvnkdB9e+iye3DjDvv4W9gwPJ72Mz4GJuFalYCketLvaPR7jV8FF/7KN4/IUPodO6jfG9v8SZQg/Z5ChUBLgAhwozKl35PCQwdRM0HlCB5k0cjGMJ5DfPIr20iT/+wy9i2PAxKyzhRo/s2J7ApUQmi3wsiTSHBPT+ZQhYKo5sysOlzXNojcY46vZxeGcfnptCLx5g6I8wB7MGfEw6YySnY9QSM/zCTzyEK8se3F4bcQ6gAjJjZliAPqhUc5DlEwKXLkNpiDi4iHsGXGpwOqVF1phFhsA7nhs8M6SEoExQIArBOcqa+ZyH57zjquZjPWPApS8Qm4BkSn1D3PIRlIlwClxycCplDQfYbI65dhQ4xqGBhVeV8iWcrW+gtXOMv/rGt9HtTpBfWUX57BZ22m3c2t4x+woGfoV1gEJI0mSF8Vl34NF6Yu8AsckU5UIR1XoN2XoNXSzw7u4euvLLB7JeGh4VKCMqvBagVxOZ2MMxPY7ZUDuSnDNU4vmnL+DBSysIfIaBkSGkJ9T2AHYEDGGhPFgelwk4+nvWCjyPw/rsfnrbCfBifU8EaJpFlQXvGMRz+osMSf48Sw03n2pK6XndWeOxv+PZpr0pCowNw00iL0R+N9bQrJfMXfzUZ9E64IjxaUGoBKD4mTWfEVciH2+DwgwQVTS56jcC5EE6i3TtDC4+/eNwi2uIeXkBl2S3utwPx2Ps7x/ijz/75/je376BMfdaz6xIeHbGGUgYkHFpJ4csD5y4gkcidiT3XEnFRwORYx5++BE8//yLePKJ98uPmUAufS7Z6/35n30ZX/nKVzEckYDDYV2AHIFLpj1Hmmm+G7KC+V8IXhK4lE2T7AhogxATcLmILZDJpPDSc+/HB564iicfegDDwx20tt/Dzo23Me+3BFxSKq5nAsZo5hpzZgRmCSCad6UgvP8PaSCqxyOPeavQpYzikCeUiRvhywg85jdrH7bewkDbUBIepcBHknGzqjn9FT0r9moI5Bqx64QJGpEUQtn6/azQyMYtAlVP2ZH3f/9Tv9XTJ85ARzMyijRNBCB5zlqdbySLsF8IlVoCZjUMicga9owoJyCexCzwMAsSAEPpUlnUzpzF8tktxFJJefDuHR/hzr27GLY6cEcTeN0B0sddeErpphf9HIO0g2E6DjefRTybU1o3998uMzk6XXQp5ybHWqpBEg4JdM/gTCeIccLEfW/hwPW5R5GsQEKEI4s4qgJKtSVUV5ZRrFaQKxUF/B01G8LGOHzmB4l5tBagHYbASxINiHnQViIKx5KyiophVwAv9zS7nsYEZ1ia6hxC1iGL0igypjCUmkbZEe6JRF8KaSppOYwi5qcBFd8k7RIsEDLg9J91MIHQcIhFBZgIC9k0zp1dx/lzm6gvFVHIpVDIJnF8cE/AZbd1gGA+kv8r/cYdn0PyKeIMr4ot7IO19AtXLgZilZwYvp5Cl2SQMdVawOXKMlZXV9U7RozLk2AeAlfc7MW4DD0D1aiG4GW48Lj7mlQ8Uv1Z4cqDjReQDQH9WwgCEngg6BaBgJwgnwCXKwZccmpM0JJSYjEuQ9blvxO4HLOwNiYRmwuGiTBsRjeF3YrSGW1NR/LjCLiMFqh5LxlDxXwd4pK+kHHZ7rTRYejAmIecfQ8CV+VKyXwewiaeexGbQXoCEqxTUhwp9UZKVBGrKYto9pyMGaVaRX20aYSGukTG9RhSWiqPx5DRqIZjKhCPEyeCUFy+9MEkg5ZgNEEuygYIcrJRIoON94YPMME9fj9Jx3lvaRKeTqFQKmFtbQ1bW1tIcUIWSTdPNlc2fZbQLvkYF7km/jTsN+mmwEDLCTuRjpovV1zAJZsvXRsWHlyQBHrD5GjJzTlpl4wxSg7n4rBNioUQAVsB1aEMno26QExOULM5rK2uY6laQ7VSFauU7Cc2xErgcxP6+ZQPUAY9ILi3mKNULipgR5MMFgGuK9CRAKsxX40dRyNy2gYcNI61uTPY4NzWOTAIis8q1wiBy1s3buLs5hk1YLyxvB6yAZjPkC0X5W/ZGw0EuPGaseGnz0SCScv01VDS61hfP+Qz7wTa5LheeaO7rRZylFYEMewfHOKw18MsFpPP1BqBy0QC4+EAi/FUZvjFYl7PXrfXESBTXapiNJ1I+kwW7/LKikk5Qlk93wd9LBuNhq4NbQOU5E2fjfFYf06QpkqmZqEgKvxBo4HX334TVx5+WGAmJVsqrMhwZpEV4kZsns5tVLG8lEcqycbcpHoEGo0BFyjE6+DwSJtILs+0QQZpEIwxtqK8mWJAjtG9AuD4/HOylBJAQdYZp0VsRhlmcePmbeztHynZlXYFlOmxAd/c3MTSUk3yRaa4SxYS6n83Vtewu7ejUACyxHmoyH+W6W6lMm7f29bghJLydMKFPxkigTkyCQcpN4ZysYKzFx7Cvb0DMS1depnKf9NYM9wzyPQ6AfsVoBJDqbaKSn0NPn0+CBSzKQgn7GafYDJ4rkFO3iXtFykiStiWw3K4tZlPCado7XYnlDObHJq/DOQKm5H7fHaia3DyOTSPP5lyqvgNmZGRXjpM3o4kN/bZprvRNmJFvhVVFixmf88JNlmMlox++k/s+DWGoE2WbThysl+HVt0yDrft1IYdLHJ4/Tj8CNn5AiDCMBFJVqLEXkqfOLEcTyRZpBSVzDOGTBB8Zm/MEl8OPwoloHrbikYe/Gw6RpO+rjlBN49eTQQaFAZnab+S5zNkh56mcYJqaQT0MJ0MEQx2BF4ulz3s7+5jrzlBee0RzNwKksWaAEgnTmuFBWaTQM8SL8V0yp9t4Jqlls+VpE5vSoJksdhCHrmpLBOcJ9jdvo7Yoo/t229h1G3g/JkNLMYTNI9brNdQzJexVK5psksAi7JTej86tMWYDcTyI6hF5oAGQD2amNNDL0CpVBVLjdd+Y6Nu3qIzF63mRP58fjDDpStnUC2Tac9rYux/V/fIxXDYQzqTxZxMpIDvl8/zTIDGoNnGwfZdzBIOuv4yrt1sY9Q9xuX6FC+//2EkHAeH7R1UlsyzUowKNkBeDtu7HXziE3+KYpnKEsq8+b7o8Ub2YgrLtTJi/gSVQlKvDf5EewprB4J9bLT5LI3nQ9ZpmM7oWeUjmy3AS2QwGtI/moPEkXwOlT7dteEtjf3JHuLZxuAbegKTkc79l++PLO0sWSayb2ADTIArDAF0XMymbByycB2mQjPMiL6sBOA5BKKtBhRU0OkcIiamFcFRgtNmwRGtOYVlMFTIpyqBXqJk/BJmTWPu075gLsbadEx/p7FS0C9fPIPptKPE7LjLsIe+fP041WeI1mg0ETDX6fSxu7OvZ1CN82yuIpvrjNckMorQHq+hLZt5ez2+k4LvZtAiozDmYe4k4WaLSKWzeOJ9j+GLn/88Vms1PUvnzl1BqZDCxmpJgFaxWEOQcODlAuSLcQx7Q8z7STSPevjRO19D7PgdeM27WM7TfNKlPg8ORnDnTLWnBUdB50PCmZg9BMEv1igc6CpUi/uTUcLkUb2ISxZM6hRDkRotMoknAgF5ntA3NFjQfzSOldUVFMKBJQPCcgVLByUgwmHk4fGhGhPeH9aF8hCUxQVtEnxMxgNMhgN4CQczXW+u6ziSPFcInivAhmnE5suXTJIRTWsbKKW+WDA7kv7URzJbMACG/tcefVQn6LUnSOcK8NMbuNur4nf++e/rXFw+dwk//dM/g799/XW9t6efeRZ//a1v4Td+4z/BH33qU1iuLeHs5ib+0W//NsatPv6r3/xNvPmjt1Q3vfKNbygIk0GHa5sbyJWLSObSKNerKBXKiM1i2L29jaefflKAerlUwCvf+Bq+8PnPGkM+rDQJyBt7hjJphn+1sJiRhb1QAmt/Bjz09PP4qV/8FSSLVUnVyfT42pe+jA+87/2oLS2hNejCT8zRaxxi/81v44OXOxg338DO/gHGDIAbLHAptw6K/97d3sVxd47DcRb1qx/GlaefRa99D7HGq7hQHSHtMobBWMiLIYHLBdJeTuEu/bmPoQCOBDJBEuMgjnR9DaUzl/Ddv3odnd0xOm4GP9w/xFGzrWuczOVQTGaRCRwsKE9NkrloSeuPXnkIB70uDnsD7L23gzjVItx7FiNM5gMs6CMzDpANAiwnZ/jY81t4eD0Dd9RFMGJ4j30vsrvmU55hjmxmFmHjSfWOrClkKUAgnJYgE8mkmfYuEEvYZvyEqWUqGfKQ6PNL732qOAiYRcClMYsJPrJJVhAWAyfirs5TY/obMy/yr9MQN2E2Jhocsk4MB+Z83skkOr96BrPOFK997wfo9MZIlqtILi/jYDAQI5V7DdlM5ru/UJL6MJiaz263D3e2gDuaYimTRZ0e6Y6DLtcfGXPcn1JpAa2UlSdp96WhIBULfD0cCk9kBUS2qTOdYe/udXzgiXN47BGy2weYT4cKWYshGYJ2C/hExBn8xevoM+giEfoBjiTJN+aZDT1Vc0XAJcGoUEGmkLNw746Gv/ZvbCflzsV/raA/1UEcFNnQN0E/fR8aRBEAPgGQFMZi/z4K1jFvRUUinqRSR72euHkhKYn3jCCIVDAa2ltAatQ3RzJgDbJ5n0MrrIAp4pU1XHr/R5Esb8JJFZGkgo9WSiS6zCY4PDjCn/zpl/DN7/0txgTyQu9t7ntxAhq6ZqHHJf8Na5Jk1sIGw5DhiHHZG/Rx5coDeOnFl/Hssx9ErzdUkBo9/zgY/NKXvoovffHLGAx6CvLkXSZwSbKNURBD8DYELoVxBDGMhww0ZC9KwJ+afwfD2VC1dtJz8cLz78ezTz2GJx++gkn7CM2d29i+8TamvSZcfwKHAKxC28aI8dznc8b8vvv8Yk1JHQHGp16XVuOGUvKQLCCvX37IEspec8SG1NdHVMtQDsHhn8NFFt77iKVgtk12FyPigqFCEW4TgtcRazIMoTwFWI0devId7gvJtJd8GuJ0CkrazxK78sRBzywFTT5uNQL76uiD68H8WSN1VWinEDEu7wMv2SvF3CRmsQRmjgeHKfXpPCorm6htnEMik0fMS+O42cF7DGltdBAbTpDojZDpDJDocRg4xHQ+hb+Uhb+Ug5/y4KcSss+ZjIhX0X85gMMclVLBcifETgfa+/to7uyiuX+I1t4RMAmQiqWRiqfVE7AHow0LgctKvYba2iqyRQZXUZIeoNPvoTckkayrDwKXYiHyHhMPCbhH8RE0T9HIVsIuKu2PbIBE0JH0Ql5T9qpWy5jAh9eYz7bDWiZkwopBTWsNER34mens9Asm3SH8IPYiX2JSdJi9YN9X9LvQfpHKTtY7+WwGly+cwcXzZ7BSKwm0o9yk9gAAIABJREFUzKc9HB3cwcHOe2ge78Cf8TwbiHlJpZDrcD0BKS+GJAUxzsLCeQiaREEyelgjj0tO+TMZhfOsra5gZWVZF4HAJVl1BPHkb8nGmZslp6Hh5iraf0Q55sYVLhzua2K6hZMATYhEWV2g3SVwSfPxbpi0egpcknmxVK2aVHzZpOIEvAhcMjAjAi7lc6kN1OTILLz7PRaQTMb21cjzg6BlNpO7z+jWKMaSOyrxluwae11RQpemRyF7iEwLyv8IWBK0aLaaaLSbMk8VS8/zUF+ui5ElxiWnxpK5mlxR8md6j4Sel3ZGhGxK/gxN8HnwWCiP+fMZG1RsGaMnhAxX22H4tZHUn6AFQUuTsZINFohxxg9KxyUHF2jJVEPz6yR4LL8vJjv6DEsaWxJqDALF6HXK97S2sSFZsIET929ulohM9izBFwIGEXuRQEokrzck/1QqSvYMX3+7RYbLWAU2wUuC1ZSS8ff8Avl2UPYr8NLkjycTqUi6GhYAkQzVPOVmODo61iFFaRQZnrlsXo2n+aKYZIoflHJSnr2zuyvQlUArfVULBBkXCzEeC9kc6pWqGL98LwokkmcM5XBTDMcjeUXyunIBk1moZy6dQbfTQ7PZxMb6ht6bmIEcGqhBcpDmZkfpc/j88no0Do9kuMsmhvJyrjXeWzJsW0ohn5lku1DQ80R/ijyB5UWAe9vbaPT6kiItLa8oVTzjJTAdjTAdDMVg5SFLNkKv39W9Zqr4eDZFj2trPMHK6qqBfqGfKCc6vU5XbAkLhEpLKu7FEwKNj48beq5q9WUBl5OFj6NWEzfv3cEDVx9FtV6Hl0qr2Oi0O5iMLImWm242FcfmcgHVIjd0Fsk6fi0VMe7J95Xp33/9rW/j5nu3BdCx8aP36upqXUAAnw9+r62ts/Lbi/kzeexZ2nhCnj+mxHQxnExx/d1b2N07OHlNBBWYvtrvDwXS896ZVy7ZChzQ2CSz223joQevoNlqYP/gAMMx2XeuAOKjVttCsghKNBuSv+RTcZSzKZTz9Hgr4eIDV3F3dw8BHVIyJjMk85lgFyUxbD6VjK61HxODpLK8jmp9TeE8FCvybXCN8tDUsaOAI8q8+dzbGhELM0y6t3VjhY3JSQj8GZPQvGOhQRX/Hf1O5Dt1IjUPoYYTGub9+KcZs/PskLSb69GqZ/O3jIojFWKnjE3JVe6TokcSc6vHbRpIbyr+VkdhuEea/0544t73+mxDCqfQGm6ENh8Js/rwyWhjuJpS0Pm+7XqQCchffH6ZtGfSVcomXTVS8gF0JliM2+i0ujhu9nD5ylXE3TR8+lnJO9VMyhVi4HMaPxFzha9cQWlieVsjYinqFgIkr2J64sofmOxF7stz+LMRCs4Q+cQASUywfXcXs1gelfVH0B4n4eXqalX4fDPshsMo41qcJrwTMCVIVMqnMZn0MB31MJ30JAMrlgoq1O+9dwOt413k0wyDWMCLzXHvvdva7y5uXUI2lYc/D2T0nSNbnxLe2QS9XhvjUQ9BMEXao6SOg6CeAELKrONM8044CpAhw6FYzKBay4XeaAlMRh6SXgaz+RDPPPsgUmQtBBx87YvVTvAv7nDfISjoo9dlcFEGu/t3ESOLMusgHSdsPEeykEN3sYm3b7Swc+ctXFnv4dn3XZSn0HixQFZsRQJNPJ9YCC5w7VYT//P/9nWx1l0va77E8UChK5RHZhMJjLoT/Ie/8gF87N97CkHQNVCd8j8+l/IDsAm2CDnOFAk3wHTq453rRyiWlpHNksFnDSsLymQ8cxLWpOCw6QTdfhdemqxGhgGZxYoYvGRPBGQ9h3UJC05O7vVzyZxMgkRz+uBxD5ZixLfinucKU9sLZfqgMr3WQhPUbN/PBhRg6CCRyGAyIcCfQcorYOpn0Bn4aB03Ua9VBOLO5wPEYyMcN+7BiZFFS5DZhxfPCGjnsJCgBP3ICNQdHbXx7vXbGI14PsYw4pnYP4Lrcvo/RrGUx+raitUeCsOi+oEhNvRISuCgPcT12zuIp4sIvAzGswAvvPwSbt+8hcP9PZzdWEe72UF9+Rwq1Tp2bt+SyP/ilUv40Y03EHOnWF6uYmPjEp55/Dn84f/5b/Dxj1/Ftz/3SVQWI5TZaybJlOH7YBPJMDQyn/OSc3PSrzqQ9Vomi2Qmiz5Bi+EYgzGBxiG6/SEGAwt44j7seJ4GvFwnuXQGlVIRJdqlzGcY9xn0SKCJwO4E3U4XC3+m+85ah+FasrOgZybpvdMRxp2WbFd4/uhMoAwrmCOdNo/tdJrM3rl8rnIpKmWmSOY81NeqcJNkrZn1TrfZEZOHyaLj4RjDyQSp0hIjB+E3+nBdytyAXnuB6lIG42QVjfgD+If/+H+S5VF98xH8vZ//efzw7beRzeexunkWe/t7eOzqVXz9y19FrVxUbfHPP/EJseN+8Zd+Ce/86E28/eZbMvhf0JN9OtU+yCEorWPMpozqhzjOndvC2TOb2Nm5i+V6FcVCFt/9zrdUl7CvSHJvk9SNNga02Uih320hm0rI7oJsmTFcPPPyj+Plj34MmXJZA71cNoNPfvL3MZ/4+LW///exd7QHP0mAso+b3/0LfPxJB739V7G9sy9hbL85RnWWwWLmY7vVwczJor0oIXPhGVx+4gNYzJtwjv8G56tjpJwBZvSBZFAQg/dYR5MlPZljyNRhx0MynkYulobvppBcWkZ58wLefuMOOttDDL08XtvZwW6jIa+0BG25KHP2LUhm7i509pGF9sD5S2hNxjgm63KvIXYnPRg5PGBaLVk7Pn0re13ER0f4yefP45GtApxJD/MBwZQ4kCADdQ5MYnCmxg6m6dGMjS23FJe9BZ9D1jsmFVSgFH2i1ZNA4LPsaEgGEOOHw2UjpKgU5tiBU5pYXN/T+jwOngOlLnMzV4iVLIKiUA2Dhky6GJ5g8s2LC2TjGmUNlnKTyCcyWK+sYNGb4Qev/hDHrT52uz2MEkmBjqOwXqKcl4xLso4pEZ/FCDkukM9kkWPfNRij4CRQpeoumcLEdcRgPeJ7TqYEXBIkjdELrtfFbDxS0BnDxQQAzH3ZNCQWwKC1jxeeuYSnHj+PhDPS+SqCauCFnuW8eGzzqQqKpOIGrFLlYMNX66QiIFLFiNiLBiIJNI5Cb8M/s+FuFHTIfT2ysOGQkN/AAs/YV1Bhp/8/myto7YRFpzBVY+opxTp8HTrVzO/mRCoeasRDYXFEP4nse8wbXT2oyr4QrFTfb154vJ+U2s/Jfisu4+JTH0Wmfg5upox0pgB/MgmBy6n6tc987kt45Vt/gyEvnTyTSRqJG3CpJ9eAS4GlPFtl5XEyDtPX04qG/f+lS5fx4os/hpdf+rDUFLSeoiplMJyIbfnnf/ZF9Pod7c983rM5hsAmJBfntVHKNYN4pI50FKDDYZ3USWJH8pMFi/piiS3w4R/7IJ575klcfegKZoM2mvt38d61NzHuHCMRTOmKiLg/E6nBkeXNQkAirTBkYxTqrSPM0YBBu5wnXrQaONiZb6pH1gxRJJapS1gDh5Io65n5DPLZWvBZDNm8Io+E8u9QAh75zN/fY4f+TyHOcB9GHREGwvr+hK8ghVVYk0tqf+qnyesY2VXp/ZzEREZAmgGXJ9Bx9MWR1yWBslCtG+0nBr0ZCeFULk7GEQE3D7OEh5nrgeA5UlmUapuor51HOs/zMo/jVg+33ruH5kETfm8Epz9GdjBBkoMW7omssJcyWBC8TLsCLoVpUZE350CWxAi2VGabQYCRlhsjDjPbXfkmT7tDxKYBvMDToJTsa9Zg3eEQvfEI+VIR1eWa9YQxgoJkOM5Un9KHlXUde1ytUTIRFYLEe8F9hJkRZqcmz1kbgxj4SzKMAEvu99Kh6YO9Nc8PY89LF6Xhj/AiBv9k0/DSSaSyGYGxrFUdj0MuMiu5tkNwM57QgIR9ltSUwrhcuMTUeM8Ce60r9Qrq/y9d7wFk2XleB54X7n05d5zu6ckDTEQYYEAATAIpkmIQVyIpl6RdSbZsWtaqJLu8tmWvyl5LlmSVt1Tl2rVd9lqWLFkrShSjCJIQSIIEGEAkIgyAwaSens7x5Xjve2/rnO/enqHLO2RXY0K/fn3vf///+853QqWIbJI9A21I2Ntcw+K1S9hYWxRoOaLNVNRDwhnDdcdIJ2jpRKscMkJHiFw8sjAm6Gf9nk0rDLEfK1W3WC6hUqlganJCIBwBQbEcCYaJaWZAIYsLhWwwgTJMvgrdEwKQUpd2ZIdcaNDApWlo8FAScTIu600yLildNgYSf/HgmiiXBV4SuJyanrSgoHYgFae0XPLjQLYeNOWSPNfrAkP5YMrbSqClhfMoDEehPkIy9tN5WWAFw6x9ppnePxk68txkYEhMCVQ7uzsCXAlgcqPkn5OpSnYiJfaUqNEngNeJ3i5cWDyUJOWhPIINRWDIHzKRCEBwQREIE8Ao+TebFjYZTFeLik0SEPIDb4uQNk7vBzIh+uZdyWAQhUAQtCR4yYY8YqxE/pt+z9h9er7p18jE8JE8JNlEU1omn78k2XkFeY/RbJ9sGaX2BRJTvje+TwIiAlf5PZhYzDUS+tcRSCTgHYTy8JqquBiOBBiymSOQafJ6S7GW75LkEgRhzMuDD642BQEf9oDKnmB/rdmMMHQJYaABD1ZK/VqNlsBuUchjBAvsAaU1AkErAr27e3sKiOD1Zyp4Lpuh8AfZBNNvs5gslZFlcrOS2gz84DUT44pFULuFRsBYlNyZiaws2Clnb3cMuGR4Cr0+ySyORpCQ96gBy1wTXM+NRh0rt5a1GbNYJ9tHkvChr/VmGxL9yZhmZ96cZJAyTZfXlMxRStO4oUxOz+DA9JQYl/SEZPp4uOnRa6pWq+o609Oy0W5Zcnm3hymtYduQeC/YXLPxIkODe4LSzylto1E9C+vtbV1rApepXB5d38dmdQ+3Njdw7ORdmJyZRSaX1yRnZ2dHX8NbSOCiUsxiqpBAPk3fFvrm8IPPHSkojvzitnf28N1nn8MWAV1A4ODcgTkcP3kc+XwWPj1Gex2BvKmEFTqRIYsd7jYxFdbiuUaZytzFm5evYnl1DelsXuudABMHDyye+LPMz8/j5MmTAi6XllZQq1Emaf6KZ06dxNbWhoBuPi9kPuWKZTHy5g8e1HOzvbGJ0aCHfMrVRzGXRiFfxIlT57G5w3tIgIfALAcV9H7ta6MnW0aguED7CLoegwxmUZmcQ5fMJvnR2qSetH3urWRnEYznojBfk6GBjwJYuL8b65mfQ+NuvjaZUlxvXHdcl/wBJeWiNCM4/qxQvlOCEZi8q3gOQgkC4NIk4SbjEFDJyWMgGdpnarK8k5ekFX826Q8/i5MtNksQbxgMD2+Pgn9I0iJLINsHzFYiYHYHXjwEggwoZCBFXwFiYjoyJZD+abIL4VCuK19YsqVTmZz5CnEf7nP6V8fqrUu4tbSCWDyH+x94JzwvgVGE+6XtxMaQp7cQATKTcCdZUMt/03Sx2gvpNcMgHJ0ltl+H7Hk2hfy7jMvgoy7iXhXxYQ+Li0toD1xMH7ofQ3cSydyU9ltOWxkgQ1Mvnt18Rjnd9Oi3NB4gHuNr97C8fAWt+hZ2tlaQy6Qwf2BGCb5M/C5k04gOfUnF6RlZyucxVZlGgtPgKIM3yFBIwuu3UN3dwWDAZEOzcyCTk4E3ZKT68qeFCn/uDZSttZoGntAXc3I6o4YgnSxic62pJqpQTGBqJk1ij4VrYUcAAAm/3Y6HerOK4TCOa9e2sbrawauvv44PfeRRfOyjPwq/U4PXa6Dp9bHeKOP6rQ7Wl9/AQ2cjOH9iBn7Hx167q/MtkbT3yjOrNYjj8o0qlneB4vRdcJNFrf9evy0Wl9fuot/oY3vlKn7sPedw7nQOkdFOcKbQX5ZFoCegPh7PYNyndKSD0aiNXj+OP/3UdzCO5hBLRJHPc1KcEjupmCdz38eRg7NwkxFk8kn4EU9p50oVp3eiXOgd+LERhjEyE+mbmkJsmBArw03wTPbQH7EZLGDUI8AWl48c/60GgaOBQFgOQsbxOEbxhPzs4gQ+A1ajWDs6IY2tLtuJMZlAlOOnEI1TVcGgPbOvGI17cBwPe7U1gck89zRRH5OJSNkRrwdZ52ycyGrNYTxKY3eXKb1UnpAlWEOvV8c42ke5nEEyxTObkJExMfic0AOFz9yVG0t4/GvfgRfJqOmgF9Oxo4fw3HPf0R7FwV1pYgr17hh79TjmJg/hY++7iKWNqzh29qQazWHDx057hNFgG6cWYjg8k8C3Hv8CvO1dFOn9FmfoYELgBv2ZhkMODvjZRC89KSnMs2l1cxMr61uodwZwUq6Y9YVCCbNTBzAzxaTOnAp8epkywbteraKxu4X67g5GtNvxh2I+JjK0CjKmGmsfpmbzazhca7bJcDbrDWc8RppMLzbtrFNcVxY1vG/0d0+6ZAcnVPPy7x0GuPkDxJNR5CfI/OtQ26h6odvoIRlnuF9aQGJtexNxytyQQLTRQyqfwNBxUK+NUCgn0I6XsInj+M3f+b/hJqM4cvAcfvpn/2dcW7yJCO0j2l1MT09jfu4Anv7mN3H3sSOqLX7jN34D/dgIv/DJv4PlpSUsXr2OD33wg/jqlx5HIZPD0s1bsorQsyZfWcpHmexOEG4oCxuy/A5MT2hvoqe3GmwOgMWkMQafADL5AfdUR2zs1ZEuT+Ld7/8IPvCRj6LV7aBSog/sEJ/+9J/ji19+Av/o1/8xDh47glq/gVGzjbeeeQIfueCgt/UD3FrbxjieEOPU2aNiYYQ2/Wt9B3uDrBiX97/rPRj7e1h87tOYcmnH0zb7kqiL+HCInBuXny/XixeJo0cJoBc1qfgwCqc8geLcUVx97Ra2r+9hXJzCK+sbWNrahDqwdBJ5N4sM2GQzMp77cE6N3fzkDDzXQYNs7Y6PWH+MYiSJ0aCLtkc7px5qO03sba6hu7uBn/rwOdx/ehKxQUvBRwLbYnwuPcQGMcT7rs5mNrD0HbQahLWRgYSWF0DbBWPdKXTDWBsWrqGeiecth8EkWdhwRbLDSAyJVFKDXJ5P/BrZUdHnXkGLNrSTpNOefKEx/Br2Hvu+i4EdEL9eNkK8JKMYDpSm4Q4dvPLSJdxc2cTyXhUdEhDKJRSmZxCnoi3uqs6Vb3Q8gv5ooNDLbqspifio2kTSG6KcNuUdsmlURx5evnEdK/WG6rGMm1bgEqXisRGfXfYLZm3G4UW31UGKP/OgiQvn5vHQhWNIOBxutxSGQb9TbiJMFEeU4UYGAotOO3JswCqbHdZjBlzakDiAGwLgUpeeICz9HUWuCVLHQ/KG8F+TjWqQrd5ZsTmqC3mdk8m0hVKypmO/KQBLCYciwISAlsnQDTPjfQrwpH2PcmPGGzFUHVkg1+b3EnhNYIoAq9Kf2QMa8SAwzjTgktTVzASOXXw/stNH4WQmkCFwSUsCDiZ8Ek228cUvP4mvfeu7aPXNG5lrJuFGEae/tcLgrLaUXDjIweAwRxZogZVYaLd16NBhScXf89j7UG+0NTDN54tSXD31zW/iC1/8Avb2dtGjyoWD0CT7XQdxlwQf2r9ZbS07A653Bh2JNTyQikHe+uyFCSor4HAgxuVDD96He8+fwrjfQm1rFdcvX0JrbxMxvwuXCebsTby+rS/2uByYEbgMPCwNdwpl4f9/wKXV1yYPD5RVQdG+D3YGDE1xcgPGpQ45gqWBd6bV5xakI89IZWzY/+x1AkLCHYGdAQ8zWLBmxBoa30kJGa7nALAUcMnU9OC8N4CThAfzugyZnSH7MlScGvYZ+LESpw4k4xbAGWSCBNdNlm5BgnqoM6d8mR8D19WHH0/Cj6dQmj6EAwt3I1OYgpMsYnu3hTffvIH1lS30a22g1UPOGyJNUpfDELwIurkIerkYIhxKZxOqgcS65zCDRLC+h65nNjsK8hv46DfbGDTb6NZb6NSa8Ltc62yySGgfCwSnRyb341Q2g1ypoCwSgoJkn2vPdAjUkmxiYU7EDDnMTCUtpEdZmxIxB+QFkTPMh1ye2bS7Y20YBKfFnIRIPLS4UQ5BJCbWMtnIKdb7GdbqLhwqNhIxDZDiSbKLyUSOEOM0sD6wrAhDruWTa5QT4SP8kE91r4thn9iEg7QbY7SsESl6TVR311DdWUG9uoGRPGzZR9hwPBYlQe+25y6Z8JEHFubGZMnZL2tK2fzwmxOgomyUwOXEhIGGfFDFciQYpsCT26AlDzmCF6FRs/lc3rHYNVUzH0m1mFTbiMZKxhDNyWvY2dtV4yivhiAxkGAhGx96W85MTaEyUZbsgxsZU75pqq0wHzWhZi4qWXIASjINmJ57BCMIuPEjl83L59K8x5gSzkaJwTe3AyzM9NXYMjzMuSGHzbvRlSN6vzs723rv1UZNjENq+QnmUEbKMBuCllwAYoIGiZRkqpKBweAYmaIG3ys8CMQwi8bE3iOQxiKd0m87wIg+u/IqJIAZytC5H/E9cnPl6yhhOPB/5EbAw4ug2J3AJYFNfg/5AMpo3tUDQ+Cp1e4Yi4ABDcEkVoFNTCkngJVOmbyUqVGUoAdFh7ntGROM71lJmncAl5REEUAUGJqg5M4OSB4EYTBIuJlacjdTUq2AkjRSJpdBGp4OrQC8DLw7bJMzkCWcOlCmqUmAHmRHGw2vDVlmrQYB2oEKEtrt82X6vq/rQv9Cghy8h/yqXDqNcq6AyRInBgZcssgjWKZJNAs0XssgVIUUa0tStsCMarUmQ/q52TmFI3ED8HjY8GGnV6UsDBgckdaa3t3dw/WrV/V08hrzWeTrcc02Wk35YWlCzvsUI017KK9YgvoEutfXN9DuDeQhMzU1g0q5JPkLJ8gNpo8nEpKL9wnY1CkXjsoSgr8IbFPyzWKSBS1fn2uboC/vH0ODZqdnJXXkpkZ2FfeG3e1dDTEmpqfko0Xg9NbmFm6srWL24AKyBYZiMY3d2KE8cHm/ea8nylncdXQe+TTDkAgEk7mVkNSIbKIRpaM9D2+8+ZZ+z2k51zk36Fw+p/fPryMzgJIzv9dGEh6S2vzI9KbRN5MtdYPQbHUVOLCyvq70YoLsPCj4rLA4JyBJMO/QoUMCdDvdATY29gzgatQwUcqj3awbIxhAs9U2Pyc4mD0wp2die3MTw0FfG3YmEUcxm9VrHTx8TAmtLG4FWwVpmvQnI7BPqQs9vlQAjKICLnPlKZQqM+h4YyVPU0at4KtARj8eMSCHK5XBIqGMnHuGBWfwXYrlOPLu8M6xMK7w2eM+qcFN8Gvfy+YOubilhltRxT3cWOmhSTb3eNvTCZ7bxPj2hD7Y+m/XzRrRB/P8fYlU+N1DeucdE1Sr5nTQyuifgxINUKLGjJT9B5slTyBOmLDIn4vnF2WX40FLSb97ewTZ+0jwQMZYMox0NqXDuFAsKA2a+3CzWUc00sDqyuu4fn0JMzPH8fAjH8DeHsN/8vAGDEqiFykn3vRXCpKGOY1UEJBNh/lexSoJ/Yplbm6sUDLrxbAY+qC9XdodwvFqiA1qyLlRLC4uotaN4OCJBxDPHcA4mlbtqeD18QBepAcnYYUK/RblriUpZReDThVXrryCkd/EcNCUbJV+ctS6pxMpsbqZwD1dmVTATmQUQcpJojIxqWtcq9YkzWTqN4ESyo75+pTP8PpxYMA/40Q4n80gm01pD7JAl6Rubi7v4uFHz6PdbsCJpzD0TTLf7e4h4rTRbY2VNtvrr+vrkok8HCeDZCaJaDyNp59+DX/2qa9qmPrxn3ofHnv7fehVt5Fwx/BiwPWNFN66VsP66hs4f6SLhekUMk4G8UzGbFDGDLLqSPbiZMq4sd6Fkz+Mw6cuYjBiiA6bcvoVMwk6gXQkiWef+iqm8z2cOu4i4m0HiZ+UUBNP6WEY4x5FnS2nwTYY8JDBJ3/5PyOadBFN0P+S2Sxj0AO4UoihmHa0Hz3yttM4d/6kPOr4b6zAY0ABtwQXo/gIozjN/lnspxEbJWVD4CaG5judKKJRNxBL53Wnr/0tm3IksUky+jcyRoeKmlRWEp742Ox8KME3nzSTFZNNwIEHg3koGzc5ORtTAkrmxS0wfkzZu515Sp0fO4hHuJ9a+NU44sMfk51OwMJFuTwLbxDHYBBDrdqQrxHl+C7DMoZt7O5tqDBlDROqdPisRCIJLK1W8YUvfxPZ0hxa3SEeeOAivvXNJ+ES2xyxwC/izPl7cfq+8/iPf/hpfPTDH8NCYYTVvVVcW15Bu9lGYhhFbuow8hkf957IIucM8MwTT6CzvYNyMi1vVwILoyjQp/ddy0Ot2lZoA1UHHDbSu5rNBId/+VIJ6WwOkzNTOj84bGU4Ya/dQrvTRI/DAjVsvoCEOEN+WD/RX46pn/QGjTPMxALkZNMkBonCN5FME4wkI2qIcX8AV1JxysCTqBTKKOeLqO/WkU/RJ9LYwaxveZ7F4mkxAN1MHIWJAgb0T+MtYmM3GCGbzKLf8wTKp4a+smyHkQRcb4R4Noo2G9ZIHul8FK14Edvju/Cbv/dvxT6/69i9+Pmf/5t48dVXJDG7dmNRdcEnPvFx/NXnP48TRw7hyMJB/NN/+uuqJT7xiY+Jsf7s88/h1/7hP8DS8gqcZALf+e6zll46GGBvrybFBYezs9NMSCczY4zrb72hGiXjupgsl1Wr1Pfqiprl3kmPdjJfuK9nsjmcufc+vPLGW9isd/DAo+/CT//sz+GP/vAP0G1VFTh069YiXr70Os7dfz/+1i99Et2oh9b2Hq4+83V8+P440LqCxeVN9COu1lmq6aDdHaBO+56hi/WWg8rpd+PBH/lRwK9j982vYMrdRDHpIZnNYDSOI+57yCcdjIf0lmZCbAQtWgkMgEQvrkFjksF/R0/j6qVlLF9aQaw8jde3dtBmoALr7lIRpUwRHJFH4pTHAsN+G716DZGBj51OG9u0QuIz2mEy+AiDfhsjZygWKgcOY4IgXhXve8cxPHB6FoN2rY8XAAAgAElEQVTWtvaUPnEz7if0C/McOL4rVmCP9SqHZpRIW9KdrH/8wJbJ6mwZJasfY/+gxUoSB5ttz6xB2D/JI59rioEPadqdBGqjJOs3SraHCpS0GtxSyOVzS+KDAsyCeiUAw/h9zKvRAjBZmyfgYmFiDslIAi+/eAlrW1UM4i52fB+N0Qh1ppXTp23EZ88siLgzDbQvmcVUkiLurocCYpgp0M6rgmS5iNrYx9deeB7rzZasB/LpvJ5fBvlwOJhis02faKr4ej0Mun1kOYDwmjh+MIsH7z+GbIrBR20bwIzoQUFQl88VeyAO6ElciSpZXKoRQtYa2AY9S6BMuRMQorouZNqFsmHeFwN4g68l8SkgBKnfEBEnZuoS8sgTForE+yVrtLCGkirS5OIBwW8fCzDSUFicBWy8UDEpGX9I0AwCVgKLNNbi/B6qscOakesrQvWgR+gcw0QBxy/+GPIH7oabm0ImU9D1pGSaAB7VXF/562/g8Sefwna9qXXAgWc2kzDgMmSIBj8T16YCydiLUJKuazBSDcg+5uDCYbztbY/g/e/7oFiWDFLLZgoCmZ75znfw2c99Frt722JcEhB1k3ENE2WvQul3MolioazBEfsBv++LENWo1UW8YEHHmpOfWbvzuXzHow/h7Q8/iAfvP4v4aID6zhoW33wV9e1VRAYdJEYeXLL8/T7iVP3IF+oOJ6cQNQ4F2wHbUmshIOlQ9bH/3wFNx2yTblsqhbJtgxENuDQbBbNSCAFxnb+q6oLQTPZcARAafg/V/QGIye8REstCgNXqeCMQ7UvL94F4Y1tGVeYG4OX+v73tcymGZZBkrpBMkTdsrVnWr9mM8SMMGDIPR9t/QtunEOjkiwm4dBz0GbLqJjCIJ+HFkijNHMH8kbNI52cwimawvtXAa5euYnlpHX7bQ6TnIzcCMgp3JXgXhZePYpCnpUQMY9eYxQSz+d48gpRM65aS1dcPwlqawN2YSqp2Fz2GsQ2GiFPNNbYQVJIVXBIOSKCiijGbkc0Ja1Xtly7JNFTiWPgsawUSBTi8SyfpdW0KDJ2hGnQGlo1SD5sSj+x1o27boIkEnqi8Pwm8hnkgMfVS7CnCmKRRlF7DbDRIyDQEmn0n/5wkGw7HB7Qb7AdAPp89kdM8KXy87gAD2g5SwdrvwY2OkKQAIMq6hLJwstQb8AbsTVoCK0m2oAqEDgz06ZZPKLlL3K24f95/8MDYQmtsdQUYuTaecqUsw3AyLysVApdlSXmZ5sgGkUCckuU02rbNT8nMOoiCgIaAa86FzOXHQ40HnJFPyKYKgMvhEHu1qjHdOizEjAkQAkEEcw7MWEAQpbs0A+c9IONSwTtiXNJLKKB1B8Ev/NkkV+7Qf4oXwRVgNFGZkM9h+CBSymSbvR2UYg/2aaJOHwubLoYy7PBh4uYoiTjB1nYLrS4BV1JbXYEo8wfnMD0zJWCSC0noOxmJROLl70KZrsXLKyEx8HUTphLh1CiGRrMpgIoyejJSdVCxCcxkUMzlxBSyHsN2qjBAhT+r/KkCYNY2/oQOMAJNZtw80kSUsuPQJ4+sPaZ7Emxk8R5eM4KUBM54H8QUDL0x6aU39FXs8EOSa32fhJofgmcszgVidjtKyibLjh+UpPKDr8cDR6yoYP3YAc37ReCSRZYB0Uot18YcbNiB7cadclY70A3Y1JrW7206aDJNbgb01TT5JjdRTZFpJN5n02VgLhmTrW7b1jKvOyVLsSgyiQQqhSIK2ZzkYLwHBJm4QagZIZuAD7KYU4EkN5Aa0PuN92RqYlo/twyG2ebwkB16OiAZ5MP1zXVDgPD61Wt63wSLmdTN12ThTzYrX4NfY43jWH+2W63qutGIe21jQ9NhJ5GStyc9rijBJuLB0B9Oapic2Gk0NQQgSDs7M7tfjBK85/e0IAWb/vD6NAVcDtRMsVCJJmwT7/RaqG7v6vUr5QlMTc1iY6+Gy0vLuHxrBYeOn1AoFqd7g3YbK9euopBLI5tng0jG7wj3nT2FYiGrZ8ZliAmTKElljycwHMexuV3FSy+9JjAzly8K2OY1YWoZWdpssIvlPI6fOI44gxe8jtIKudFzwsShABU0ZG+22l1cu3ETm1s7Akm5N3G92gR6rMkvU565ZxxcOISZ2YPyM9vc2MTS9StBGqCPqalJ3R/6XdJsv9PzUSiVMXfgoIBqgVF8UHmP43GBw2Se7tRqMgmXmTE3Ztf8hwb9riQnGkqoqXcxoAVDpoRUroC+H0XEZZJdF95ooCKRoKWo/pxIUb6mKSC99c3bl/dOgyk9R2YIHxYk4V7Bv7dhgjGmZU8RFCt3/vvwzzTM2Tds38c6g6ERwXqbiFoQVvgshmCkFSJyZAq0JZKwBOWTsVotmTscRITfwcBUSxG3VHEDTwUChqnyum62B5nPpWuG08MmuvVlsVXW1pbhDdpIZ1ykEnGlRxeKWWzvbmLg9+XNNj07rUJ6e2sR8XgfjQZTwcs4d8+7kUrPoNGkryj3E3q9ZtQIkkHF6TsLADKdWKSwKOb7YRPHPVferCGbIgCKPSZPO5TSeUjx4PabcPwmklEPS0tLcHMVZKcOoTR7BIORcg5l9t2i4XuC6a19gYzcp+knc/36W1hbvo7ZSUpE9zDo1pBwRpieKmFzdU3s81KhhGwqh0q+rPeZdBLm4xiNo96gDUoVjXoVXp+gpINWs45cLot8PqdnlAzzjPxkIVCS5zO/Pw3DKZXttJjMzmFeDDNzeVksDPqcMjM4imqCBtxEF26Ee1MSiRSTxRNIOPTHjaM36CLu5rFXi+D3f/8PUZkq4ey5w/iRt51Hr7oJ32/JLmOjNYmllS7WVi7hoTPA8bk8csk8xm5CrAj6RhJQpm9kDy5eeHMNkdwCjp59BJt7bQUNEEAk4kT/t0qygNef+w4ms22cXIjC8XcQH0XgjBPyMGPozQA9NXAu0pLtbO7tYmWzh+de6eDcg+9DZzTGyvpNbG5wYNVDY+ctRHp1+I0GfvtffBJJlxYBLArNhsYsYyT2xzjmGXDJvxulEB+x5aantY/uYIwnvvEisvnDmCiWjNFCllGCVib0xySRp4VkMo6xHNzND5fFolwDVV/wTJRIUyxhhjtRfBOPpcUWVrM94tlL0NL0C0wvsbAX87GNRsnuNsawBRDxFOLgLhw0cHBA/7Gs2D+8v/wZzJlhqAaPa0AMjLDZYVMTy2Bts42vPPk99EdpHDt+Gtsb29jZXFWRTmmT58cwM38I5x88i5cvv4njx48g1dvF8TP3YhBJarj51qvPY3W3hUI2iUfOH0G5EMNXPvc5LF+5hkyMw8uOQug8Jlk6Dgq5MmYnZ6QmoW80bUg4lOSwjkEPq6vL8jEPvbopR6S9ScoJgCaMZDHT7jR0npLpz7ohxr07yqaAnn0G3iilk01JNIp8IY8hJf/pBIolpsazqSHwNYbX4zCehK0RvPYAGIyRpyecR1sHJjRbAGOM3ny89iQ0lbJaNwRRud/4vSGSjtVtBMYTHV8sQErmMgTskx526cWarMBxPfTcCnbjZ/E7/+bf6ew/fuZ+/NzP/QLWt3bQHw7x3e9/H5cvX8Yv/uIvYnVlGXMz01g4OId/8c/+GVBt4sPveS/ylQk8/f3v4n0//mE0PQ9H774b6ztb8illDUGmWzFfQHwMfPMbT+Lec2clq3/229/E0tVruHXtKrJknVClxHNINRyQLRcQcWNYW19DNl/AOx/7UeQq0xg5KURTOVx44CJ+8//4Dbz12ktirdMzj41rfzTE3/iFn8MDP/IINhdX8Oa3vob3nY0i0r6CaysbqDI3YZyA26XfKwNy6C+WRrWfRmL+Ptz39nfDjXdRv/IEJuObKKUJ+HHgFEVMTOk+XMq7Y+SSxAVcklAXb0fQJXA8M4tDJ8/j0gtvYfvKNrpuFlscdHWHGPR8dChp7gzgVVsKu2p320hSBj4YYCKbU+p1dKICL7BTSDhptPottP2mpXZ7MTgEc6NdfOAdJ/HQ2QPwGjsYkZRBRyIOUCIDhcPAp8TRak/68xFUpuqHYVGy2WINRFBDvZDVAQSBmKgdsijlS6lwRXqockDD17XBKMkR7Hd4PHGtkyDBnYEyQ5OFWgBfyK5UEvm+IiGUGgc1ZxDGRqiD0vSFmQWUkgVceuVNAc6em8DzV69hea+G/OSEhjcJsofiLpKsTRniFOPuxPrAmMyp/lDA5XSuKEJO+cABDLIJfP4b38C1jU242SyK2aKAy2GL/qUDDUzoDe3RZoe7lzdEIZHGqFfFdCmCixeOoZyPYei1tV9GeE4oq4BjUO6lVEDwusYQHblBICAZ3SbXDYGCfWPBoBQicCawSUymUM4bAMpBvoBYeX0O0Yx4oX5HjEuqFlle8kAw6TjJB/r7OyS8Er0EHt/hoFdBo/TXjEal9iKpJQSdSWLgXhJKQllzsYYMf8k2q2fe8qx5uE7IzfJHA1kIeE4exx/4AEoHz8HNzyCdLqqfYBBUIjJSzsWXn/w6vvjVJ1Fttu2eJlxk00nEhmbrYRZdFi5r/ZEF9/E6CtPg+ycYPhjgwIF5XHzoYXzwxz4iYCnhZpDPl6RSev7FF/HZz30OS7duotaoyr6D52YmmxKLPp1JqrfNMziNdfpwrPOAdVa9Whe5I6w9VafSr9zv48K9Z/HQA/fi4oVzquVaextYfONV1DZuITZoIzEeCLwUcDni/hEojPbvcSDxvhO41B8Z0/SHCMuhomp/8dyuxSVk2GfzBlxG2d7R3smk5vty8lCxtG8hEK6zAGMQeGpEiFDFZT32bZDaSAXsr0I2taGOlnPEPnos9rStZvu3eq2AMaw5Ce9imPkhVeVtMJPfbx+4DAhBlGoLuAyekdvKMPve3JMJXDI0rRd34DkpeE5awOXc0fNi/bZ6UaysV/GDV97C8q1NBZo5oyhSVE2xjwHDzTxEywnEKikM44AXpWc8SWQJJOJUcVFBS9KZBYzRDo5qRIKB/OD11nA6EkGSZLAgCJp9Hj202c8ToxHT0aWE28hCBND3cQb2ibpn1u/Ie1+AJhVlJO+RNGJ4mDI+lHcwRE8DJtpQ0e+Xg6axWKH0GmYOhFLoOXgV8M6wP2aFMNyqg+6go6FDf8g8lIFCJNlrkI1M0JJ9t+W/GHnQMK4Buq0hmLXDs5vZDkkngslSFhOlLEr5FBJxKoSgIFI3PrbPBCsd+vWT2BcR012BYbbQrMe9b25G4TzmYxCgQJSpOI5ASzK8GDJDphbBFDItO622UguNThwi+MYYEOgXpGQH2LuBR4HhqtJaOfoPjBsMuDSpuIDL6p4ArhBCFRrt+2qEyF7kR4m+QcWC+W0GsnULSOHhIEjebh5Bs0CSQnCTv8xjhyblRRTyhTumFRbIwA3WpHYJsYX4MISvE8rEyYwhQGSS4l2Bl3zPLGgJuHITJ1vn2LGjmGOqsKjYlF4aYEnfHrIL7wQuCfxy87PETzto+GDXCVw2G9gm2Le3ZybKgBin9PnUwxBuViz4udDJMgp+foFwAVOTvoL82fjBe8Ofi0UIQUpLgzOKPz2KuBnXKJmgTMN1FYKSy+dNYp9O6/53Om0BkPRs1IbBey+2j8nNGaggsDPLzT+jh4VALBNuKd1ncBHXVAhccgOw5O6Q/s0pmqVOh8AlH0YeigZ724ZnTc9tCasBwGHAhwGYWnMhKK2mzSQGoWSChzLZi2HSr5io9EchG5VyF3owyvvMx4gPfbcnDyAC0fRxYOqqUrTTaT07+m7cXILpn/xfPB7mPU2qywUCbklj8bIFHtA7q621zvdAxi4DfVj8bayvi+3INclAH94j/vBiH4jOTeBuqBAmXtu1jXX5ePLebmxtod33xBYplspIJRNi8fFZpb+Jfh+NiPlIfQtlXFMTkwJMOankdWLyL4FtsTo56iEbs9PVBlzOlyxVLxkHEjH0Bh1Ut3f02uUiBx/TWNvew/X1DWy1u2JHTE1OwaW/ZHUPl577noIVUlkXoyinpAwKiGKiVJQlxMQUZeppJX6TwUMp4+raDl548RWlxKUzeUnvr159SyFDmWwCMWcsWeojj1zUZhhjiATTyATexeVlRU8Rpn9W623Jv8kiicboZWim8XxOmXDPpoxgbqFg/qGFYglTMzMC5Gq7u+h5PuoEJil5I3th4CGdZFBRTPf08KEjYmeyMDSpZF/P68H5eczPHcT1m4tIZvJIZjJKamMjpOJrRAC8p/XG/cRxyQKkrI7JeBH0vAiypaKM+evtPfT7ZOmlkc8xCCqHaJTPuCPPOB5eYicGAKTZKwTgrJKBm2rQjXnO5jmte8yv41q+nUp+uxgKAU8bSIVi8qC4CaFHDXVtehum/91+hXBaG8pE7G/khR4Al/wkM3r9WWBaH9pBKEmd+9YI2TT9CTlk6moow6OF3o0GDPBZHEuaybOH7Pzqzg3sblxCZNxFo7Yrs2cywByH+0Ff4FaDwQ/jgflOZsgOjgqA5vuhy0SrFcHhw/dgdu4M0ulZRGNFjBhw4tkwzpjh3PN7gN9BvUrfV/Ny5SSV/qes67I589rlc0avNl5P/p6+kkSRBo1NoLuHRMTD62+8hqOnz+D4+fuRKk2h5wPddkdMSXq/LK/ewAsvPC9Lg+peVQEWg14Hk+UCZiZLGA+6yKcd3Lp5FXs765ieYsBdGpkEAdcUirkCUk5Kg0AGk/VZrPi0oCDDjYmFfQE0mZR58tHXlSwI7eEZ+hyyYU0IlKhUJmXCHYOHmzdWNZWOuyO0u7vy/yMLc6JyRM/YONJBoUTfKO5FBOzqkt2QG+MP4wKCe34M3W4Gn/7s19HqtXHkSAnvffgs4oOGZPB8qlZrBVxfaqG2ewPvvJDE2WOTClig1IxMRdpGSFabcOE7ebzw5jpQOIyJhfPYqHbUwDcaVbG5HCeBE/PHceXl55GJbOHuQzG44yrSUQcukvK67XTrev64aEcDWj2M4WZzaHlZfPflFh567OPoMiAhQtl2Tn6pjl+DM6jiM3/4b/Frf+fjGPd3MKJ3JrVnfEbHZELS/4w1UxdDApcK0yKjin9uo+Xe0MUn/9c/sKTWAcFMsvUcFbdpJ4J8aowzJ+fxkz/xfiSz9AH0BBr4A0pwDLi0OpCNC2V3ETAlNRbNYjyiQoS+ojz/E4iCtiMEG2m3YJ6pxt7hWZUS4GeDELbKZDyRac3PbBDJ/Odghc/CCG4qp3urRkkT9NuBZ+FTLr9jN4udah9/9N8+j0zhIE6fvgdfe+KrODhdlv9o3Ekhx4Y3V8HhE4fxxs3X8d73PoJoYwNLG0Ok8gvI5pNo7F3BTquHcqaMcaOOP/lv/wHD7kBJ9IfnJ1Eq5VGslCTNyhVyGkwOe7Qf6mG7uitWjUfASODCCIWcJQ1zP+DPyL+L+F34g5YGj9y/yXZmk01Akv/WJQOCtacUMXaveJbTqshqBRsOceCWSlO+RbVDW81dbBiXl96Q9skcTPlMI40j42Y0eCQLjWtCtgXuCBEyWRnMlMvI2H/EYRX3cjXXXCtMNI0h3kvAj6YQT2fURHvxDtqRPqKxPMBM1NQ0WukL+De//5/0/P38P/xHOH/vfRr87dXrOifpw725sSHPWw4oFg4exD/++7+K4cYuzh05hgceeRR/8Kd/jKOnTylI5u6zZ1GZmFAwXbvRQto16xum8G7vrIupPTsxKabwy88/jy9//nOQynY8kk+WmDOE2SNjqW17gx4S6SxOn7sX9zzwMNx8SUEeFx58EL/7u/8Kl178PvKpOIrpJEY9D7vNJoYpF//bb/1ztKo1XPvO0/iJizl0Nl/Eze06NukJncwj0iUYnecUEXu1AaqDJFA5jXsfeQfSbh/NxW9gPrWDSoZADL1BR4hxKMDAsPhQ53Sf4TnDGAbdEaINhjZEkZ2cwbFT9+DZp17AX3/qWxgkEmiRROBzdUTRJ7vLGyE9ptTa0f7rtWqYL0/gnRcvYrPTQmJuBm9cXcTVa4vojvm0kcXYt/DCfgRxz0cGXXzoHXfhnfceAjo1DLs9MHOEgLkSyEcEsBjOY8QFMZqYShtAZ7l8Zn+wKUuswMpJBARNCo25I/VXkPArmanAPAOvHDcmJjB/b1ZP5gEflgrm2x0MNAOpuGxpAt86Scg1WAm+D4F+DlSdJDJuFpVMGWvLm5KKx/JFPPPKJaw2G0hmc6pHEogp1IhDYgKXTHymHYRAH89DsuuhFHEwWyhiZnIG8yeOoXBoHn/xxFfxzGuvwaXfaCon38ERveCHQ6QopY+Rme2hx/TecQTFZBZeZw+ljI+HHzyJ2cmUMYeoYqR3nRAc1vgkRgzMX5DPLIPIBAKxDuP+bom1JnEOlGIBcy70HtzHr4KBk/krhkBSHHFrmwP7HauvdE8FCjHkMMhxEOPyjmY/lAHz+4dgaYTAAesS6+JJZqHFjsmRrZeirReBGBIsuE4IfITSZIKtVPHICiewuiDcy4A5BoX2YxkcvfB+VBbOI1mkbVZBfRGl4gmMRNb5+tPfxhe+/CS2uQcPzSaMbHSyF8mAZQ9DND5UVvK9cl8mK81Yh1aTsz+YnpnFgw8+hI985Cfkl82QTsrTWZdcuvQGPv/5L+DKtSuo1ve0R6fSrgBLPgv0yaX3ONc48Q6uadZYPCNY6/BcU/+s/1NmTXDaw73nT+PiA/cooCfnRtCrbeH6my+hvn4L8UELyfEAybGHyKAreTxrFLHhAg9qrv0Q0r5to8T7HZB2AlVEeCt169ij3i7HjYi2P0S0yjoUZauHDtaY8W6Dr+fPELCsQwDQvtDgdX7mvWANsO8oGqwbedqGYczBegu/q8oYJayaVV5IbrvDjyCIQQrWbsAo3reOCCicsp7aTxUPFLxBj2FBr3cgoLonLDSY6uLAo0qXZCE3jXEyi8LMYcwcPoNEfhb9cQLVlo9bKzvyZY+NKWeOIR+PIUdLl4yDdMZBopyCW+bZ6SCesAFkyklo4M8+g5ZAEQY30vdSJAbfsgtExBsop0PewfRm9kgAtJA9s4gi0O6JvUjMgEAggUFZIHIASUIUWY59rjvaUhBgZMCTAYcEEknuslDi8GtpP2bhQUa0DZTVHHYFwUYWOT5EkpZ1JJBxTyKQybXM55YTdQGl4sOodwnyV82yIejawl0lHESPPCrITGGSTpAZmkCFHp4lJoqzz+RElnUk1bQEL7nOSKTkXsLel7VRgOkFZDQOrSP3HpgWcGn049DMlUwn19iWZF2WywIL2aCweSNgxfTgfa8EweFE781nkA944MpwB1/ZEHPKKGSmGzx0IeOSTCeClvxQMndwJSSt843RR9CSzRZBhKIm1PTEaYuqHSaKazKlQ/E2cMmGnM2YQDjRyZNifeUyuX3fNIZZcKHwoSCARsaHhZGwATUmoFGViWb78oUkcLm9sy2PS4axELzk4cx/T7CXwCXl4toS6CXDYk9MVQsy4uuTXSNWkVjbgTk1G18ufjIuA7bl5vY2Nre2zOsgHsPB+TkcWliwxFgWvgpFut2M8HtRHt/ttCWHJjhIBhzpyLwObCbaZKuySGfquBoYgo4GXDJRvFqrCzDT9SI7spjXBIHAjKZdLFw3twReCiiltKY/sLCfASW3McnOGe5ULk/ooRQoHfhQTk5OojxhYB9BOk5puQbt4bQwH7Iw+TOGrFcZE+8XPUHiXnB97dnhpIbvzVLMQ6k476d56mgGqO1bYKLkLkG6r8zJLXWaBz4bXMrE5L1JLyU+gNy02YRwLTBRvNvD7s4Oant7YmToZ61UdB0ZaET2pPw+xXAly4gawzFSroXdiMcSJLCH7FiloJP5FqSpE0QUgyqbFeARsti4bsRyZWEYgVhc23u7uLW8LCYrr/fW7i4aXWNc0vpB643Xi+t0HBF7hWVMs1YXoJnPZVEqlWRobZNEA1cIoJtPnAHfGgSMxpipTJuvJ83CEvSDodfSjibvHA4USxNY3tjClZVVpT5efPhRzM8vIOU6qG9u4rvf+BrmZiooTeTkzTVkEd5vIZdNa2jCryerotfn+uQ9dLGxUcUbb1zHgQMLKJensLW5g2effRYH5qZx+PAciiWCuREcOTyHTruGsdeVRwafG7Et5U/H4IIotnfrWLy5LEanTQ3p1zfUnkKPrRvXrsnLlB6a9PVrd+qawp44fhz5XBGLq5vY6fhoeGMl0jXrVZRSMRybLiA67Mrjlj6aTjKnhoH/Tbb0+dNncOzgQTz3/efgjaPIFIuIugl0OWyRVzD3BILdPa0Rh4VTzBELeK/ekvSrOFEUU2hje10JvtlcGQuHjmNq6iDisYyaE98je9PkQpwAEjCwZ8gOVK7H5eUVnDh5QuuKewaZMBx2ENDkPeC6vNPf8k7wUfXMHRYaxgi3Iki+vcGwwOTpd0hcwmdY01Xz31TBoy/UTqtvIxk0oRYBeua1p6l/lMxnBz7vbTQiJrcTj+qZ69Ngfd8qwywcOAVNphg8kkB1dxFLi8+h2eDetYG4CkFOQRl6QTYC2WY+YpwGioXZlZcoZZbjURyDfgTtzhjlymEcXDiFuflTiDslgUvxGEOWjGmqazHqY2v9CmamipibP6CGbnN7E1vbWxoycFhSazS133Bv5TM6N38IsXFO7Kphaw+JcQfJqI/rS9dQmZ3G7LFj6CGKF195Fc16E3NTU8ilyYiwa0YPToUttbqYqkyqAClmM6jtbGF3axW0qJmaqGhowX2IJvWJOAN3fA0wKPdmg8BrMvC76A4ILg6RT6dQyVuoHSe63PvJFAv9nnlfKDHkgOrU3aextnYNM5N5JOJpNbuJVBzpDGXCTGmP4eaNPdxcXIY3auJ9H3gEqVhC4OooUtcwoNFgsRWV91rP4356EH/5uW+CmNvRY2V86F3nEO3XgHEXY9fFWr2M16/sYOXmK3jg7iHOn5yBG0nI45GshrRjgTdMP/RjeXzvtRVE88dw933vQdOLKhSNATKJND18eyglSqSMBl8AACAASURBVHj1+08jFd3GySMxOMM9dGoNNKtdnZX5YhrprKOza+zRY3KAWCqJpb0hXnrLw8zxh1D3R3Cz/JkLcOJpFOlf3NrAk5/+f/BLP/N++O0VOLGOpvkENhEhm9P2aAbG0OOSMh0lbtMzLWAjxFMz+K3f+1NcvdbXAIz3Q66u4yHc2BDpyBCPXDiMv/23Po5ur46IY8ABmzKN+sZkUfLlCDgqelbs7FbDx7e//SImp8iyZ0ASQW27xwT3i6U0CkVaFLCg5XNJTz/zbeVhQSURm1ZWJXxPKtSHQ9C/Tqwbency1ZcNGve1IKjDvFV4FgbM7FgUN5Y38fhXv413vPNDeOH5l9Bp7iLleHDpFwc2DSXkCgfQ6ozQ8mv4u7/8U4g0d1GeehhjZw7tzh62N57Hd176AY7MnsL65UXsVq9jZqKAdJyeylFUa1WpKgiCcdhBKX02wbosrh5L4XvcJz16unMIwQgYM8WPU1LIc54yJhbfThzZfFbDRILzBHUoEVP6Mtlsff63DbBY3yjckANUMtscnjsDScKEC7Gm423pm4+g1x+j3zG2lhNLys+ySfAvZUMm9mV+lOzciKDjKIN6CFBw7auGpYUTr72v1+l3HWzUukqyzwy7OHffEaSKtIwB0okhIpk5rA6O4v/6938imfcv/6t/iZN33y2vZUt55llsTCrKusmIYIjPFz/zWfzlH/8JjszP4bH3vR/PfO+7ePjtb8faxia+/9wLYomOB0O0qnXZLly4/wL6zhCvX30D0xMVnL3rLixMT2FzZRnf/vrXVZuYD7eFfWpf5xohGCWFSV/e137UVSDOA4++E3/vV34Nn/6LT+HTn/pT5FJxRPo9ya/pH1Y+NI+f+ZW/q5yaK898A28/4mFYexVr1Q5utrvwUzmU0pOYnphFrd7GytoedrsOYpOnceHt70IxN0br+tcwQ6l4mme1p9ComD/U2uFMmee5F00qnGfENqnmodsfIVEo4+SZ+3DttUU8/l+/hDaDbSamZDHS8UcYpBM2sGgzxIVsRXpZdrFQLuMD73oMe9zDFubw4uuX8eIPXrOwCYbojdsYkI3bGysxuxAd4OKpioBLl1YhrKW75oHcH9JuKg6H/o3y+mY5OlKtTg83WU2zBpdUPJCMqmejrQGT6HOIuaYUYgCigXIGRIAhPgHjiQBSlYPdTkf7kyCPIBQk9LUTICFSS5CaLJsf+kSrqNCatcBUs7DiPj4YRZBL5TBdnMbG8hYWl9ZRWTiCJ55/Hlc3N+FksubpiDgSJKGISEE/NrPccZMOIkzk7fSQH0Uwkcigkiti+tBBlO86hr/46lekDnJpI5FKB/LOFhh7J8a+E0XP60tiHx1HUUhkMeo1kYx08OjFUzg0l4c/2IPP0B0C7Lw+44QC3cgODFXwBh5Zcy6QU2oR+1kN5A38rzXEtn42DOKRFHb/z8wXmrVRfpy13kjJwcbfFKmSj06gmCKr1pQqoQImsOkJbN2slQrZ8haNotrLcaS0JOtWQKYT15Ce70tssTg9U+8M+aVnuoHYVGVonwdtdHwbvMcyWLjnMUwcuQ/ZyiEkOKglJkYP5zFtytp45tnn8MUnvibFFiXdvDYp2qDQ7kRScb5P7qX0cmfwF/2kMxrCy+Obkv5OW9ZVE5NTuO++B/AT/9PHMODzGnORy5W01i5ffgtf+MJfCbhsNOtKFGedZvi8+T+T1UYSAetl1kkEK83+y3I7hB8Eak/WGDwf7j13Gg9fvA+PXrwP5ayDQWsXS2+8jOrqImJ9Apc9JOlxyQRlj0xoKhboQWhKHGPN2v0I/WX3ZeIBfiLlkW7pbbQyiPgNFKLGXgx/7eM8AbgXgt8WCnWbmbkPau5/5e01wT/SkEFWMQFPWMGcBm7qmQ0sAsPfBxJbAy45lCbzMkBcBZoaCylIEOdzEww2Al/LEPzU6wU9Bc9X2x+sn9+/AoGNp0GWgXQ8AO5pK0k/4WE8gZGbQqI4g/zsMSSLs4ikigIva40+mm2SV8hAHCHF2pyekiTBxEbwYh760R58+dhbZgmxgTHZ5gznoX0GSUoDD12yFom1sHckc5HWSiJcmE9rGLGqnjwgrenZ5t7La6UQM/Prt0DmME+AymL74PMpZZ68J/TEBzRTC60KuLDBRhAoTwUBmNc+1UhcyMSk0jFHoW8Ov06YnkxJNTznwFUfNmczMrnNl4w4Fq6VfQFdEGCl0O6IahXWylR9FtRH0JLQAuBi0RESSSpzOCij7R17Nn5PDnqlzQ5AcjL6I4jcc2B6zMLyh4BLpZAlJQ/XhJTeKwpjyWvzYnNL5tBt4HKkm8bf/4+BS3u4tKHKq+52OI/kuUxW9X3JxOkZSTZjwAu1acrQFztSwOX0FAr5vH54ItQMOyH4Zj6DnHLZxZa0IWBchsAli+8QuMxmyR7MGP2e/mIEDTk5uSPhNvRIMFmisVAJavJikT1D4JKgJcFLbpCUivPm8fvQG/Suu04KuNCCpDyw3RHoy7RnrjEneD+aXASLlQAdX4OejFwdBK3ITiRzbmtnR4UtwbSjR48IGNU0NPAC5UIXW5H0eAKIPQKTPYEwSl6enlVjzw3HJPRdC+8hU5QbiXw7zROhWq9ja2fXgEsuNrJcSyV5azIx1ha6D0qfOVmVz7PCiyiV6mBre0evza/PFYqYmJjUtWXYCyd5ZAlSakgmp+QmQUKmZCn7k7vA8JiskkAOYAE01iiF5si83vJWDRLatScHD7wxvW6na/HisgjiNZQ/nj8UfZqHjmQRsi9g8haNck0+rnvGYB76T9CXk/dNIIv5hBDM53vheiHjSGBE3SQEYlDSI9XlhM+8K5nATQaBMXptymJNgIUU8WsILEvmOhgoVZSgJdkJBHn5PIiVIvklAw5SVlj0e2LmLt5c1MCBa3qD/qvtjpgJZApSesW1yOeXbFFOQbhpNmo1PTcEpfO5nD13nIxRBplMag3y/jFRlLIRvieaac9U7L5SugUGPAwHaOxW9VqFXEG+MDfX1nF1bQ0138ODjzwiEJAslN21NXzn60/i8MIspmbLSBXo6TFW2liWSeVs8h1XoTnewDy8yLi8eWsDly8vYnrqIMqlKWxv7+Hpbz2tFPETJ46gUCKjy8fkRIG8YrG+2GTK94OJcgItIxiMgM3tXSwuLWPMYAb6/ZEBQj8mpkvXanjlBy/pOh09fFjyWB4+ZEA70TgmCiWkMzkM3SRawyE2qlUNF9j9HZkooZRJ4eTJYwKPffovMvzCH6OUy2OOYWf5LK5dv4YIp3S5ArLlipLDuwwIYpAGfYJ8TtU6aponJ0pYvHlNMubJ6SmxMm6u3EC335UULJOpYGb2GOYPnkQmP4V+n+ubPjBkk3PPGmhiZrJeNn187ofY3NrEocOHJSfgv6Gck95jlAjPzx+0AUB4qAYelDLsDuQcegw0JLD5q01Eb8/gWGDYs8WDL64BC58VMtc5yNLTuR/6Y9Pe8KtVwnFgKvNzPkccKrkKWXHHDKYZ6Lmh/DiVSUgRsLm5qbNLIwoFfKWws7snVqGgmmEbsWgHtdom6jWyxUfotGrya8zlkujS8mPEpGAm20UEbPBtcBgTi5JRyAIzCdfNw00yvG4OR4+fQb44ASdGuVIM7XZTwVjbm6tw0MSH3v8Yzt1zFuWJEp7+9rfwxS99Ac12U89yl96+o7FAwIVDh3Do8DH4XgrzUwuIdJrYWrqKYa+BxeXr2O00kCgWUOt2UaUXF1PsMzk0mbCbNeY3z7b5uUN49eVLYjc5iOP6lcvIpZIK4ZnIZxW2x+eL55AGf4M+eu22TL8pU/X8nsCaQiUvBnO1tqsCqUjmPb9fi960dsYSbF1YWLCzNAZks9wj0rhy9RUcOzaLZLKAbmcg6X1lIqdgDzdWxH/8D3+OW7fW0em38b//xt+TSf2o30QyY/K2oXwnkzIB90YJVCbuwl985utIZpOYmIjhsYeOYtzewWjUwciJY7lawGtvbmJr7TLedjaGe++aU5hrNJFCzO/B7zZt0MfGPTONZ164gWTlDI6efTtGsZz2hl63pT2SbHqv7eOl7z6FUqaJo4eYUls3ua+TDawdrAB1I1QEOBiTPePEsdECXr0+xszJB7E76KM/pjqB5+IAjpfFPYcn8PTn/wt+9W9+GP36IsbDmr6WSeFkkY/hIspuCF2MYgMx6BiQww8WkBp0xWfwL3/7/8XVRQJGlNwz1tyRj1Ai6uHcyRn81EffjTMnp1Gvr8mvS75EVIQEigOrgw2gZ4HveREsL23hX//O51QIZ9LW5DoOPX85fBviwz/+Lpw9d0zAPptXDlN4TupZ4/M/pAcRvaIJZjli5ZENxrqCvtFkRtMvGiySBbox2IBPue0Dat7jMYyiUaxsVvG9Z19HJjeLl158Hofnixh5GxgPW0inc6g1KN8qYvlWDe/40Yfx4MOHkcMQ9dYCVndcIOZhZqqBZ19+GScXLuD1Z17C5be+i2IeSMdHKKQJwBGQtWEuwaIxWcZMYvb5TGo6aUGBGMtQPsc07xiLeh8HZqdUAyWicTi0WKCc0nVkTcGfh+xuNf4EfWNxsRSzyYxYdawNWONJsuX7qhtkdE/g2eWAhqEflBFTNcQ6gZJIFvG81/TbSstvmdYiPPtZF/J7R3g/qI6OxdAejOWh3ORHo416o4VGtY5Gq4vd1hgNlssA7l8o4Cc/+jBS2RjGPSDl+PDdCm40D+IP/viz2NnZw3s/8XFUKhMa+HOgXiqZfQxXCGsJMpUzmTQuvfYqPvOpT+HU3XfhJz/+CXz/xRfw6NvfrhqCQO3rl95QXUHf57fevIKHH34Yr755CbV2FTOVClYWF9Hc2UIxTU/XkdgfIRjGY0I+YoRAFFRitidKfo+7aAyGOHnuAv7BP/l1Dc+Xbi4qLOeZJ5/EU198HIlMBn/77/8aTrztHmwsreDVrzyORw92gfpr2Ky1sUsQdmoO+XQZuUwJGztVLC1totZPIjZ9Cve87RFMFCPo3XwKlcgyck5bLL5x1EWMjBkN2gmQkgmZQD/qYtgbY1wdoNsbIlGs4MiJM0A7ipeeeAE3t6sYTU6iPgQu31rG3niIYrGEDM9rMsOjY7heDwVE8d5H3g6fw6TpCbxxfREvvfwGarstOzsdX+zQ8SAqWbjrtfCOB+bx2EMnkYmYuqvTM4+yjt9UM07WLot2kg0ISioZVoOdINArGCKGljmCFchgTBcQd1OWZBwMJyVlFouHn30NFRkcVavuYdDpWMAS+xKSNRTUYjW89p8AKFMJIGYg34PJnPXfARtTdkQcujtx5HMllLJlLF5ewq0rqzh46gy+8voreH1tHYViGf7AgASyLVOUWJL1TEKGE0UmTR/fDjy+L0QwFU9hoTiJ8vwBFE4fx59/5cvysE66aT2rfCdWJ5HlTR/6qOUy0LoAUeTiKYw6bcT9Dh6+cDeOLhQw9Miib8v+gzYZ4yEtjgjs0S+RV43Sb+ZKeCyZ9+3N7lSx2EBJUUfaH80yx1K0lZpMMDlQpmlwwfpoYD22VI20qJL9lTHw7NraR8iUE9ZsXA8LXwqDd8JsAGZWkIGVdLW3sc9ThkMshnQyFYThmo2Dem4yo0nyIQBNtqMs6Li0GIoX11CKHrx9KrZiGcyeegemjj+AAgN6HN4Nqi64Nqlm6OK7z72IT3/pK9iq1uUZyLoqnUpAmikCl1IoUjlo9lwMKZlkFsdEWT0R+9pqtYrV1VVZf5w7dw8++tGP6x7QKqxSmRbwef36Iv7q8b/CpdcuSUGZL2S1RMk0o+qJgCh7B2OgEUgisBQEDdP6juEqQUoqe2d5EMajOH7kIM6fPYl3PfIgZisZoFvDzTdfwc7yNUQ7dSR8+lz2ESXjctgXs/yHgctAGRvyGgOQRutEQJUN+2zdBAndeq6CQE99DoDPAFQScUHFNTEH9ut3KBUD8JIglDHm7MOsTq12CO3s+HOGCi4BhwGCZaRI493xzJdPrS1AszugmlTKEiqmbpOLhLUEWVFWl3ANGxhmP6+xLPXfClG2sE/7M1u9hv3x3ty2ljKY8zZhguSVeCKG7nCI3VYf7bGDUaoE380rrIcDp06fbH4DCfme4x59gdnfk/XYg4c+vAhtENjzeBZwpDkTiQoB6zl4Bmm9wfOK4WDdcV+2XqwtWGskYmMkyChUZCyB+Nvy+QAFDgDLIM1ee+4dAG0AUKqvZU2yj9wG6umwF9NfBGxrPeNBSGh4rUImLPfMqIskQ6h4bUM7Aa0x4kPsp+yzsX7ts1UR4VoLWbv2PcJsDxLrFNCZot1gGtksWcwJkUzIGiXzksFbrsMhB4cdrJu4d5Bxad8rZA/7fF9kXBpwcptxyYeCDD1JxScqYmCVS0UBTdy8NHlh5Gdw8vBAot8ln97/oVQ8eNDMGzKgqgbycYIr9OGg/p5BJAIuyeYMStlQasj3QBCQSYbFALgkqEPZuujadwCXfF88jLlxSg7d71sqLOUGBJ7oR0Cvx0QyYDAahLxvF3t7BdhDG0qqAgq0WKJ8z/2+gEtudmRcErzkmuD34fu86+4QuOTD5AvgYjCNUsPI3gt8jjRxCBDwO4FLLrA6GZf1hhg6O7u7VqQmHJw8eVwsKUthtURgjwCcpkE2geIHvTgoJyQzb2JiSvfVPE7I/jM/P4JkLEoI6IUbBEHSlbV1AXcCH8m4ZNIug2ocR6bwYldoAmU+lizYeR9Jza/WGoGvDQSWMsGNhyjfEwMvyErg++AvyhLFQND+Zw8g08vplUbvS/o1hpYBSo9z4mJyLi3exI3r1/XvGNp0cN5SnAlekFnFB0OMSj+gXmsiJr3WbdlsAKbr0QsGFgTSKQfZ2N5Wyj3fTy6TxfTEJAqZNNJuwtLE2ZT5nlIbJUGUNNVkExYuZcbCAndbZL925XdBaWsuTSYLJZcmGQkT0ZXELEDTmLtk/jDdO8MwpGRKoI2CUxSKYuAl/4wHNUGQvVoNSyu3TN7NcJnNTVTbbeTKZcwfXJCki1T1VqOJdqMhHzwWdmTXcTrOTVQJ4XGuEWPTcc0wtZLX3aStcdT3qvC7fZTzBfM3c2KI0J8Rxqag5JPeecViGYtra7ixuQGW2fc8+IDuFa/fztoqXv3+9yRjzVeycDOOfC4x6qNUKuhnyOcL8oDsdgku05MMWFvfw8rKDg7MHkGxaMDlU19/CidPnsDdp04gX8jAH/RE60+7UcRGnhgxaoBijpItOcOi/GRzZxdLy6uSkNcbTUmN5Y/DrdQb4LnnntX1OnLokJq2nrxaexj1R0iPYqgUCpg7NAM/PsSNjRUsbWzA6w7h+i5mytM4e/Ycdps1jFMW8JLoj3AglVUCcc9roTPoIDc5BXBdlCcRZ4iGvIlIoQcSTJIbkjFB0GWEvb1NrG+uKAmXbLjd6gaa7QZa7QHyxRkcPXYWd911PyamDiv5OgR7OfGn5wh/sRDls8ZADhYjBNl4X9nQkplIGQyn2AxP4MAhDJ3iOqXXCp9RBnBE2KhID02PVU6jDX6wlFHbURUMEaxlK77DVEorrgOSq9gQ1gCZZCqcsIaFiA2VeahxQEEggMFFPrJJrlgP165cRrtTwyZTVbtdnDtzVqzxyYlpzM0vYGVlDflsAR1aNYx9JNN2DeQVMx5hZXlZScBksvP1+Roskrj3LC0v6zOLclasMriPp5RIyYaQMI3jpJBMZ1AulXVOcoDU6bTQ73Zw9vghXLxwDzLZtOTEf/7pP8OXHv8iCuWCQGc+P2QYcNDD4Ch6wL3tbT+C6coUot0uBo09jHptLK8t4dbWOmL5LOrdvrwa56bnsbJ4S6nefqQjuesDFx7Ewfkj+NZTzyhAy4k6ePH57yPjJjBVzuPRhx9SM8lwnr3tHVR3t1Eq5FDIZjEiYOMTDObPHhP7oO/ZkC6fo18Pkz3pxWPPCfceMknpAUs2bJhEz8Kn0aK1iY8rV5Z0zZhMePrscbRaPfR7Dl6/tIovfuGvceLUAn7u538cWYcZ1n0k0ywSWdgysSaFZq+DZLoMf1TCH/yXz+L0+dOIxmp498UjGHf3MBp2MIzFcataxBtXtrGzcQV3zTVx4fSCkmEH4ygcDie7HYFmDNAqlBfwyuUt/OGffRtufgqROAGZKCYqJXRaDC3yMVWaRiY2xAP3TuPEScpcuqor+rQDIPjnWKMeG8UQGdLqYoBRPIKddgQvXu7hvnd8EE2C81EylmlzEUG/nUbab+Cpz/5n/NLPfgD9xk355o1jZKeQQcAUbzIrfUToixa14Az51qqd8NGjL1ZqAb/1r/8Sl68Nzdpl0LehjOQ+Qzx4dgEffOxe3H20IgZQzKE3mz3/HJnztdQskJtDpiQZ5yMHG2t1/O5v/5nsEwjSd9pUvJBtMEKpEscnf+lnMD1LuxJfNgF8VLmXGiOAnQeBSw71GNjj4q8e/wZee/2GfJIZEJfNc1DGpM0u3vnIQzg4PyPfN9YC1nTzg32Oi/YgipdfuYnVtZo8jwgcj4drcOMdJJM5tHou6o0orryxhH/+u/8EfmQT1NBUZt+Drj8jCW27/hKurazie0+9ghJyuHnjeeTTHorpEZxRU00y3z0bOLL7EvExkg7DtTiw43o331ACMYRXM6wZIwyR6slTbdhnwxlHxDfLl2AGg4jOT1NYyP9PYE5arEu/Z7WSPJV97qGUYjqS4otZFcjJKZMeD0byYY7EEwKn2KhzAJbKZpW0O6A8PR7FrZVN1OpAozPETqOLRpBs2haD38gCbNIJKpAxOc4wnCCi+/DAgTz+xo8/An+wi/ggBjfaxcAp4Vb/OP70M1/F0q1V3TsLuExoHU9NziCbzaj2oo87SQ0EDFiLP/H449p3fvpn/xf84Acv4eKjj+DajRu458J9ItzEEq5UPt965mmBmiKKcFjt+fjSZz+Da6+/pmCeNOtDn0x4C8IMw0g8HS5kQZmfHM+w/miM9jCCMxfehl/8lV+Vn1m719e+/doLL+Df/97/iY/+5E/iA5/4GNrOCF6jjaf+6x/hRxb6iNdfQ63dx5gkjcMn4ETTjIHERrWOazfX0eL5VjqG0xcuYqYSw2DlaRT960jF6qDHKRmIlIr7vT5heAwjLobRFHpkVHLg2hyL5RVJZlGZmkdimMblp19DZ+zAmZ/HZruPF996C2udNoqFIvK0xOF9HQ1QikfR2djCjz70CMbpJFrZJDYbLayubsHrB8w7WgTQCsWPaY+LDOo4MhvDI/cuIBWjKqiDdt9HJBEzxmV/hBhBLjKDhgzRMm9tXWPuLWxaSafh88j+jPUod6dECpnChOTa6q/oZ0agkqCigs0o+WNQBa8C8wdq8Fp1pGL0d6Xyg2JhV4z3kAwi6WLAEpRVhryeyVKMKp2dTyVrM4ZDagCgM4nElUncfGMRq5eWcejMeTx+/Q28eGsJpVxJQVQs5pNx+lxSMh4VK5je7gk3LmUUh5TkgU7HUjhanEJlYR4zF+/Bn3/1y3jrtStIu1RnWMAQfRnp+UvmERUYfC8d1lLDGHKxJPx2U+ntF+89gZPHJoBRDaNRSyCFkKUxX4cDqVDVw0ac19kHM/RMWnzbCsc2kaA+YvI7JaQ+VVhGcLAQM2NlqT8TWyaCHLMAQtCSQBMvg2FIQc9jacAcHpt6kMBfgPgEwKXVZwRgLHFa8uxkQn0YCRyUn/L7k3zB+69w3sAmhJ+V56Cw1Yj6Qr5P7jkO/WI5cGDdGY2iHUlh6uTDmDp2AaW5k6qnYgoroQci+/UBvvP8C/izz30Re402uakiu7BfYS0foRWJsjJiQeAvzyuqvDKykVOIaLeLWq2K1Y11hfGeOnUGH/3xj0lVx7OyVKqIfbyyvIqvfOUJvPzKy+rnJycrGubRiog1HE84C1CzdHspB0YklTAktY9enzZaJG1xfbrBQG+MQwdnceauY3jsnQ9hYbqE2KCJm5dfwdbNtzBu78EZtJAgg39Ij0u64tp9ovd+uNeZhVuIIgZWTGGmRYCrGKsxBHAC4JI+rLKECogAd4Ce4RkVKsyMZRuU3IHtmlKhg+GE/fuA6RcGQoXgZICViJsbsCaN/BQw/YO1pvUWMPwUptxnGGjA6t4PnzLSlJiUAgMMsN//UGKMnQOsNYxsGgB5+6DlbZY413E49LL7R/IKVR5QhsVmtYbddh/1YRw1L4LGYISmN0anz3RwI1owEIYr16GKJMoh6xgObaWSfF+BMoJkKPocjzjctnwX892Pgu4uHG75sSE82ohETXZNr9w42bza4az2CLNKbqfDBK8TvF6IEexjwyG3kiqiQGQfMnBDy4aQsb5/pQKf6NDj1kDpAIxjwJ/um1lXhaFhZlhw5wc71OD3Zo4rEpcNuQxICcFRsyUiJkKlM8FKy+QQ9uE62ocJXlLqTlazhnUOAUz2VFT08B5yvwwYlxxWEpAlcMnFHf6gAXv3h4BLFic0MCbjSMAlvfgGDMIxBF4hPZSAUJIXouDyyzCmpRnJ2oL7IeCSLSfZTR6l131sEwSkvKBPE+MgDCfQ45NBQ79Ik4rnZOot/0ZJxY1xGW7u1iyHOn8yMW0iQ18hTo5YfIVm0kLuWaWSTx/4POwbRgfPsnl62K0XTZ/t2JBmp32xRHeru2gxnEebnNGoZ2ZncJLA5cyMTaP+e+CSaeWBH6W+b8i4VHo2J0Is/IF600J5yKTbq9YkGaVH2sm7TgiosckHZITc69JU1bwNzPPTGJEMUiFISxCIG6ulytkBJWBvyMbBUaIVfb7439u7u1hdW9dmxJ+HbEuy+ChzpcdZk9LoRsOQeYJAIUBIJmevr2Afsivpx2BJ5ZxiGa+YwCXlqFy4vE+UmtcbNQGOJkEjcJmXryoZREpBD+6B5FvBc7a+tobN9Q2BqQS57r7rLq1THrTaPJTcaTRr/gyhxNwCc4zKrRRgAskB9Z1NGpv0RruF1Y0N7NVrWvcsKCvFEvKUtVNCQMxxxAAAIABJREFUzl2TQKg2X1v7BF/489mAyrxKBTAS1O0P0G13xU4g0E+ZCYsCemGlU1yTjrwtTT5um7GCPDx6LTZVKLB44ANvafGc4lsaPKfRnGbwM9chWX/TM9PoeR5WNzZR63ZQmpzEwuHDkojSF3aPz9rWNqYqZeQzaT0j9eqeio3wffD68JoReGawAl8/kaLheETril4lhTRlg0OBlgyL4XPeqTclPaWPJz0hb6wu4/rmOlpjHyfPn8FEuSy5TmNnG2s3rgsMcVJxOGmuwbh8LvK5jK455b3y0/LG6PV4b0ZotXxUax1MTy+ogN3dqePpbz2Dc+fO4vTpu1Eq59X4u24UqXgEcfrIkFUg2js9wJi+TlN9Ay5X1je15i1kht6Ofa0dSmZfeP77KiIPzExrixBrqO8h2o9ghkEGHD5UXEzMV+BFfIUhbS7voL/no1ScxOyhBTQ6DcwenEabqe1ND7PpIiKjHqrtdWw3tpErTSKWyaE8M4sUE52dhHx42MTSK5OH7WDAfbeBTqeOa9fflFFyu1NFoZQUENfrD1EsTeHI0TM4dPgUCsUZRKIZxJws4mQFKOWSDExLD2dxKWC830en0xPzud8zew0Cfgk3KSay/HI1bAqN9ukTygaHVDYeKtzxWJCbR+/tvdL8bELpuJLtxKawgtumwsGwTL4mI3k80hvI2BxsWugRR99IghZxHYhKvBM7GZJhpDIOblx/Dc8++3W4Me5/LfkkzU7NI5XMY+b/I+u9o+w47yvB+6pevZxD5wQ0MggQJEWKIkRRlEQrWsFere2xHPZYGtke22N7dvafnfWc2dk567U3nB1rxzseH1uSbY0okRQl2QwiKeYABjCASEQOnbtfzvXCnnu/qgbtJc87IBtA93tV3/fV73d/N4zPIp0eQ6PBYDDKNPqIJpIIJ2L6XrzGtUoZ165dxuryEg7ddAi7d+3WFJ/XJRQl6yKgoKVOm5K8lhjVTjCi9cPP0Or0BDby3KhWyipcuVcFsjLFfhDAroUFzM5OI5mO4+EfPoQ33z6OfDGPeqsu5imfvwTOubc5ZIqnE1qziUAA45kU+u0mLl25iKtrK6gN+ljYvVf3e9AdoVlp4MQ7x5GciKBaL6vgoyyURcO+vfuxa8cOPPzggzLHJgNlcqKgho5ApiO2xVDADFNTYyEmfbuyGGGBXyyOb+/BoDPA7JzxVqYVBaXuPLdoK0Cwlmc3B3Pl0pae/QSJ290eXnn5OK5dW8fRe+7Ah+46on3muvTxnMS3//Y7mJkfx2c/dxQWwTe3iXCko5qAkvzBiAEZI/T6QeQLe/DIY6+gMJ5HwCrj5n0F2G5dzNBuALhezuPUe5tYvX4aB2Zb+MBNC8gmsujBUao1wXiyMjiwCUXSOH7iKh5/+gRqbRbK9L1OYefCLN468SZqtQbS0RSO7N+JT953EBPFLlx3zRTVQYqHbAxtEwRmI4RAnwqJLgbWAJV2CM8dW8POA0cRTMUQTlD+EoNlhdBHEmG3ghcf+S5+5ec/ikbpIiyLskIycHj+GGal2PxkcMp/JwhrRPk4HwouOgQgI1P4n//4AZy9aKS7TI+lRy9B8JgD3HfXIXz4tkXsnImqkQ469F+kSot7T22JKlZOsk1COFNuI1hdruFP/+Q7WhPDAeXdtAwIoNOpY3HPJL76z38BVrCFUJielya0Q4nEjPxRIAXrCj53HcSSY/iLv/whnnr2GPq8By7DgXoIke0Yj+B3fuuXsHdxCm6fDGjKESN4/sWX8drxtxGO5BCLT6A4sRedFhlFLrrt64hFyohE6NNHSV0e753b0gD1Qx+7Bbv2jyEXJvvuJgxCC0ikI6hsHMfMrl34y2/8HSqX1mFZDaxdfRtjsQ4mUyNkw7a8qdhhOFYYiRil/wRLxP9EiMNcnTf0RzV1Lj8zh8N8jrN+cAIOwgwd8n3+VOeOZLfEgDwTwkXgMqznJsFPlnk8O1iL0DdSwWxMLCYgNOgar3N6UPXo/w4Bh0qOtmmZEJf0lSFSBJ4IDJw6fx2PP/Me1ipUPwA265RkXkzEgW3OZ/HYyBAMBNAadhFKxDBsVHBTysYv/+ydgLsJx6W/o4u6HcdS4CBeO3lZPoKdSlXDZdaY3Q4BK/pwsr7jwDkgCS3tJEL06/WYG3/4h/8KP/77H2NmZgZvv/MO5nbuELgby2ewsHsRTzz9JO771KcwliuiWa4KpHzxqZ/i0nunMWy3xXLlwEF9u2/VJBksQS0OnAjuccg4NOE7ARsTi/vx9T/41xiFolIvcAB4+t138YO//Q7+zb/9I4TzGTRJj2m38dw3v4VbE6uYGF1Hn6zpdBpOcVJWDSM7gmvlEs5fXkZzEMMgtQP7br0dM5Mx9JeeR2ZwEXGnoWeh5UTkXyrVGciuc9AZWmqE2w0XgTr3kmF+z+04gEw4i5d/8CxC+XG0c1l04GCr3kBbYZ1h0FWW+48ywlBgiK2Ll3Hz2BzK3S7WQha64YjUIhwscJ0wdIge3bQGaVe3MGytYz5r4SO37kQ65AKduvFXtgPa/1zrbpNKnxH6ZHBzrTPF3LN6sAXiB9WrDVgjBGwQLI6kswjHMpKoG8JCR3JCeQrKm9GohahgsLiO2xWg20DMHhCuVA3XRQRDDmHEquRFuyGHVZiH6nT2ijL30dliM/AzZHymlQoejSKbncCVU5dx/e3L2PuBO/HYlTN47tQpZJM50QgJ5lHVQ/922jSQfWmaYXqPt9Ftt0EX8IlgTMDl2Pws9nzyHjzwk8fx9uvvYG5qXsAlbaBKlU3tSRLIbKYIy7/cNCEJywCXgU4Ntx1axMG9k7AD9AZuwx2YAdxoFDGDq6FJHuagZqghkouwCqhtbes2icG/loa1yAAO1k6e9NOjwSlEyTtIeOk4bFJ7LyDYAJaCQwX0m0hqeROLqen53Hl/cJvt6XUffC6QlMG/xuEN+2Z6iJOwxB/PfoQe9x4dz2MiGsYl+1rWenzvrJ3Zx8jui2NtrhUnhKYVQ3bnbRjbfTvyM/v1bFTKMi8rU4bdHl5/+wTu/9EjcsuIxJNIZ7OyiIPbQbdRR7NeUwgm2et8WYGB1CKUifOTU8pO9d/W1ibiSQKXB/Clz/8cojH2nrROG9Pbv3ZtCT/5yRM4efKkrEOmpicFkFPSWy5vGmBlSEYYQysZvsKC1TaBJ12G23J4wkGvCb5l3dcfdDA5lsOenfO450MfwOx4BqNOBSuXTksqjkYJgY4BvMNk32m/+1wwM8Dz7Zl8xqGHFZrxmJ8s7pFw1Ddyc2g9efd2ZIg6PmvRPHE8kpSaU2NYaISDXjiw/jzvmQHttjFTj0tg6ntja8B/lAHikZaIAXDQYfpew5bm+uOQzsj5aSXHc8M8Q034qiOsyWRhmOBfZV1ws/m4iOeT73viymrQA9wNS9EwLc3LA2o9IFYKYLEzTQL3sN9Br12Tmqra6qLuDtC2HLQCQbSHQHsAdJmEPWDIMj3DHWUu8MVlRTCNwx0qC8kwV7gRh3EDC9bAxA3Rgk0gI9+/PdQgksSWvjPAgOFtHLgRRA0QLzPsVt/b32C/rKN8hqQXcLTNtPQwNW8NGEI6hxHGAsxnIHoYsrc9jS2E+jHWHQpF8wbNrNl8P+GA6Y2pdhHbXRd3pOeCeZHlbF70wCQ7moMG/x3yc+tfjzGvhllDKvaaDpyQj73dwN/k18nBjAYRZLRSkRM0Zw4xhfcBpvJ65/OKXzsyNeG5FJjPbNK8R8YTsUCPyzyKxYIAoW3GJScvBC7JtBR4Q9mwkc0atNm7aVpUZhLw/wMuPf9UycQFdnUEXBLE4kPWLEDPfJhhNMWimB0ELtk08QAzIQImKEhAnTeV4t/lf4txSElduaxU2EwmoxdBs0gkqgaUG56glTECMRtNfk0CjrxACw+UNsbF/oE/VNNfqpYVKtRo1gUaGT+KACanJsWILBTyakJY9PK9EmgluEt4SlJxmhOJlWwaegJqvGpEqFnUkm1ZrlawubklADMUDSsIYc/ePdi3f695Z4ERWk3K0VoCyPi5xYIV26+OWoUNJr3M4iYBWr5KLL7pR9YVaMyvM8CFUy0evlsVSsU3t2XdxbEiimNjYrvS829jeRnljXXjgSDmhjnZ+KsJiakLvKzVGwa4pL+cErDD+u8oQyESlOpDUvtyuYR6vaZryntHQE9p4kMW8gw94cOeXn8s1gzjVTYBbbIEA5KGHti/Dzt3LGB2eloNBa8BJ2/bBuMeYMnDlZ+fa0/X3bu//DmUVfE6UyZLE3p+FsrsaZWQz+aQYENA1qMnFZfPxPZhbuS4JsmPX/fBbs/zlV4o3KQ9Mk6MNwY/a4edGSXZjiOgVl4QkagKAF5Rrgs1TywKvLRnPwXaDOlMqBIB/7q84WrIFQtiBhJ8rXU7GJ+axq49ezA+VkRpcx1rKytiXU6MFZCK04yd0nt6QRpmG/cTmUn8LLzmvJ5seAhA8VcWrhGLxvdxE17EMJKw8WttVmuim3O4kEyncP7qZVzeWkUzMMDMrgWZ8vY7bYHfnUoZvV5LpqHRJAvSlOSoNPElSMsHGIcDkRjTXQmGEFyzUCm3MF6cQSZbRKXSwCsvHcOBAwcxNz+DZIIeTDzDwogyKIEAmy+roX8MAW3KuSil39jCEoHLUGhbjkKDY15f7tXLly+i12XKsYNwNIS+ZzoeHYWwMzerc2q5uopYPo6JqTGFV1U2G1i/VkIkmoAdD+P60lXsWZiBTb+7fghjqYKa92rtGs5eOoNQPI3i7Cymdu6CFYnJA4hghbYWO56hSd8tlddQrW3h3PnTmvyHIkAqHZIfCCe+QwIeNhnVCeTyU9i16yBmZneLdTnk6A9BA9Z3KU2Maj01ak0EbWNLwSLbAOVNDXkIXBm2pZEtESEQY0f5TGTX84GkStOTCRNk5cTOrHexmzX19ABLsYk9kF+1DZs+ymONT2+XrEE+V/Q9aRlBs38y0x10W10jWyKrl4MWO4DOyBUj7erlk3jh+UdRry4DvaaAjLHcOCbHd2ByfAGOE9c6YRNE1jpZCOEoGd/Gu4iA8Pn3zuLq1cvYvXsXJiYm5QtKORFtClhU86ygVw2TesnqNvuOnq4uKjxfKfePRBVIxT1Lfz+yEHnGRp2YzmHubabPv/H661hbXzVqhnxO7HIW6hqiMAQgFkG730GIUrNWA8F+D9USGfBLCPK5PD2D6YVF1BodsduYmPDcs09is3ENlXpJxWQ8ltTZdvOhw/j4vR/F33zzWwqoYlhPs17Brh3zmB8fQ4w3U82si3Qygmw6rsKS7Fm+f0pCo5EESDAJRYbIFWi1QBuJvp6/PF+3Ntd1VtEL2AS2beDw4UOYml5AMJzG6VOXcP/9D+BTn70Xd3/0A2YwCQ6jknjksceUNn7PvbfA7vYQdDuIRKmg4GCJDDTKA8lAthGPz+I//+X3cX3lGj5yz2Hc99GbMWqR3dLGwA7j6lYGJ06vY3P1PO6+JYpdUwwkAoZiXeawslbFxtpVFaHj47NYL3Xx0+ffwjsnLsq38/BN+zA9VcQPHvsHdEYjLEws4ODuaXzinv2YKnZhBcqSAlH+RzYQp+cDgidksjH1W0AjGXEx/M7v/xfY0TysaBQBp4+x/KwkZcnpcaTsLlBfwe989cuoVS8jEqbXGfcQVQwELSilZKgCp/NcTiEEyD4VmNnGkFLeYBH/7o+/j6XVuFJaaXJImTkldflEBJ+/74PYO5fEjukoRv1NWJZhDI1U6xivNV9YQh9KOTePIlhbaeH/+NO/UYFO6Ti/bvyqBjh69y341GfuRsAieG/YmlxjlC+bio/1H88hphMHEYoV8dd/+xheev09tN0QwqEkAt22wMu56Ti+9t99Cam4C8cxITe0dCDqVqq00B/ZWN9oYmWlg3aL760Lxy5jOLiOSJjeUWS9juHUmQ0c3LOA/GQUN9++V+unOHM3av08ghEHtc0TyE9O4+1XT+LpHzyOfDEHu7eKhYyLZH8d4W4NUcps+7TmoKqBNSHZKr1tyZusRTSE8QAVNjVh+jOx+QrJV5Sf3YRhUNpJRYR5TrJY55lLAI2AY69VR8hiPWiG+GKresnNHEqTya6gIyoT1VTSn5K+lzyjjYWQWE8M/aOkstOUL3U4PYa/evg5nDx3HZnxCSCUAEIxtPtAxxsg8byjtEvJn8OA/LJHjTIOhF185WfvQAhVWN0+0mkLjVACx8vjGCUmEEulMFEoIhZL6PNyvRMQYJ1BO4xlDpDXV1CulWQxwlqUoM8vfPnL+P7ffQfNah31clXXiPUfvSPvuOuDOP7um3CcCKLxhK7vgT27UN3cxJXz7yFJH/WBYvS2ZZGCXsXGNZJX3yOM5xeD7VrDALIzO/H7/+O/RTRbQLM7QLvXx3unzyBmAbv27sEwGkW100Au5ODRv/gGDifLWEw0ELNGaFPKGonDHYY0SFyrVHHuyhrqwxjc+BR23HInpucm4F59DonWOYzQ3gZmCOJ0ydocOogms/q5BOop3edzImQ5SMaSCMXSKETHcPKp47ja6uK020Y0lUEyGpdXJxkvTKgVeD3swglZGG5WcSg2TsQOa4kQzq5v4N33Lmhwx7XV6BhWLcMenH5HHpcf3D+FTx89hHzYxahbNTZaDJYh4jmw4HbI+xnCJdhFDzEdOSMBsDeAS55xNnoWPYFthNNZWOGU/LX5HDc+r3rSC8CV0khNOG0Smug3KwgybNFiIBTJFCP0AjEMdNYYZg57rW1AQl+0VJ+JacnQF4VmesAla3kFXjoYH5vB5dOXceHYe7j93k/gqZWL+IdXX0UqltL5ySGKQ7aUFzYRYcinkpDJfmVYURuhUQBTThw702MYW5jFnb/4RTz05JM49uIxFHIT6ivW19ZQrXIYSGY7VWmU1BPUtfUsiFpR9GpVDJtlHDkwj5v2TSFo1REItNDpmtDG0YgWNWEBl4bdRs5QFwFZ3Rg20baclWCrpOFGSsu9rsRqD6wUBul5C/L3DTHD2yOCBj3fUN97UHY+XkKzBxSLXLGd0myuuXp2P1hXi4Hkn57WBAexBO1YBysAV/779GM1Xuyy96LfpRfEQ7WVSBddvnfa6hj7NPZt1MYHIhE0EEVq4RYUF2/D2PxBhewQEOT1oLqE/d2p9y7g7594hsUa4qk0UukMYgzaory0SYuyhgb2HDKzR6IvN8/vcMRRmI4shTzQNZFKSjEVj8bNQDwURSE/Lt/ypesrePXV13Dy9LtiXMoaL5tSqjifjQTmjTLOgOrqz4ME16hSYF4E0SAvG4PAJRWNtJAJBhCPBHHk4G5M5OKAW8fWtQvYvHYBzY0lrRm720KcqcrkkZG96gGKkvh7N0mBnZ78Xh6oPiol0Iq/Z1R+vnxb0KLnkypVk3oDP6TW9+Y0wxQ+B2Tf55HQDKvX4J/MPDAyZLIgTfK4kZqbr/E6KIuCA62uUV1yGKJ9S4CXLGnHPLf4UfhzWC/45DZ93+0cEfYuphHnn2GPLhsLDgs9pSQ/E5+tDAsWo/F94KVvNWU88s37N+Qlk7nC90/GJD3x242Snputfg+dIdALhtGzgugMR2LuewpxYyNDz2nuU3CAwHAxqk8CsEMmtMwH6qwBQ/IkP+FRob2hnlPWPgawJHA5dDgoMpixeY/m/eq2+452XiCZbrM/DDYdmPnHUE23/SsN585I7X1wW7Cbd+F1IvC5SdaXMhSNdN/gUMSDpMmWgmPAcEKSrbwsBL1PKju5t+mR7n0umyQSfk1dpSWCBi0A+L34MjxSnuMcPxp7JtYwXA88v8XqFCnG4I1SMDPgutU0AZOxsPayWaQckJgLy3QKqrjkcelh8qZYFr2YzVNULDaGMxC4ZIo1mWcKe6HXBQ8qSWU9Y2aCK96CEVjpe5ds02qMd6CAIjNo01XmYidbgMAlQUuCl0aG7lFQPX+CsbExTE9Pgb8SQL0hW//HUnEDdhrvLT/gRT6PNNsnazCXE1WVhyQ3vYIUlELuUec9qr2mXEFHL7Nh6QnhpeN6DwyCfgQVK3U2bC006YXmvV8yLncu7pSUxgcued0IpGrBUPZIxqUaCbOo/FAHOR1Y9Bnry2uS8l9em1qtLuAynkzgwMH98tDkvRJA2Wyi2WiJeclEKkkPhiPJxMmCYRNKn1BueoJf5qFowFTKFOV9Qv8usonCbB6q2CyVVWjSWJ/rgCB2klORUAi10ibqlbIkQQSxyASQf50d1L0kO7TRaKLZMg0JvRH5s/lik0gfNMoaeRitrq54UvgN72HUEeJOJqIBMMPGh4qFkfxFe2i1uwL+ZJZMllI8jvnZaTFcJ8bHjb/KaCSmKH3x/EAbhYR4D21uGU10g0byRpk7/ZyWVlZw9dpVTb0oj04lCZSnkUtlxOYM8Z4JhPFZvv5pSbzJSG68E+aG/4b8vzjxMfuFXj/Gn3Qofz42/NxbpNDzQKcsPJ1M6nORTSmfG58l631uAYbeQcafybXFhoIWBgT6m90OVjY20Oj2UKCUfn5ebKlKaUvG6WRXppMJTQjJBGUDRMCURQeT4k0gjydF7HQFzPPeEtymZ1c8HEY6EpPMPJ5JI5YhyGNJKk6aCBkmHDKcX7qCLfqGRW1kJwsqeLutOjq1GkbtNuqNKqEQRBXIk0OE/o4IyNOTzRXfB8Nz5G/Vpz2ajXK5gUJ+AslkDpVyHW8efwu33nordizMI5tNCrSMx+irRdkS94IpCrjGJdEbMsW5L9ByeXUDFqfArY4AdT40eU4R6Kf8jftnbXUF8wvzuL66jNffOo7q1hYmszkc3LGA6BAaDrTpAVoYQyxTQLnakcSPXh7nz55EImYjZo8wEY1jJpNDOGihVNnC6QvvIZxMY2pxEbOL+yR5bdELU+EVPJ9MshvZDeubq7hy7QIuX70AJxRAMsMUcQeuy0KPie8OovEUhiOeHQyqSWHv3sM4dOh2pQMzrZiylmE/IB9LTkEr5ZrAbAZ1mSknmaYdNBp1fX4OebhG9bBW4rkPlJuCSd4jw7YKEHnXsljkw8nz7fWnvGId90x6njGaN0UXzw2yLFj08jzlFNvY4ZCpPNS5TRaPMaAG2q06AmTThm0EoyEcO/4yzp56Hc3aGmwatPXbSrTPJPPIp8exe9dBRKMZbFUqmJ2bEyNtc6uMcCgqj2CeHZsbq3j++WcFit51112YnZ1DPJ5CpzdAs9XV2uN5zOCLzqCnoUxDQxZjRcLPwv1KdpUxzR/qjOIHodWDPHb1bLQ0lLi+zEAWB+lMRsAfjevJuoyzaebUkd5uiagmjrWNFYy6TUk6t6plxBIZWJE4xmZ2iIHVaLaUHn754hm89Mrjapboh6tgEMr8Oh187Te+Jmbw9793P1KJBI7cfBgTxSKsbhlrVy6hWe1pr+zYQc8nPts59BmhWS/j5iMHdRaMBjEB5CHKbNNJuAP6haUEUjqhEZKpKIaujW9/636xFn7/D78qb2N3EEWrF8FDDz+MW47sw6H9k/L4cZwURlYBf/8Pj+KW2/YhnxkgzAvpdhGOmUTFfpefIajptB0kuJHE/d9/Asvr1/Czn/8Ibto3jVZpTX5h4UQclzYSOP7OElavncMtexwsThcViDMIJrDZiMIOp9FqbCGTokl4HPWGi2deeB1nzl5EMZfH7PQ4CtkYvvfoj7HZauOOw3dg90weH797N6bGKPFdESg+GtB7kxuhj75MNG0E+5RA0wuWjXEKf/wnD+PKUgd9y8bM7Bj27jyE46+/hYpTwUwxgdsOzOPnPns32q1lWDbXGCWxlA6Rv0xglMAloUFOk8NKXJdfotM2YRzBHP6XP/k+VjfSoB2TALAgPYMGKKRi+Gdf+gQWxhxk4z30u2vIpJnO7hoAzEsUN3Wtqfco0ifjcmOtg//zf/8WLJvsCRMYZZMpOujhg3cexic//REErA4ClE0FyeAm+yLiDSgI3LoaDHSpCQxm8d0fPI3XTyyh0Y0gaKWQZEhToIM9uzL40hfuRDBQkvSbKgYyVwKBqPZrd9AROPfeuRLOnlrBzTcfQDTcxHCwjMGghlY3iNeOr2B1bYib9+0AnC6OfPAw5ooZWLG9qA7ScKIRBPvrQDiOZqmJ48++gk7Pgt1ZRcFaRapzDXG3DscNwO2QJRGWDQ+ZUH0yANQs0ioliWaHYCHrkARaHVdef1QhEHjrDzvgLEMWQi6bNw61XTW0pWoTpUoNiztn9Hwdui0kYmQjGZdgdmtK/iVAECHvxhTm/OyUy/cY+qSQC6PCYCPps0jYRBnj/iGm9xzA955+FU88/RqKM3NwQwn0QzF0emSEm3C1hGx3Qmj2exj2mLjswGpuYl+0h1/93B2IjGrotzp47qWX0Qg5uI45bLoRpfpSMhnsA+FcAU4ig+lgHNl8AYFUHJFYDKFQGxFngMnYPNKhpMBfp+ig0aghYccQCUTRGNZQrjUwqCax3lzHlfWL6Ky7uHrpIsrVdWP5xOedZ7dEL3V5wVPpweuhxp6gAZtB1/iMq+nmNWMgThCJsXH81r/81yhOzaPLQWeTHuE1TBQTKLF+TmQFJiUCXTzyrT/D/nQHC5Em0jZVWzT4TKIfSSMYS2B1fRPvXd1AbRhHLzGO2cNHMb5jAZ0LzyLRPG/YigRXvVqbw2iWGiQdMFU2mUrrnCi16hj1+kiF44gm85jOzeKtR46hHIzgeLsi5g99Twke0PYhyCa6w16ip6FNuNXDZ3fdIkuZWjGNl8+cwatvvWtGBcMRaF9J5dqIA3/a7IRcHJrL4b47D6AYY9FUE1hGVk6j1TX2ir2RhrB9i/JFA1yK40SmomlnNexkwFMvQNZlAKFEBsEY9ybZxwM49FWk+oJ7Rd7xQTGqCI636lW4zRriYfrJ8qgki9hCu0/upUEofOmjnzPA70HihqmhzUCTwK9qdNUatKEw9jRzc7tx5fRlnHr+BD7xhZ/Hi5VVPPjsMwgQUPTY3wQuuW4neUBWAAAgAElEQVRiIa4fRz+VAwmCgewPgoMhJglcpooozkzjE1//NTz89JN48ZmXxV51O6Ze4ThCYnmCl/Rg03AjLGZRNBBGp1JBr7aJA7umcPPBGQGXZNG7rEXEPOP5yPrLC0TjDWAAIIFpj1EsD0HPss1Ymnk+4GR2Sy1EtpEPxhi2G+soP+WboJUrrzhfTuwjF9Kz3mC2yv/f78PNsIV7x9wDnoF+4oYX7SOpZkC2W+ynTYLxUIoSga6G/GcMHz36ynY0r8d+MxI0Ps9Mej3CYQxjeVj5XUjOHMLM7iMIx5LG+5yEo0ZFfcRaqYzXT5xFIBxFMEyiUVigRtgim9Yo0ngfCCKyP2If4zBQkfYNPvCiwsvUmnynrCn5ItAYDsdUB3L7kqhSq1W1NpLJuGxAeK9lncD3DMg6qUrbr1ZHQXb0UuTf5f/TJ5ykG1koDHro9xhe6iLsBPCRo7djx8wYBu0Kli6ewca1C0h4AXqRUR/N8jq69SpGrquQI5KMpIzwkspNnez7O97At/SmPKs4MW/5CdknetJxA2R5YTm+rNy7Yzqy6M9JH2Xf51I/07AtFfjE/e15lpq632trRRwyoCL3K//bVy5qcGFTtRkSGYQvD2Xb9js0a8ZD7N7nq2oY2DdIUGZheTY0Nzpq31Jxm+1ruFueKnZbWW9Yj+blyboDJGG00WhV0O420B31FdTTp6rLCqIrsJR8foJ6xhZLRIkRmdNdKQr4Ur6QMATuGQPEOnKS5xnDoD6Tyk2PZqGYHFSynhLjkr2dxG+G/cjb5qdoia1o7pnet84Gfzd5mIJ/H8W0NXtWcJskmjeASx/bNFfQy3YSG5TelXIJ1YBHvxJolO49gEEwgD4tZDwGp0BsAsa0gSTGR0sXqjzZExLH4LnvAZccJdI/XTWNQtuMspED2AHPPu5vL3xKkjkv7YfrW6Sxek3DUO5f9s3MYvADiHihyKhW2jiByyMzU1oq/r/G8HcguZqYlsUC8rkcCvmcEoHIsqAXHjc407UEWnl0WUPb9T0HfOngDfqqJj+ep4mmPgQuPam4gm5KWwLoyHYyqWsqrfXr+PiEgEsCMgRQCVw2SRdvNLZZeibJ1QCXvsej/yt/j6AnX5RNs0nnehEzU2xNgp2G/clmVD4KYhTRb8VMP7hAuZEVStDvq9Cq1HiY1eQDRiaJLz0n45LAJSXPJh2YYThkCLZFC/ZNl5Wu6aUlygPC83hj8cPml6ClQouYDl1n4ikTvpM4ePCA5OK+tyf9Exm24zMuBwQJCAgL0GwgEU8q8ZoNrT6T12A3BXY1jYzAInWbxXkY5RqZnlXJhFmYMpyHf58bmZILHrIDJmZxLbBJ9x54vFt8HwQuRekOMECGITxJeV/ykCeIGovT9zKpO8zgBxaXBMYMddj4XXJPKpTH89kUIzQaR9d15QcnjxN5qATkQ5VJpvRg44trgMDZ9PS07gGtAUyisgFLWFBoQKI1Sa8XAzZUag1zvcVwrWl9ym8zk0Uhm1PaNX+WpqI6aI2hvsDv0VBrgNMDfgBjHMyCyzucPOBSE1Smcxr1hg4qTjMFPHI9dzpag1wjBDVYNDDYh/uPwKm3w7aLFPNQZqp4W9+DCamUdmzRmHp9DV1+hmwO4xOTCuWgr0TPW4cE+MR36w8kzSdjkP9wH3Lt8dlJ1qSkm9wnlPJ7BSQnLhGx5YBoKoVgNCLj/VaFBvADeaHyHp+5cg41gkpJB8FESOxBt8O0yw5CI0h+yyYgEo9hYnwCu2d3olGpiY3M1HkWxMdee10Pw2Qyg067j82tKuZmF5FJ57G1VcY775zA7sVF7Nu7G+kMA58CiMWj2x6RXLe8F5Qr6P7bYXR7A1xfWsXS6gYCwZCYhokk2W8GWFtc3IU77/yQzL0vXbqE22+/DeevnMcTTz6G9evXsXNiCjumd6LX5E2MI5hIoyc2JwN1arh48Qx2LcxjdX0Jq5tLGHRrmE+FsauQQTwYwValieX1EqLZHNLFcYzN7sTICaNLIELsHt9bhsx2F5ulVZx+710Bva12Hb1hCzbIlh6a0C2Bhywwef4NlBy6d98h3PnBe5BKFQVedjts9OhFOEJpq6IHBc8prhsyCRUINBxhefm65OMzM9NqUkJh4w9snm/mgWmaCf4/96s/PTUsdQF4BOk5ALL582hdYawZthPK2XgZHaA+q5mekwdiikxN8G1L64PGzdevXsQ5ps+O5bHvwG4srVzDs88/hU6zhEIuiWG/hW6jpgY3Goojlx7DjoU9mozTJ/a222/XWtpY38Tmegkz0zNiX1AS9corL6no/MTHPyGmLNcJgYmATRY6E1jDaHbaOuu5Nsjclz2DvIHDGkKodtczhfKltimSWeFSQumEdFZLqkW5PoOQXM+DuNUyNgxMlee5piIfYozQCzVsDbC5vioLiEQ6BzfAQBQHTiym4okqBKahb5Wu4plnntK5z/A2FiUnT5zQs/tf/u7v4d1330WWIXeTk5JlbF0/hV51HdYopcY2VwgjFuXwlUFVwPhYBomk8RbLp+ZRqpYQT47Q7jQxGITw6rF3cPHiOXzsZ+5CcSyNWHgcDz34E7zwwgv4N//u6wp1cUJ5WIkZ/PS5F7A4X8RMdoBOswrLSiGRO4AfP/ok7vzAPhQTBEy76LoNhKOU4bKoY3MUEauWzV/AyuH46+dxbfUKdu+dwOJiEcNGDYF+G27AxZUNCy+8eh6lzQ3cd/dBHLnpA2i0bKy3XPQDcTFnLUoifd8km6CQi8ce/QnSibjWAdUEJ86/C/pVTGXGkA0DP3vfIUzmW+i2lrznZ1QDNNquE1qkN5flsmgzfoPlegT/8f95Ci+9dkmedx/7+IewZ/EAHvreQ6iGW7j14H7ccWgnfubem9BrX0XQIvvGVNyG8W58FzWEZ7Q0ZUNkXQoU6csb14pP4s/+/BEsrcYwoFSV/aDN04BkuyTuOrIPN8/lEB6uoFK9iF17ZvX9CHJycGPYI4aFIUYMZaeug831Dv7f//Q9hCI8pykJGmlt00/1g3d/EEc/fDMwKMNGW01Jb2gKUmtIxgHZQ30xRbv8BJEC7v/hC3jt7esY2bTvCCE0tJCJAjftLeBTHzuMYX8dsSi9r9sIRxi+xrOCTMUB6u0mLl4HllbquPXwLsSDJYStOgboYOSk8dQzJxF2ZhG0XITCQyTjIdxyywHECrei3s/oc11771V03DJsK47SBtDpW2hefwdTgQ1k+xuIkllJm7/eUD6FZJkY4gQDAQcIOCHEwzH5JQ4i3KNR1IZDdOwIKvU+VrcasJ2wzlF6o3IQXGu5qLb6Gnzw7Bx1LfyLX7sHY3ELqTiT1RlGyZqBkKOtJogD0u0ZPxPIVYeyLuH5woRcDkLIAjdp7KzTFTQlhpuF6cXdePviFTzwd4+huLAHtXgG9SG/t41uq41Rr4uCTRleGFvWAJ0AP5cFu3YdY/0t/OpnjyIZ6CgFvdx20bSSeONyDRc2O6h3h2i012B3LKy6QDMYQuzqulgUDZ5ZlTJ+7ugefPa2XXj54bdQItjXraE/FcFtdx2S93IfCdSdMjITOSQDC7DHbMQKERTccSQcgsFdWdt0+i4qjZqsengWcgjf4QC8WkWNw9StCppd/n4Fbrsr5QoPZDaTvcEI+ekJ/NKv/jp27tmHRDwrlhv9xQv5pJQMXV6Prou45eK73/j32Jt1MWmXMRFXN4BBOIpRLEPIULX62SsbqA7jaIfGMHPkbkzu3IPG2aeRaF9CgPYybNz4sujPx3qUAT0MgKC02SiXNhtVAWfxYBSJdAGLU3vw8gPPYFCYwBvtKk5euIRmnTYmI9XJrN0IfNAyhyFY6ZGFnz90l2qswK55HDt/Do8/9QwGZHTKMZbS1KHqccttIhHo4PBCDp88eghjCT5DaoYN7dioNlqgztxxCeINMAiQccny3XRb3O9M0w0SMGRlyKEa6yZ+xlgS0cwEhlbE+IB7TH2y8PjeuTDZt1CqW6+W0W7WkInTq1TJdrDpjRmIyfqAPQPPe/1dKuUImNiWlCAELAl+mOLY1BPydfTk0vzUe/ccEuPy+OOv4gu/9Ct4s1vB3/7kcXTarjmLJBUPyCs1EYsoXZxNsKxy+LnJMqePcTCGhVgO2bEivvAHv4WHn/4pjr30KiqbFePVy4i0LmvqNkntiNIbW/ZclDVbiFkhdKtVdKob2LswjiOH5+DYddh2VxYYAltB0NIAl+ZQ5+ftyBZH4DyBUc/b3sh0A7oO7K3NteHzzyhXZLnzT4KRxEjzKZRmGmWse7zhsKch9SFGk1js/xkhG2ZAo37FAzD8IAwlVAeg3oP3jPuRZxqBPR+wFBNOg3YvhZg/15OiG9877/3wc5JJbtvoh9OwC7uQnrsZizd9EKFo0vRkVDu1amJKDu0gavQQp9UFa3b9DIIlZH4Zma6B2429llH3GPsTk5HB68L6y9PN87z1Akl4trPG4zpnbyjLArEUDYbApOOeSyuuroZYrOkqnoqQSjRXBAAji6Ya0Fi1tdHrsXcjuGuSkiNhC5+498PYuzirOuXahTNYvngWwUEbDu06yObrdRFirkPC1J31elskF2PvYe6Pz7j0rcg8HM+j7JHNaGptKSq1RiSL8sXhhmHLPo+9rrwmuRdMcrUAUj/gQevMgMK0qNpmWhrusPmeYuGaupDA5TZ4ScWoGHSmxxazjkMID1HzMQfDHPJBVc+f03+3nhWc+XxmDfs5J2J5sxYRkcH4vOryaI2ZdX8DpDPfYRv2E7g3Qttto9woodFrYUSrG6ZjOWGtL/W3bl8cQZoBhEO0cuP/9agHk8Sbhz3rAyFU2jPEU3gWUIXJxHvLAHmjIRzWVuDQsY9BwIVr94zHpYdB8tvxJVYlN4aBTG98T/qoKzndyOaNeNlgGERWzX1WmIBBJ31g2aedevdL+JxncyjIUixOj7Gq/1bsl1GeUoLGM4nmu7q4fG8DnZX0oCbuwxeNyAOsj2Qr4n1Pz3qAZ7aslDTKDwq4FIipgbzxcJUlCK+d2JdB4Sck0BED4rfh/ufwxqej8nbzfzkgtllnH5mbEXBpvDEInBngkmDPxMQ4JiYmlDIsOYrjiMEhyniPwCUbMD7AzMLfnr6wsTXZT6YB9ajCvueBlpsHXJLlRjluo9WSpJtsDfkcbkvFzcFHn5zZ2VlJrwmukBFKhlq72RRIKeadf4B7/haSQbc7Cn+hT54+z/iE/BTI4PODTkRX9tiVSheXX6P5fkp9bZOxyYmskcaTOcSmk+w2yoqZsKpCUwEtLDSDAll37NwhA3O+Nx76fK+UtXvqbjMl4oHsM1TFRvVTeQ1wSfCpVC7Jc5I3lqE0mWxGXn78/nz482HSY6AGjd9V8PZ1nwiAGeCyqVQ1yhh1r0nFZhIbwVcWhl0yKIwJNllTZEVWajXUGg0xJQlgJNNpE8yiNcepgtKE4PYoH6Bkjl5ZRn5Nw2KClJSEp9M5BfvQUHtpaVmAoCj/0ZjeC+/N6uqqGF4EEbT/6KfD9M5QUOvLPxy5yDl54wHTlmyBx4d5qEbI9qJcmszXRkPTN6L2szMzknrzoJVxNWnPlHWGjeSev3Jix6/ze4ppurmFjY1N+eJxrb4fuKS/Kn0+mb7Nn8ENJeCS14K+mXzgeWtHUg7Pn8P33TGOEp4fmHyBDIBhzLkNS1bsNBbxAqK7klyoeQwyWCokJhw/j5lQGRmGLyHX49pLBVxZXcG15WW0ui6yhQLGx8eQz2ZMuFaX015b7Cnua+5Upn3xWvIf7sWtUllgWDaXRa3RNMWTJiUSM2r6Mui01bRxchVJpFDIjaFbbeL6lauoVStK6FtvbGL+4CLGFqewWd/A0vIV1ColFbNx+gwy8ILhOY6D8eI4PnHXx9Eo13Ud6IFCFsbxt94Su4yShHari2JhAqlUDuFwXA0213ihmBcLlCAlfS5n56dNMpkSqVmcQE2LZpMBR43l9aU1bJVq8ihkwWC8Cpn6FsCevftxxx134vjx4yiVyrjrQ3fg+vJFvPPWawi0ephJTuL8lQbqib24UqZ/VBTFVAzT4RoKo8tIRqq4unUZ2ekJrNV6WFq+jlbpGmbzcewYm0C73EO90UOqUEQ4nUFmfBaBSBRDsq1JlFCatxnJEWxeW1/GuQunJHMgs6434OS3Je8WptIq1ZFnNPcjfcYiMRQLk9i9+yDm5/cgFsvJJD5oxwT+rq1uyaR6cc9u3VuChJTGsDC+ePG8pDK7FhfF8onKh5UBIx4TXs2EsdWQt52mhDdM97fDtNiQeF6zphDzmAB6ZKjCVdM0GlF2TSuFG8miMpxm0i9DSoYdHHvlOZw48QYymQSOHr0DV65fwoULZxBleJfbRGVrQzYOhUwOLCX27N6vdXL58hUUimM4dPgmbG6uI5XM4fqVJSW4MomeU/7/+t3/qkHUb3z1awKvyb4l7tp1R2JdupwukpnNqb33bKqUCfzWdV1YTDDghGuW//DPLC+v4OKlc5ifn8aOnQti/BPQ9JMQfUWAef4EUdrawvr6hp45t992hxjtdU3jyzh76l2Eo1HMLCyiVGsjEIqhXK3roZ/NZSQ3W9u4jouXzov9oDMrm9X5yCHLzh07sGNuDsV8AcdeeRmFXBqD1nXEnC4Cg6Tuw8RkBtlcBOFQDIN+AMlkGK12VZ+nWQ1iY3MNATGTXNTrPTz37Ku4fHkZv/17v4TpmSKy6TmsrzTx7b/5Nv7gf/hVDSjsYAah1DxeeOUYdszmMJHqyXN2MKKUdR5P/vQ55LIO7ripaGxBhh0EbIYa0UqDzO642Nj0CesPk3j+mbdwZfkSdu8fx113HsSo1YIz7KkvXKmG8crxS1hdW8ct+6Zx5NBduL7Wg8szjUWlVAGGVWxCSnimBiVv/e7ffQdf+NnP4b0z7+HUpdPoDrr45S/9IipLF3HznhSKmRqCKHsMGnpVElTk0Ja+Xg4CfXb/HQ11NmpBfOM/PYuzFxsY2Q4+eu8diIcTePjhH6EdHuGTH/04FmfT+PTH9mHYvQIbLQTo2Qiyi3ig854YVtLIamMQIKuLvnCWQPlQhIyuAu5/4BheOLYGJzuOlDVEMe7gzMoy6oEQkraFz3/wIG5aCKPavoSdexbkgSlAkUCjZ0OiJo0SUyeKfo+y/x7+/M//FpFIHtYohJQSHm2UOl3sOLgPX/q5jyHYX0HEauiZ6Qbj6LN2HgQRdMnVGmFEr1n66YXz+M4DL+KtE0sCcFkbUZGRTzrYv5DBZz52G0b9Mmw2A+Q0sZmRtIssribcgYOr1QLePHkJR2+bQSG0KU/TYCyESneIF14+i53TH0B+PI4r509j2Gnjjo98AJmZu9HsZ8XirCyfhNu5gOurdbx7foTsxCSaF1/Hol1GsruFKP02+HNdpjG35M3nEjxV6uoQLRbpHcqnU+ilQsx7xyvnruLZd+l7BzRGAfQ8nyg2CGz0EAyhb0cwtJmAO8CosYXf/cX7MBHuIBln6jTXP++ujYFlkoZZ0Pte83wWy+OOAM/Q0plOFg/ZP6q9CFjqZ5kmh4371Ow8Kq6L+//qIQSS46im8hjF0goZ6DZbaqLycDA3P48zpQ20AzZiNL+vrSDV38R/e9+HEAfVMy7cQATR8Xk88eppHDt5CSMnhlLtMgZuAo2+hVqzjmzERqvWxXRiHP/+v/kV7L5yEls/+R7a7b7SzEsBB0vDDpAIIbc4idShW1GKVOBGW2g1+qhFmrBTESy/VUKvmUG5FkCPjDOydCIRDK0AKO9UKGexgNnJScyMj2vwEo5Hleq8vLSMlWtL2Fhfx/r6KirVEq4sXcXyRg1d2jLEWBvSkz2OyWJRwTLRVE41dDZm48zLT+CjBwvIDNYwkeAj30WjP0TbiqDW6ij859zVDVQGKTSdIqYO34OZ3YfQuvACUp3rsOQ3LhofbIJlAbKma2JqEaTjfd0sV9AauJKCh+Aglspj345DeOH+JxGaWcDb/TZefPsEymUm2Y9EGGHPwJA0h36kcJEaAp9ZPIJsoYjxu27Dexsb+Jv7v49aqaqhRqdvpJUcRtmDNuJoY+90Ep86ehgzWQcDlyCci2A4pD6LKKQz4PomcGkYQL4/GptYnZMkdlBGSiYrh4q0uYkmYEXS6NEDVPU/IVPKhQ1dhfu3xVRzEh9Km6iWN5GKBeGQpdRjMGUcI4cAlRmAGuawUVIY2wrPmM5LwTXwkwHT+OyV6s0L8Dp40624ePIiXnzoGXzpK7+OU6MWvvnoI+hLCs9mm6niNlLRKNKxqEm15t7u91RPso9jI563QtiVKCCWyeKLf/ibeOTFF/DsT5+DNSKrdKReQqE0/S6CIQuJFD3dycLzwjho1cIeqrKOuck0br+Vw/QRuh2eD4bIwoHNiMqBofFQpwqIHud9l79vroEfXChvRiqh0mn1b8b+zPTAOhvlZ2d8X3XFfP8/PocUAHfDG9H4i99gbBmZsyEX+Sxv/X0BIj7T0oAj/JpxkzMySlpkKZiuQ7DZWHnpO3s2WSIbCbs2nn/qcWUjIPG/ea8aCA3h8rkRSgHZBaTmDmPnwduRSOYMgDjoo1PfMnJ6gkkUUTPgxUuo5vOWQIrF6yLlGVm6nryYZB1iB2QSK6yX4LF5v7R/IimG/vTs32WTRs8DQkUEnhisKrYi36npxagqkNcnFU+DoTAD/nn2zcqlFDPPhMnw70nV1+9JYi+/viFB3pZYl7SRYYJ02BoiFBjAdttwRq7+m2ezxWF3i1ZdJN7EjaxaD4kb187fIcbD1Ps9k+jiAVoeqOXdZWPD8P7UcC8IywPJRZRSNonBbnzpsvYk8TxKvj1cjAQdY4tmFBr+P54blPHk9AZIRo3iB/T468oQvsQqJmnHo7iJd+kl0vuqSCOXN8ouE9brrXePTWlASg+P9khz2wDmNrtwG3TyWJwjeaW3+h2sNyuou23YsTCCkTDscFi9Z582db0eQoERaIgUiQQRJXApsNFlAg8CnBAT1GOImOTy4lgqUDEwolLQAJchgrsK96GPJRfLAAPb1dDSHwqQoUmwU6ClZ1WoK+PJrUWy8tLA/UGEen6PTqnf94BLOUl4ifK+LYC5jn5ojgeCe4ni/jW88X0NLG2IXZ5fquoaY+mhIZVnv0dSEq0h/V/NdtlGNryzxCgbeX4b0JJEFD5PDCVRlkUiENl84AgEpr83LV+IfRAT6faZNWHeC2vHSMRSHgYH1YGbZsm49KjcWkCU8vXFKDFA37hAS4ZlsMgnIEZ58DZw6TEu328uajaBMejVUeZ5bJjkKe+NewZLLYKWHcoqm6hWKwppEcuODxePusxNszA/j4WFBUm9lTTtOGA6lQBFL2Rle/LkpVeTuv1+xiUZMmT6kf1i2EMGVVbTLV8RAwDJn2HbN4IX1QP0vYsuf596TSweBctUSTE3HpsGuLQxOzsj1gulvvJT7HY94LJjNp1kP8YTbnsReSeTPCJsehb29DMIXJIFSEadiq5cFvv378P8/JwS8gzAZYBLP+Fdn73TlaSfoCkZq/Ru0zocMuCkgXq9YRYInaY9Q1YPQxXbjpJIP008nc2okCR9nFOtkbwneIAbAJQPA75fTsmVtNbpGV/NRFLeTgQxCQiy0c9l85oosiAgUL3GJGayLG162JkUT6bZUiouEECAIBcymQo0Ljam+MaYmilUnMAotkxALeXxTI8l248AcpSF8HAoSTPXGX04CM4m0kxKTyOVyer/eSAQHDPXvKJwIR4cDDViGncuk5FUPi7mIyfqvE9sOAzA7Q77knvxQKM3pG9XYGwVSLN+H22b6auen6wKBIEhXpCQV5ZwPRO0VAobE/w0gaW3nGFlcT9yvXJCz3WhoBjPCoCbnwyttY0NtDsu8oUCxopFBVvR1Jrrkb4UuVwaEQIvIo+afU8ghsDl2tqGDo1sIS8QPZFKaf/wHm+ur4udQXNxvvfNel2+To4dhtUbydcqGAxgcnocK+VVhAtRhLJhVHs1rK5dR62yJeCSSYgE3UgvCIbCSCcz2Du3D4E+5SmUa9golbdw7sIFPRg5gKjVmwLk8vkJzEzPI5ctCLjnPhyXpQWDV/jA4wTQ+MQpfZHpZkGPJWEzlXuEpeU11GstJBJpbJaqxpNMcn0Hu3btxYH9B3H2vbNoNTu44/ZbcO3yaVy6cAFuO4ROK4tSNYKGNY7VMpmoIeQSYRSdFnJYQyK8hStLb6LW38KOA3skybp8+RzS0RAWCuNoLJfQrDWRGZtANFdAenxKQQpsms1kyjSzZAdwOk+w8pXXX8LJUyckzaVRPBtNSgsp21SYT4geaCaBMhZPIJMpIB7Pkoelyb/jJJDPT2JsbAbxaAYdd4DljS20O2RumtCdTCqB8YmiGrBWs649T9sQrg1OasMOQ0AMM4B7kd6d8i9ijStfHIY0sQblAIjnD9+jKa64Xo0HnOf1NGLxzv924Pbot8MHFaW4LMgoDWAQVRVXr53D8eMvo1bfQKdVx4EDe8V+OH3qXSV3M8SIjDOeHf0O5bGumt6pyWmdfWSVTk9P4uKlS9ixYzeuXLyGyxcu4cNH7xKD/Zt//dc6Ez//xS/KyH0wtCS7T6ay6PWHSlwvV2ogWEnvXhbE9MHkOWuaCj5cQ8ZfmJNhJqA6jkDFam0TvX5PvtG8FhxsacrtmZyzSeGziD7MRi5mwq+SkRC6jSpGvRbWlq+j0WpjfnE38uPT8jXjQILfL5fNSFr4zEvPYnVtFTsXFrBjx05MjBUxQWuVREJNJoPMCFxSvplNxREPldDvrCOTnNE5G4mxEKJfESfbPHtpGWMYSo/88Hlcu34Nn/3cvZiampJdw7mzV/HgQw/gn3/9lzE+lUUiPoV+L4IHHnwAv/zrn0SjugVrlEBybBdefeMtzEymkI804bZrCMfHYYcX8M2/+S5Wrp3Bv/oXP6+mo92rIxjiecdm18Fo4GidW1YcATuHl4xBCj0AACAASURBVJ4/ga3aBvYfmsHhm2Zg91xwx9Cr7cpGEK+8eQnrG1v46F2HMZ5fQKkRhJVMCWCU95ZY8HJq97ytR0hEY3ji8cdlM3Hi7Xfw2HNPYqNawv/6P/0HbF07h9sO5DA34aLXXtLapw+jCjGG85D5FnBgDwhAtdAdDbFVC+Ev/uoYEuk9cBIJ7Nkzi/WVTbzz9gnU0cbHjt6NfnMNP/e5WzHoXkYk2AXFRhZ90GTcTrsDjzFhtSQeZiNNCRIHeQQu6+0Qnnj6PJ59cQlf+c3fw8r5M3Ar6/jp8TfwqV/4CiZTSYwNakjZ6xjYG8gUU2g1OgjGE0Z+6RtKCbUjCBYScFnacvEn/9tf6v+LuSm0Nld1BjWHFj7w0aP4wpc+imBvGRG7YaSmTlLghz0KwmGYD2dvVgudAODaGfzosbdx6sw67GBEbXAskUYyMsLCeBj3fHA/AkMmM7Mu5O+aeoyG9fKe7dh48d0u6h0Le3dEsSPfQahfxyhsoTEAnn/5NLLRRSzumcLSlbMIuF0cvO0A0tNH0cWYzO/XL7+NUf8K7EgOW40JXNssoXbuFcyN1pEd1cRWZCMV5NnZb4u5yiiRPm0/YjZaPYISTRTHJtAMBTBiMnIyg+898xouX6gjEE+jTXYYB75ssnhe83wLxREgw6zTxKi2gq996V4BlzEmi+q5T9YETUzoVUmw2khD2WhQPirp54jFfFBAEFk/bIgJdHQ9ZY+Yw/RQDNjIFAqwYgn8+LuPIFqYw2YkgX4kBbdvfM6DZKF3hgowfIEgr+0g7thobVzFqLqCr//yF5EIko3Tx/ETZ/HMa5fRD1vITu3EerkGe9hHudZH1Apr/9YiLiaiCfzpV76G1l9/G8lz52G3B2inZ9BIj2G110VsVEGsv4L1tRoS+9Po35LHVqaPop3CVmsLdi6JaysczidRLgXR6PTksUXJXr3bAdVA9KG2BJCNMF0sYGFmFrF0Bn35Dg+RisVRyGXg8L3365idKaDTrsiPjEMkqX/Wt9Ao1VGq9dBjQB2tOKwB4sMqfuYDO2HXryE6akhG3GGoGMgkHiAeCuC9q5uoDlOoOxOYuOluzO2/FfVzLwm4dKIJrVkyobk/A0OyrMoKXhkFSAAgg76LCtPNmarKr0XT2L/rZrxw/1NwpudxLmzh2TffQWmrLrsq2iLxvKb/IYd1IQfIWQ4+Nrlbqhlr1wKuNev48WM/QbVs2P+tnrEdYGclJteght3jUXz67iOYK0Qw7FQEkjlRqga6YA/uDEzdJj//7RQOA2tJcUJ2dq9vJJFDE5HA52EonkUgyNAufl4mIRvfafZOtPwiYOFEopLdNupVeYwHRnwec4jFcKmEQBnWzaz/BYZQiSCJqQeHeB6MIy8B2yTd0t+S/ZKjPzg+NY9OuYPnH/gpjt73aaykw/jPP/wBRkNacIUQdcIaYlMmTpyB/anigBhGNnBFviHqnBnaOFiYgR0J4/O//5t49q038eYbbyMwCKBea8hCh4Odaq2MZqeOdDqBcMSWnFh1RrOHfqMlxuXsRAofumMvchkGV21iMGyZwcKIXm2KFzZgLRsB+jIPNEYyYIEH8vEMYC9EhRtJC6z3WSewtvMl9dsSew/0Me37CFbfnCHsNUzejwcEe0CW34v75EyjgPSAEF8L7IFgBrg0AyWCR1Tssd8jyYXvi72Gn2dhQDujdDS9rZGYmeRnvowZHZ8zInj0XdjJPOz8IhIzBzGz51apXAhQ9XsdSacJOjLNvsbEboLoCvgw1kSUqXLAxDAvXh6XfsFiD5qXAWsM6KhAJXq4euC4yFVimNoIBcmC9bzYvWwLXmees/weHBIRvOT9YJ3nBb/rMxL4NKHExpKML7KHSeTpdmlpQhIR6xhatZW1B6bGcxgvZJBPxeG2ahgy26DXQZDPO49vRxsnt6vcV8++zoRY+jiFDwB7XzHAnhdcZhSFN8gDBlQ0rMV/5H3Kr3le8364jfh+Ul54WQoKWTJDBQLPApIFPJLYRk9uw/wVGc0jIbAHENbqXV9efCVr+78vBdJAZ6FD1YfHkvQJPga49EBRL9PBD40SR8cLAPUyY963qn0xui+J9q6O9/1lU0CwPDBEe+ii4rbQYs8UC8OOGvs6Kh7YS9E6Kha0ELUJlLG3JnA5wICsS7LTuZa5Lnzg0vM8NfubNRpZlIbYpRm0F4inPUB6pfaCb84owzhDl/TCoX3qpM4FQ7f1ft8bOnjkYe80e9/aMJ/Z3/P6GR6+sJ0I7zFYveW0/XcNk9Owrn1PTf9X7WH/LCEIzn1G0FLqUfOrmEBysvCl7cauw0jGjYsEaxwF/vCsYw9InIKkMc9OgF/jMJLAJVUXJJGx9jJrylyxUJCYBwP7+ggcmJ7YPt0Mldh4kOVyGUxOTGJ8vCiwhgc16eAuGZfe1GWgEBimyFE777FpfNaq0qbNk8gwLo13gRpyD5jhPadEpNnpoN5sKKW0UmXz5hmyev6N3HY7FhYEXOblWcgG3BE1W6AOmZ8C0oxHA38WDxq++Gco0Sa4ScYg2XdsIAl+8oHoLw5jamomhz5dXg0Ov+YF+NBYlBeaBRUZifT+4rS3Ui5vA5cCj4K2QEV6qBG41JTQ7SlMho2tbq+XVCnTYk4+PJ2hfqYWsvEsLJcJINY8kNEVyJPJZbC4axFTs1M6VPkgYUoeAS0/4b2r9EcClwbwYsgCX2KZhhyTxMZQI7ECjT8em20WdQQiV1dWxbjjBJiNPb0ief14kGkaI9DVTAqNNNIku7FQY7HIZGJKccnAJIBp2Fr8u0Hkc3kxO8nUK5XIMlpXwUxQw1DUDcOLkhN/kkXgrN1z0VLjbzw0JAmnEoYgLR/yDH3wvFYoqaanJ4F3/krQWsnvZL1Sjs6HHhkVZKW2O2Ke8VoYo3xD/ybAEo0y2COrRPFsJo14LCpwRF5+SmBn0cZ1bcAbNnM63Hio+56uPOy1e/nAMDR9SpyUTMoHLBlnXkSQT+lWcSJS641AE99RWwWHJhM9NOS50hJbjC9KhsmQZbPDwpRsZgJzBFrpGUmpuxJcrYAaeV5D/nQ2xJQ5KJQlyBRe+oh25CuTyqSVDkzAnInwrXZL4B3NenPppO5bjcD5gOGUDmySVMjycGxk80mcv34e2bk8omMxbDW3cG35IrY2VgVcZuME0mj6HsKAZ8MggChi6DQ7er/pDNlgkPct106310e10oBlseigfJnT9IimVgSeeE7Qx5PhXfEoJ2lMGYyqWdRUNegI/FTgS6eH8+cNQ4vsxFg8JeoBQRMWAPv3HcThQzfj1OnTAuZvO3IYZ999A9eurqDWTOPy9Qjq9Tgms9NKleVkruO2tG8ZrDJZtNEsvY3X3vgB5vZEsWv/HNqtACw3jDhT7NZX0Wbi+/gkkoUiUsUJMaLYsJJ16TP7BsOemnlO7Z5+9kmcPvsupmcm0OwYNjWtM8iWbbbY/LCYMw0uLTGYoBgMcv/FUCxOY2JiHql0AbVqG8l0HvmxOVhORlNrmpt3e02tEcp8uyyqghCLWQMdTsUoa2FDTj8uBUVZgCbbZorN84D7XUb98gT2EyzN+cpiV5J0Pqj6BOBb8igMBAiUhUBCuiRV9M4adQGri1L5Op5/9nGUy6sIBslwC2D3nkXU6hWsLi9LbsF9RX9WPp94HvAcJGOBVhF333237gmZ6nzf9KVjg3P1yhVZjxQLRfzgBz/QgOWTn/wUJqdnJX2jH9hWuSpm48ZWSWELsWhCVhfcJ5oWK5nZyFZ4RvE5REY/myzarHz46FG89torOHvujM4q7itT15vhiUlhNSxUvpc9e/bozGvW6BPbwdUL76Fe2URpYw0bm1vYsXsfxmfmUao0kMrkFOw1cLs48c5bOPbG67j7no9g965F7Nu9B/Nzczh98iRKGxtir1OKlIjH1GDEovQaXIM1qiCdmEalXgMCXcQSITQaPawsl2WFuLg4J2bYa8fO4fFHH8Xv/d6vIS7/mQJWl8v4xjf+b/z+f/91pUw7wTxGwzieeeZZ/MxnbsGQ8rpRHJHMHB594ilMjcWxfy6uVMeAnUKtk8PjTzyD8sZlfOXLdxs2SniEdJZNsYVOKyAwm+9jFGDgVh4vPP82qs0y9h2YwJ7dBVjdnoANinmulsJ45a0rWF5Zx6//s8+jXhkAzhh6ZFYGyHRgLWWaRJ7PYljA0nm+sryMk++8qzXz+PNPYb1axu/8xm+jtbmEO2+ZxOx4Fxsrp5ClJUaQenobI5vKEJMqbY8cjKyeEn6r7Tj+rz/7KU6eqyKZy+M3vvYVnD11AS+98BJi+Qi++pVfxflTx/D5Tx7G+vIbmJlIcEYv8J5DsIHVhD00SoyR3RFLxRoGxepis2s7AdTaYXzvoddw5kIfv/i138bV0++itbGEJ197VcBlLhTG7lQAM8kmuoE1pLK0ADF+dRwMaKjsTegVtBUIotsJoFru48/+4zcRdtKYGp9Hc3NV16fcdXH4wx/CR+69BU5/GWGrAXc0gOsQvKG8KoiQgMsABoEWBgyxiI7jr779JJ597l3Mzy+i2Wmh2u6hkI7grlt24FP3HMGwX4EVNICCmBqSq5qQxzfeuoxvPnQW937qc5gq9HF4zkZkVFeq+iAUwavHz6NZpvd1E9lUCIsz05hanEQoewv69qTCSmqrpxCyV+FEC7i6nsSbZ86je/UtLIYqmE2YIpySbP7MUL+DMMHEIIdXHcRDXTH/RnTwH9lohIKIBiJwxmbw0HPHcO7sFsLpaTScCOpw1YCqSWDDFoohSD/M6jpQX8NXv3AP5mJkxLV03ekBpcEUxWSedNMb85sQPvpMBcKo04+YYS08X8X0MsmpfJaxvqC/LZ9ZoVgM8VwRjz7wOAqze3FlEEA7YFLIOai0ui5i7SGmZ2fw6uVzer6lo1EU0lFsXDuPL3/+04iFLTz44IN47c1z6FsBDdLSY9PI5cdw7cx1Y51RbyBiDfBWZQV/90d/hOGDP8LEubfRTy7Auu3LcGfuxNIgjA5cFEarwIWfYnTpBVjlK8jcMoPA/hlcrbawWdtAJBnHZjeMta0AtrZc1DngdcgKttCgLFXyRyprjZRy58w0dsxMy5Nsq8PwQNZ7tGoYwW1XMOxu4fOfOYqxXBi9Vglbmxuq9912D4E2vVijCuxhqFmYwWydMuayDuzmOtCpyZsRkRgaLsMXOFzr4Ny1dZT7KdTscYwdvBuz+29D7fxLSLSvIBxPGUmkHxrUa2M03ESIJnzaY7bqyzJZ4VYIiVAMViiOA7tvwUsPPgN7bBpXMzE88/o7WFsri5HHZ2OGvZZSnQmkD5AajXDvxG6MT07B3jWPc1ub+IcnnkK5VNXPbxMQIHhqAeGAi/CgjqkU8Jm7j2A6G8SgU0a319IwXUndgwCcgS1mM89Bn76nvoyhMNyEBBx4OtKTNmSSfhVOFQjKIkDEhX7XeLlJOTTSwIt/h8m0xnONfSH7MvrRk4XGr/EcCqheYeiN/i7Tq1mTcvgYDhs1tef7KqslT5rN2kLsdsvG2OQcutUeXvnhc7jt7o+hVEjiv/zoYbQZqie9BdPELUSdoF6UZNPmiyx7+kgTWB31esgFHBwqziHgBPG53/06Ti5fxXe/831Utxi4F5FqgWF55eqWEqY5LCUIwV+HXRdDpl+RHNIoYbqYwJ2370E2zQH7pgngkfqQwCWBGmYbsAaizJlJ1T3TC3tnMWsC9Yp9Mi5T2z2lz0oT+OGDkT4o4/fWBC6HYY9xyTNCMIancDF9rdap+B2eKut9wKXxuDP+XCpPdEYZJSY/A4NtTF/dEXhJn3+FtHgeiAKYtmXhhhwjibjCT01fbga1JKRb6AcTGKXnEJnYh7m9R+QdzFqxzZDb0qox/7NstNg28UzmoI33DwwFMb71IkvxHPVktlS8EHMQBiBNBBccrcbY49KTkWxII6unJRH7VdoiGM9PP9CXn8+A1WS58/vw77FOoySc90jhtiQqsd7rdQ32IfsBDpfoh8gEckshoYVCVkxsAi6JWIjZRLDp0U7mJfergo3oO9szPcSAz2FhssZHU5/FwyYEAt8AMY3HoRcg7AHO8rz05NXsb43i7wZYZqS3RuknmzVPYaw4LA+0VH9IAoJURAYiMx6snqeqF6jiER89CbpRm2uAInsH733JQsmXp9Orn0MoE/knew3VI2ZdKhXcDyX6J6C8ScI24SgmPPufeF/63pYGvtObMf6IxqOVKgU74mBEMsawo+cTb0AgRDsj4ykrEJhnDe0FKAb3mehCI/nzDUFJd8TzmjRYgQEgpYgRkGd6faksfYm251tprCM8QNIHCz0ynwFnbzBF/Wth3A99Ofz7wMn3XSuDG70P4Pa9MD15uY9/+lioOffNUGEbBOeVlYe7CRna9t70fr7sC/z0dqWTv+/PeCFCBDo1DBBh8QawbW6dsfsgnkbQkuAl8TQ7xADOoBQXLhWoDF6mdR5tF4iXeMBzkKClPULIHv5j4FIyYiHrAyWeEvRhCiobWQKXPHQJWvbaHbNxyezxgUsfG/auA48YNXQe49I8jLwP5DEveTGZfEzgkp42hnFZ9SjJxgtNfysQEOOScjeyU8h6IFuRQA2By23vNO9Q4sHlA5eSUSs0YejJMBJ6OJKl5ksPthFo04kaRNyj3PtBQnoE0CfRcdD2QB0yZOinVa14LNFBX0nILPR37FgQcElKPUE5vg82z2xcTYiRaZx84FJ+Sv7h4wGXlFuT+WaAy6Yk0+FoGLl8Frv37sb41LgeJHoRKKQ/mkfnbTfb4MtnncpXkg13JKLAHS4QAnXyuRkNJUPk73FhSeZ4fQmbG1sKeiBgyXAagn+USXDFcqMTRGXIDg+0SqWGOj1AmJzeaqNNqY2XCKhFy/QuTqcsC4V8QT/LeDrWUavW5A3F/+eBSeCXhRIPUBm2q2g3QKPLRLtwRIxN+T0GAvqcBCv4IDF/15EUnUXH1OSkCb+g9JrTQnpHetedh1mj3ZYMmiA02ZYEqLjq+D45Mae3ZDaT1efnJJySE+4DrhJeA4VrhCjx4ySBKclB85KM3NDkZaDtb3JNuzi58Fiabg8d+uwpafBG4pqYQbpuplHxU9L4Ncr7jbenma7xxQcygTuxPOkTVano2nH/Jem92DXsIBZwxUJe6fDxCM1vTbgRrx1tB2SPIAYt0/QcsVL5IpuWjNuoGMQDAZcsHjIJ+uyNMHIisENRMS779TYqW0yAZYiBjcurlzG+ewLRYhRrtVVcW76ESmlDwGc+mcTYeBF9ixK0FnrdIaaL01hdXtee4f6JJaKyZeAEx6LMKMC1QeAypNTVSIihQgmxIgv5vJjF9PJMxmMCKPl4ppRB4BvN5rtdRBim0mnj3LlzuHjxIjrtrgBfAtUMFOL9p8flWHEcD//oh/q7X/zCF+Xpt7VShjPIobYexdUlF4mx3RiFYox0kGQZrRqStot8Zohq/QxOnn8OFfc6ZucnUUxPIh8rwO50Ud9Y1sOxODWHYDKJWDaHPos0ygdljv//EfYeQHad55Xgufe+nPq9zhHdaHSjkQNBAiTBJEqiRdKSk4Ite+T1uKyp2fKGGXtc6127aj27Lu94PGOPNa5djT1jJSpSiZRIikGURBIMYAAIECAyGp3DyzlvnfPf28BoamtR9apBsPv1u/f+4fvPdwI7xhxrtGSoyFT64qXzWF5bQLGYRzQR01wjs5DsYllW1OlzWtaYEzDDpDj52dpIpvqwc24fZmZ2o1yuwx+MIZ4cQ70RVdhEMpnA+voSImRmlPMolwoYGh7SWi82e5vyCfrQmQ4hPbYMoEn2gEmH8xovXPvViFA32JOwGMq/Nm8WIA592hqSTrHL3GiyUIrqWbHr7fO3Ualu4tz5t7C4cBHLy9ckP2OxTOYgGZQL8/MCy3lA5TxdWV5Chj7JlKYF/Hjk4Yfx0Y9+FD/72ctI9vRjamo7Ll+9piRbzuEzZ85gz659eOXll7G2voEDBw9qsyQTNRJJKGSB3rqsRegbyvVAha46+hYK+bwCpMx10fCd3oAMAGhqveQ6Nj8/rzWVwH88GkO1UUfIH5BVBb+P60m+VESr3sCOmRmkknE8+/ST2Ds3jVI2jezGCvK5rBoUE1M70Dc0ihoPuZSud1tYX1nBxsYaZnfOypO0rzeJtdV1PT+yqVNkdErS5yCfyWjd6u2NIhkroVldRTgwjEKJTMcuAmEfLl9cwGNf+w527d6FT/3Gxw2LxhnG5/7DX+Ljv/Yh9A30KUQl4MTxlce+hIcfvQ/BMA8u9FDuwXPPP4ejx6eBRgVoBhEfmMGXv/oNjA/H8YE7d6BVY1jcIEqtfrzw4stoN7L41MeO6YBTa1cQCVOaxb6Gj5Hg8AUdNFv0PEvi5ZfPoFjNYXauH9snEvATiGZdYgHzmTBOvHNdB5JP/fKHway8tpVCgwEXatS4tAIvjVMsWYKOlta/leUVnDl1Gk//9FlcX1nAH/3+H6JZWMeR/QMYHayhsHlFwCU9U+U75WcDqSm2IWVClHg3Ol3JlP/qb5/Hu+9nEU6m8D/8j7+HN19/B08+8QOEEzb+5F/9L7h+4U38yiOHUC68jx6e5TsE+imt6aBtV+AoZILAQl2NMDIw6d1G3yzuFw07gWeefx+b+SSqvgj6Qn6gmMHlzXVERycx2duHDx/Yjlh3BbX2MlIDCVkZkEvCBFddAwtLMdOaxte06SCfbeLf/+U/IhKOY2JsBxYunDNBEZEYDt9/N+65/xDs5gpCTlkJ2I1ATJ6+vrZjGJcKkeDBoAMnMoQnf3gKr7x8Hrvm9mF+cR75JjA51ocH7tyFo/vHkcsuilVGBIPeRyykKfP0+4M4dXoRj//oOvYfvQf7Z5OYGagDtbSwj1Kni5NvXUYAwwgngLGBBPpiUThRC+H+29Gwh5QG2ircEOPSF+7Fjc0k3nj3PFrLZzBppzEebZva0A4gwPWKwCUlpb4oKpUiwlYZLfrNdYwncDMa1HVGRidxrdDE9777U/jio2jGU8hIGiiuvElSZbOItiPZDXQLy/jEAwexPdGF0yy5IZVc1Y2IkuszFSJK6FUNwCYAAaAwig3jW8ZDtOSqZGK2mMTuFwDBrzwekUGZHJ3AS8+cQO/IDix2LRSZdMpU6FoVUduP8WhSlkErrZqasvmNDVm2XL18Ef/0d/4J3nn7bTzxwx+q7mHzzGb900PGOaWZ9Cflc26hVi7hAw89iN8dmEThC1+FfzKKa3d+Bn+7NIGzazTa96PdKGMw0cTxoS4+PgFETnwJvuX3cOgDx/EiGthoZyWlzXZYW9hYXUmjyHolHIfDGoNye9fLs1rMw9dtY/vYCIaTCRQYohCKoUyQikxV1lCFNVRz8/jFDx3CeL8f/m4JxQLXOj/8VgBWsYVGha53foX28NyAehEJuw2nXlR4jMDgQBh1zmcGc1gVXF7YQKYdQ9E3jL49xzE6dxjla68jWLgIJ0zVQxAR+f05asiE/A2w0chGqN8JqOllgEsHUabWJ/qwe/Ygfvq152ANjCAzOojnXmUzdE2HRcrEqTRibaTUdLuNSLOJD4zuRG+yD6P3HsWVbAbf+v4PsLy6prAtWhVQFWDbHQStFoLNAvrDTTxy70FMDUZgd0oCDskipS0S/YOZgsvjtuc/qBrOjROmr6U8ociA22LVGFkpz+M6fHKBZuIyTSDkac39mx6Gxo+QTWgjVTUgANnPbDwzbI3jlefJQi5r0rObDQEyCqWMhLcUMvo88svjODYKOQoxOaYHhibQyNXx1tOvYf/R46hsG8Q/PPl9FMsEU+mV2BaYRG/LeCioJjbPjK1OE9UGz0U1hSql4Mfe3jHJ6D/82c/gWi6DJ594CoVM0YCkYBJ7DbVGCf6gD/FEFKViTsQNJsnb7ENSbVbIYDAZxF3HdmFogOGneTSaJcP86/phd6kKc1ygiL6sVQFc5pxPXpZRJvJ5sCZIJOPuGdu1nlH4igsGGonkFlCx9ZeuAS49NYc4UNynBJAY4JJ/BCQJ1OJXA066Im99HmMbZ6S6rB/5dxJY+Kxkk1avwfHphL8VImJk6eZ9BF54VD5DAzMWaAQcHSAU9GG92ESuGweSU5KKp/oGRUgCQYvChgGPbIJMtEIgC6uNapOetg10xZat6wxlErEZusN/aqNeNeFLlIa3O2SsmvMjnyF9lKWIcclNZjx2FFAj6wCRcnhNHLc8czJBnc14KIzUPEuqAThmDbJI0JJ1hQB4ni0ZsOe30duXwNBgP0ZGh8Qebbfq8kxUsoYY5G39XEh5ESSAcQ/m3LTRqJLoRPDS89w0dbVhVJrzngnKNC/WdZL3uniLWG4M3uHZXtfqiToNeGzGiAGTuddyz5Ho2U0LZy3L/UfkGZftK7m8zrGGGOaxhD3ZugExjaxbgTF6VzOmzbA2v0PZHsxucNeeW71QvdTxm/6r5me3CGXuCN4iHXpjyw0y8nJRRARwyT3m7GzpPO4P+WGHHAXktGhPY3fRttkEpBWFadrwFpqAPBKKjPevZzFJSzgBl949EHva9YalckMNLHO+N76VLhHOjcLx2gcGW/XyNjyQz5z1PfKdwGb398iH1ABoW9Pe5TD/3DLgjQ/PC9c0fXiGNM/LZUN7yfRbWKc7//nvxFw9ViVVoR5o6QKWZF+a7oc7z13A0sz7m2Cmx+o22SkmaZzNkC0QnqQXng/58jv6e4u2RbSSkPKKfvdN/ZvXQCFwyfXDL+ByfGRrBdQS5hq2M5iHUnEBALGomBq8TnlcusAlD7TseJoB6eK2/x/ApdkY3cEs4NJcBEFLgpdkXNIvssB0LZeWLD81bow+35ZUnH6bPAxyMSbLcAu4JLNH/GozMT0GmhiHBMyYJCj/mJjLlmPnzAA+JlnNpe/eglwbYHwrQUWFFL3OpMNvtXVo3dxYRzGfFxOJ70UvkGg4Ipk4gUsyMGnWK/YnQTje9lWgDgAAIABJREFUM9dTwgALBqDgwf/ngUtKuQlcGh9NSpxNmhsPjjNzMxgcHpTcgjHylBSTVaq9o90xTDymjLtyeQKMTAiWlDjgV9AEWYY1LfJNOJRbU+7EQpgH6VxBDE7KQwna9cQTColhJ0oM13ZLADBBE14DO8uUYhMwI4hJr0gyBchuJYDJTULsIttW8SzGLNmOFXoelcW+5MuE6/BzUE7J6yhqI1L31kdw0JGcXObAMqrnpmX8Vbh0GJuBttjBTAMfGxkVE0sML0lou3r+LKrIkOJGzIMu0+EJjvF7yBolUzQYiSoZkvYEXKB4qOHBlWAADxBeF4qeluzS1WjKbFsKNiCoRKluSDJ5eqyZbgY3Gbclpi9qQjDJyw2JUnKf7i9bGjc7KMYPyIwX/rM8U90wHrHc/JT/WWJc8loZdsT3oQ1ArVJDJp2Rjyjv1djIMIYGBiR9Z9GpzYkMtboxheZnIAgaDIUFWhNgIfuS44bXwq+LN24oGTuZiGq8hBMpma5n03lkVzbUVaMsPZGM4NLiJQzNDCM8FEaplUepkkUmvYZSJoNGpWw6VsGgYVzClh9cKBCRnIesUv4+3o9KhXOMBTG9TNsYHd6u7mSn5SAeSSERS6qDSsBodGRU/qZMsKcQgw1Gbf4CArsIB/3Y2FzH4sIClpYW5MfJgwtZi+x29/X14ciR2+Sp+81vflM/+yu/9gmcO/8+VuZX0dOJI9ZKYiNroRLfhoU8ZW4O+pMR9NsVJLsZ+J0c3rn8GoqdHNL1ssZstOvDjsER9DAxOreBYCiAgdEJtAMBBHtSdCUGnICRyDnGh6pBAAgsvio4e+4ULlx6T+yb7TPblRJOiTyLSa6XBK0okb9pfN9ygx+41nXQPzCM0fFtiFEGnexD/+B2FMt+hEI9GBrqx/rGKkIB2l1YCptQwqWPDCCyBsgIYcBPR/daBs/qPpvvU9ErgJjgMhmbJoxH3pDu+FfiOFna/D4/2aUlFXTlEn08u4iGe41MoFJAMNRBLr+I8++/iXxmBZnMOvJs5GTySCaS+Oxnf1f+ozeuL+j5jAwNIZ3eQLNeQSBgQn327d2HXXO74XOiOLD/Npx77wLePXsWeb6/P6A1iOssgc/FhWXJynv7BtQRZKOnrk6vZSQLzY5SH8V04lwIhTWnWETSn4kMY67RXAf5eehFy/WXgBE9UrleDvYPqLHBNbrMdZsSTrKjFcxiaf3MENRHA/fcfVRS8fmrF5Wmvri4LGnpyOQ0fud3P6t7fvK1E6iU8pjaNoFGvSoAkyAIWd08BKeSSR2wvKKOn3VxcUG+S8P9bfQmHKwslvHaG29gdtcU9u3fjVK5hWeffUkHvF//zU+hw4AQawAvPPd97N8/IoZvh+yOThBf+9pX8IlPPYJqI49IaBiddhRPP/2UpOKdWgkBK4ZQzxS++8QTmJxIYvdUHF2mn1pxNO0RPPXMC2hUN/Ebv3LcMCG6FQQjtCChDQKbfn55uTJVPBgawTPPnEA4HsDAiB9z2/vgkLnOIgfASiGOt86taD78yqP3wdcNo9qKwIqFzQGO9iwEptzDN0EP7h880NL+ZnlxBW+ePInzV87i8o1L+D/++F8js3QN20Ys9ESyCNg5NXso56Kyh8AlFxaboGWHMpg6WGnUOr34N3/zvBiXTPz9nc9+GqsLa3jmhSeR2Uzjj//FHwKNNH75kYPIrp9GT4QFIpkiZJV00aV0nO/HZoBDiZKRAVKO2mlR8ulDtRvFE8+exTPPX8LsbXfh+KH9uHb6TVzP53D80V9CpNXGrh4HcWsVpfoNBCOGed5SEibZoaKxSgZFDZwIGDw0VWz827/4L2Joj41OCbhkgzKQ6sPMbQfxwYeOCbgM+spodltizli+Fpy2BacZhE9pJXU0yVLwD+Cpp07jtRMXMLN9J64t3MBmvY3pqSEc3TeOw7tH4bcpp+R18pxK4NbcU58TxLUbZfzjt89i7sBRzE1FsW+CKMIG/FEbJXRx+sx1+DGEI7fvRTxko5LNoO1vIjV+D/L1hNhqVnUF5eJZOKE+FJqT+PGrb6G18h6G24uYiDEBns3UoPbBQKelWgGBmGqnUKcqJm+EwINtI29RKh1CbGwCPdO78dd/9Z9hhQdQCiaw0WSoSQ0hP/25KRMPwh+KopbfRDN9A79waBtmUrYYcVxbyOj2GKb8yrVWljeOYX8qBNIOotpmYW+rKd3p0orIJHByPHO+cG1hnUXWXWJsGm/+9BS6gQSuM+ShYRQlzVoV1VwR0bpR06SVRt7F2NCoDjRsGn/i138d3/jW4yjQM77ZRKlSxMAgiQuDKkJy1TyCFtfoJkKWje/+73+Gd/7wzxE7t4a+//Vf4qPPZnA2/mF0almSDQGmLtd9CFRr2B/ZxL8+VkLf97+AoWIepYcO42fpd1DtsbBu96NVAqrrWQU9ldiYpXAyFJFkXNtGo4GQ1cFte+cwMTiAjUoJS5UqTp+7qFRhBv0FrSrqmWv47Y8fx9x4BFYjrSYiwa+ILwKn0ALzAZsdP9odE9IHJUs3Aa5H9DK1fWhZfDFUwkbXqeDi4jo26lEU/EMY2HsPxvccQfXGGwgVLyEUjxmAj4A1x49Dhji9KlmzMPTQh2KpgkqrjpAvoARqfySBuR17ceLxnyIwMoHu/jk89dNX8f57l9GoNuXfzwY5/S3JzPI5XURaTdw3OI1kTy92PfIQNtpN/MOXvopzFy+iS49wi+EGhoHkRx3BZh5DkTZ+8f7DmCabu13SulGj5YwUJQyOYCOEc96ksgtkdOXCLbKtwiHV7VIH1RnK0BJQZIAEA0LRZ9AAl6aRScVNl2uLL6hgFRIieC8UYOaqtFpk0Fs2UgSgCzmj4mNQjhoqxq9ddYS7RhPUI+ggSwQBl4Zx2ds/inq2hndfeBuzB26DNTeFf/jBEygUq2Jccs8jkBR0bPREeSZjsrdp+rTQVugGJce+QhU7In3o6Uvhns98EsvVMp556jlsrGyg0+xKsVdmI7jbRDQeEnhZKuR0tuCax0aGrUDKTSSjNu46uhMjw0HYFpVdJTH96F/ssNku4JLMSAJiNVnhmGwOIiQucElH74ZhXPJ8zRqefwyJ52aOxJYacIu9xaafWRO8sBXh0Er6dROIyQhzmWwCLZVp4QKVN+laIhh5LCz+AMcHz45srJA8I1KDmH3m83jnWNbW/F2GRWeIvN7vM7ZvBF+VMYxMpYWNmg/ZDhUZwwLUeVbmHGpXC2I5sn4sUMFHsJTkH0mzG26ycVPBIMprkCqN9S1rNGOnJeCJTSCeGV0RIwEp74ztsXt57qJqiSqrgM9GNOxHNBoS412NKJJ0fLbqdLE4ZefVFmjJOcDx5dc1y9NM50Kek5OpBHqStBpiKJ2R+nsekfpcepYkA/B9yMDlPsxamhiLy5jtGoBS9nNkDBJMFCh4k5loWK/8/xxzjsBOEzLMxG+XcemSscR89TwqXWTJJEybZ+UBlzxX06LL+Jd6qimzRqjRwSaDC3J62ImLSLkcXwPRCQzXx3W9Et3faWTUxgv1VuDSJemanCB37Ognt3wu3Qfpjk7PFoFnWoGwLnGCRAA9Dnlyuv6dChj0wwn5YIVseaJzHSDZxAUPXP0Ur8+YJBC0FKjmAsa8f8Zz1vj266WGAElGfLnApRc+5AXvuDJww0Z0GZVyVTA0UUPsMs9c4KULEhqA1LtY79pdpqQ77w20fNMSwASHGRskY3/o/jfnq0u3NPfWC8zy8m3cz+HmNPHM4z5ug1N4gKX7d0nIlVLuRZqb5yzI7haLAqnsaPPBRo9LBpT0W1uGa9lEHIf7mPBQqla7st2j56ULtes+KV+Fnuv0nt09OkQ437s7ruNpR354BC4pX4tFw3pxRHlgIYEOBRH8/wGXhjFrGIweCu/+Pg4PAZfyrSuKbUng0nSWXFNRatsDfgNcTk4KeJQ/pWXJ21HApRuGIlaQi1QrXdkNqGHRx5vJwynZVDxASurnbhbqdLkotLewbdF03e1C3pzsPrmHbrL/crks1ldXkctmDO281VRwSywSFWjJl+lSuQE6rmzbCzLyBr+XtuUlu5mBbOkAnE6nkc+boBx+plA4hIGhAezYuQN9A70qOglcavJSvim5bQcl+rPQi41sqU5HPo0ELzmYOWCYjiuWj8tkJJNUBYLrSUHgk2wEScXJZkpQJs0UXc+3hCAGpdRh3X8yLfl5CT7SGzObK279LAsgglMEw/inv39A4KGXok0D7BKTI8tlBcWItk3/vCY3FbP5cwEn25TMUO8zqOCSITILIxNeozFBRmIHAjc4ZvgZOWZMIp6RpMt3VOOG7Fx62BSMXyqT2An2EriMRuTrmEr2apxTHjHQ26tgnoAASCPj5vMtVcoC3ymHY2eG4ARp0CaRPYUAfShDYY0//n7T6TYlAhdIfn6T7GjGCwENw2HjxmwCj0zxYjqhxqPV0fd5ID2fOxcTMTck2eWhxoDRBC4pyV9fXxMrlYzL/t4+gbDGd8d4SrKrznvAZ8o5oiYBgelKRQcafj6yTAnYpBJx9CTiun99Q8Py+CN79trFy8ikN+WX6wQtLGeXcNdDd6NntAfza9ewsragwoTsFAqtON7LtQaKlRoKhRqqxQ6mp0ZcaX9JRWYimUQhX1LIBmUlBCtDoSS2je+EjRDymTICvgjmZndhbHQbImQ8+Pzo6UnBttiJNpsZD34cXwR5Tp16E6srSzKSp2yZ9hjLK4uoVkpiHx4/fheO3H5Y45pjin6oFy9dk19dq1CHU6OvYgL1VgSL63k0OUbJyrGrCNhltLtFnL9yGsVaQSA4WV+NzQyGYnEMpVImCM220Ds8Al88gXjfgDwuCeASuDReiZQ6GMlLOr2KE6+/hKvXr2LXru3IV4pod22tnewI81kMD9HDMI+N9TWUigUlq/f194rNJm8hv18gHFmCA0MjmJreg/QmGbyOmK/cHNhljkSCaDaqCs8ioBYOx+CzA2jUKOehr+IgLMrdyfiM9mB8fEIM3ZXVVaW8E8jjmkNrAfrbkmEt9k/dMJ8pu2EhWW1VEQhHUK3Qn5YS5rjGP9k4ibiNTHYe7777KlaWrqGUL2hep9cpb07g0OG9WFtbUYgWC+aZmWnksptoNEr6+XqtrPn/Kx/7OHbOHsDqSg4/+ckrKFcYOhZWQcRxv7mellckGy4MgONGK6kcmXxkmbAAcsOHOOd46OUZj/OK80JNELIQBGASZG/p+rlW0/IgFIzo/TmX+O88qNGrS6xNzzYFXTV0eCjgYS/ZE4GPCc1k2uazyOcyWN9MI5bsxdLqJh5+9JdwYP8+VEo5gf/lYgalQl6+lmwucOzLG88N/uIawXWH8/r06dNYX13E7QfHcMfBOVy7ksaXH3scdxzbjQ986F5UKl2sruZw+uy7+PBHPqixEQmN4fQ7r2DbRFBFbTw2gIA/ji9/5Qv41U8+LFlcPDqKUgH4xre+iU99+kG06yX4EUOwZwJP/PAZzE4PYO90D9o17mVRtHwT+OFTz8HplvBrj95ugO5uFcEI1RzEA+h1GoI/QK9Brk9DeOrpVxBJBDE0EsDc9n7YbNaRNWHbuJ4O4fSFVSwvLeAj9x/E2OA2BCIDqNgdtLo+hIIx40DftdXJld8qgR+fH1mujyvrOPnGG7h45V0src7jT//wT5FZuYHhvhZ6Yjkkojyo83DmN4dri0nP9HdkAAbftqYDe6WVxL/7jy/gnbMbCMTj+P3/6bN45+QpPP38D+XF+5f/+v/EtQsn8alfPoZq4QL8Nk35yZzj4aiDjlMBjdvFfu9WNUYdVtoyca+j4++iYSXw2LdP4J1zeey/80HsmRzHpVNv4K1LF/Gr/93vIeULYFugjpSzgUpzAcn+uBgpZBBz3kryaUSBksiS4OK3gshuVPCXf/4VTM+MI5Ucxftvv25sR8Jx7Dp6BB/5xePoVBYQ8lfQtbtoOGxckYnHeNWgwIAuA5zY6Q8O4MUXLuDaZXrs8Rl0UbKDGB9NYijewX13zMHnVNBu10xAiEJBLCP/tX1YWKvhS98+h+m9RzAzEcSBKR9QXYMV7qJmWTj59kWE7BEcvfMw+uIRbC4vwg4D8eE7Uemw2dhGNX0ZVmcediCJbH0Cz718Ev7cVfRWr2I4RNZ5UGsowVsfPcrJdneiCl0JSY0C+BjM4Ngo+Ahc+hDqH0D/rn144rs/Rs2OIo84Mg0fqqUigj5LHrm+IJUIFgrpVbSyC3hg9xB2DwRgtSoC2dnQURXOA6Dfh0qxpGA8AZdstTm2EsUrDTZ4CO7Qd5llqjnJiEkjGSDEkMyW6khN7sLf/813sZnPwxrrhz+RVM0TDYWQDEbQ5zPrwnKLabkdbBubko/c4NgEAqEwXj/5FpbX1sRWKhbyGBsZEmuIdUqlSaCadkAV/OrRe/Bpx49rX/w+0IyjcOw4Hg/fja9ujMtbutGtoUWlQycpRvh47Tz+77kVTLzwXURWV+C7fzfeSSxjdbCNfLMHrbIf+fUyWk4Q2UYbq8UKarQNcUEbq1FHT9DBPbcfwv7ZHSi0G7iQ3sBrb5+F5YTF2AvbNTQyl/EbDx/G/qk47OYmuu2qLB04ru10FY1iU2FHsGkV4lezlprMDu07um35W4PrMv3XxHit4sKNNayWg8hafejdfQ+27b8dreVT6K6fQtfvIJJguKFtFAndNkIBNuwITLHxwr2yCmp4osEwIvSWDUQwO7UHp58+Cd/gKAY/dB++9fTzeOPEW2jUyNIPIxGLI2ATCK/CcToK57lveAbRUAx7P/YwqpEQPv+FL+OdM2c0Z+okP7rMKX+3gVC7iJFoBx+9/zBmRtgoymkvp88yfFyr2gjxMEkCRcv1LWM9ysOlz0aNPYdISA1HkgZa1Tos7nmeHyLrVa4eJCLQ4kkMJ7IZgRaZ3IEgugy8JAjH8wUXRyNSh9UxZwyqoagQ4Tg3Po7G5s2sSEadx/1XklMpN8i0tI0voeVDvGcA1XQF53/2Libn9iFycDf+8ZmnsL6ZhY/eImR/Un7rc5CilU44pL2QPpUdpj1TrcVNJlvCTKQPQ6OjuP2TH0PO7uCbX/8Obly9seV/SDUU6zBOV/rcMagiGo7D1/EpcIlrXzWXRizYxh1HZjA8wDW2hK7Fmp16X59JHLbYfOKBuAG7yzWPqjemFBtwxvvD+lsemlI+cbVw05E92acINTyq3wSxuA+xvW3YbcZ7zvDebgZ8qNaQDznXHVrx8AzChpsrvXUBD55DtyTstC5qtkTIIbAoSXXDhIR5BCMPoDS4iKloBHm5UmWuVTzDiFjE/ZK7nO1DplzHjY08NvM11BtVJTBznRV90qUJUrXq4T2ukt1ko7gMRLHrXHm7F2piLpP/bqw41CCSHNdQI40dmGGFKuyHn8mmBNWSV3qANmFUYxAsIdiscE9adzTR5Z7PcB3WfzaVHAa4NB6qfHs2+o2/LcFY0vU4j3hPad3GWpJ/CPYTuOSYVASWN/AJPreN16B31uPvJ3hqnOtcCbSXGr+lbCUjlAQYNySX5zgBl8bf0cibDQ9L7+sFJ7khN/Lp9EKVxTL0JNmGLWsAQO89XPDMxU30pi7S6DE8jeWZYdsJZNeAMBZnZEKr4bvF2HXZop5C17WJ8BLgvYAhjxV8c6aYa/Ewn1uBff7drMku45L7QIgew35YIQdWkPsU602uzh5Y6YF5JpaKQDz3ZrFbZefmMmAJkrqBZJyDIu25dEI1DQSoc0sh+9Jb0Dww2tyHrfvpycN1IaI7b91LD7TUjNI8MNp1M8MM3OwBl8YOQFLRLd9Tgpgmdc3MS6OoNhYQBsA2z1ZX6wXLu40UWUcIQHZZo1vjxDxL4zPqfl59di8syb0OF/MzZCETinnTd5NLuGHS6/66L9nrqa425ECCl2yueOA4s1Vsm4znLqxdI4OmEnJ9tpQBbnW3gnlMircBLgXSVI08W/JBbjguFXfLV9ncPZfhYDpAN4FLvru5kaar5gGXNR2+czR05snn53ixlN/xAEr/OrKpxAokq7JS1Uvmrq7ZrIq5dmeLjaZUZvpKWgxZSQiE84BLfQ7PJ8BdAD0w0dtEvHEkM35tv5aRWLc7xuNyjcBlVqAXPwOBSxYeZFzyxQEi5pjYfcZjYyue3jVlNsAlH4oBnDzgkuwbAZeUYLugH6UUZFrO7ppFqi8lxqXYVq5EnM+D7MtcJodivmiYeyBomxAbT96OvF/sHrjeAZJGk7qrhZ4LXwvlEmW7DUnqKY9kAASvixs+nwfBH+PvYLw4+fwobaf/IVOZ+WKgh9iKLJbaHWxsbAjkIouTCLwHXBLQJLjM+0PWARkw7FDxsE9QluORcmx6bcbZiWQxROk3GYeVisATUdH5+eV5xIN1HNsnp3DwwEGBC7yPBEYJ5HoWAZ7/HgtNAq483PP+0M9RBu7yiyTYnZQ0hozLwf5+hMmM0GLldqDQcZOwSG+uo86Cg/IEFsXsrtH4t2uJ7To8MoKkUtXDug7jG8LEOnNPPVBVE9brFKrraRZLMbrcseCZ6Rrg0fjNqNihLUGlahim8pWxUK1VBELRZ5Xjn6wpylY5j/m9Sgr0+wX4idHqGOYrn4X80Diu5IPZMPeJchaCbVGyrzpIpZL6/cViAdeuX0OzXVMKWxMNrGSWsGPfDiSHk8jX8zh36TwSPfTMsZQInkr1I5PNY3M9g3ymgHalKY9KdjnpL0TGTzqTRqFYUjp9oqcPzWYHxUIDvalh9PeOordnGP2pIQT9MczO7MHktmmEyXip0e/R+DPx/kbCAQSDDjLpLJ78wfeQzWyoqCdwyS4rzbjr9QqKxax2HPoiDgz0aTzxkJAvVgVc1IoVNMt1DCeZol6TR1ykpwelVh0LG4tYWL2BYi2PSISssbo89nwcD4UChhI9GEzRn7CJQrWG3uFh9I1PoH98HNU2JDflJmWKC3Z8SQipYHWdqdEXcWPhKkYnRpAvFwRC0seUXmfsGIdDAQGxlDrSNJ9rty9A42MTfuUL+lBr1ASucz0YGhyBL0DPwqgMxSlzocQuHAmqCyx7hSolipTExakOQ9AfxezMbt1j/skusctLxm5DGyDTFwXQNVvG65ZyTPqwyZs4gGSyV8BpOpdFgXKrQBituo06QwNkAdCBL9BEb28Q7VYWb735EtLrS9hYpb2AD1abbNlN+ANtJHrov9yje7VzbgeWlq4jnV5CvUmGK9Cf6sfn/vbzmL+6jq995Xtgq5Wd81QvGXxBAaCUcgu4WlvHzp27FD5jQuTIqjMAjyeDV32pwsMEamk9ty2tiwQkOWc4R7k2qZbjOiK2OYtIrmmUv5cE5Bhzczbm6O/Jbi4PVAR4WddRQs7DVw3FXEY+lgT2+4dHFa6ybfssoqEAElHeuwqqpTx6EjExLAlOs7xh0e4PBpDPFxUiR1CZMgyuMbRwO3ZoEiFfE367Hz/92U8k9777+DFUa/Th9eHE6yfwwAfvQ6PRQSqxHW+dfBHbJkJq/kRjvWg1HPynv/88fuPTH0Uo5kMsMopq2cF3vvcd/OZnPizQFe0InOgIfvjMs5idHsSeyZj+vWvHAf8knvjBM+iJdfHw/XsUPtfq1AVc1mr0UKMPTkzSS8sfRzAwhKeeeRlWoIvpmT5MjydgVZlSDrQcC1fWbZy5sIy1pXkc2T2E/Tv3IBztQ7HbQqlJb+hh1R30faX1BRtJrWYbwUAIS/MLKObyePXEazh95lXksuv4iz/7N6jmNjDQ20FPPI92c1MMIYKMCszxmzA1h2mubRttlBQuUmv34s//8ge4vFBFrK8Xv/fZz+Dtk2/jyWef1jr6f/3Zn2P+4pv48H2zsNqLCNoMgVPMhfFSsqsqhOV9Tf4ZZczdoJidbYY6OE20/EkBl8nh29GNDiC9cA3RbgM3slnsPHo3UCjinulBDIbyKDdvIN4TQafFvYjWGcy6NsbpSvNWgrEfATuI3FoZn/vrxzC5fTvaVhjp+atq/HUicUzs2Y1HPnof2pUbCFoEALqo+2i5UIPDg3IzBJsez04VTQsIxcfwja+/gjdfu4ypie3IFguYzxZx+6FdmBoK4d47ZhD01Rnp7fpCe/YoPOg2kSnZ+MK338PcgWMY77dwx1wE7fIqOv4Gqjbwpgtc3nX3MaSiBC4X0A20ER08iro1IDP3WuYKrM51wB9HoTGNF18/hVBxHtHcefT7y/JrJZilA2SjYlI+A/SX86NdrSNE1UQHCAd8qEW6iBDA7Haw7dDteOapl1BqB1HoRLBR6MrqgUU1G1zwcZ1x0G2UUFm9jGNTSewZZGOwhIbk3ibIhCw/Nnbovc0mIoE+2rfoQEKGLb0SvUM2w+boo9bhvk71Bj3BffLUpXdoZGQWr/zoVfiCSeSjUTQYgkAJYbuFCH9XriIrlKVmFelCBSOjE4glkpjbfxBnzr6P6wsLuHL1mryu2SwZGxoQcMkGpF3zoRrKo1HJ408e/SQif/9FhH0JRI49iLef/jFa9/4G/no5gYXWKAqBCGoM1CKs01zAP9sJ/JNL30do5arWrnZpGYEHRvFC4woaDj13e7GwWkUw0YtC28bllU2QN1clesy6uNlAMujg+OH9OLJ7J9phBzeqFfzwxydQlmq0ibi/iU72Kj7+ob24Y64XEavASl37TpuBF6tF1Ao1BfLZTkjgl2pj1nAMPqGVRJANCQbOybABzVYJl5c2sVmLIucMonfuHkwduBOV6yfR3XgX0SQTziMaO2xsU+LdZjK7mDKUK7MWb8IX8iPGIIImvc/9mJqYxbs/ehPVQBQ7P/lRPPXSq3j75GnkcqZeDxP0cNd+Atk9loMPTuxGyAli5yMPwTc8iL//0mN48613BAy0BD4Z5ifqZQTIuAy38NH7b8O+yT60axk0qiU0GaYTjAgYChCsoapDJDjXB4+2MgQueUBkBoDfr7NEp9rQ9yp4i4dfF7gkaGmfkbTRAAAgAElEQVSTZSYWpvkcbduPDuXoTgAt2l+T1cc6l52RDoOnAiDvkPUifSYJChhg82assWnY22rgKtxGhAqeT5jya7x6Q9EUihtFXHrlHIanZtF3x0F88dlnsLC8Jsal2Hhk6vp96E/1IB7hWl9HuVoScEnAlPPCX2lgJtqHZH8f9jz0AZR8Fl478QaKWdZPITfRmJ6WvB+sw+jxHRBrtV6qoZIvo5rLIbu2ioDTwl3H5rBtgqrAOpqdqrm2jvF+Z1NEwCXDXzoGAGMgheT3W/kKlnzKw6GwqRfICCfAJmWUATC35I0CpYxXoYAJEh+oDHGtqQTkuR58Ru9qPEtNYIZJH6cMVYxFj9HpBtXyXrOhQzCawIMALwFOZJDSEsODkYx8WNWGwETzO4XEycOXCikjSd9ig9Leheqmagnrm2uoMcgrwlwDrnkuIcplmwn4csE5L/lcv0d4xS0x0y6o6zFRlWbMeUG1jIIujfUBwRy9/JZqZQGwuh5PhuooOIZnSANKuaw6XrCfLDxKt3jGtASesh7gzi3bBXllet6UDGHuot7kekMmvU91MGtDPUeCL6z5mnS1J3BqgCBj4ECLAoMDKGBIoTkuv4zApbI8jHzYgFoEmSjp5/nX/F42xlhP6ivPmPpmk0xv5OXGw5KAq/EKdRE093cqW+Wm/a2AM51H9PNkoxpg0DD6jIpQ7FfiEKTxunPXU1/puKwUeHOvDU5vrkGeq67PswE+XWDPHb9KfXft3fihyCjleDXhuC6j2K21vbpcIUsic5nPKFIBg3jCPlj0IA4w/I58S3ftER5lmJacPwpzdRngYrrKG931HHXvlQhv6rKYr0YgbIBLEWjlCalk2JvekGwWuffbPEcTaLX18sAx7f83QUDXadTF8824dqFkt4vBMW7Y7MYs/mZWy88zLQ2j1QCdBk921w8X7FeHlHNevrcuAO2BzC7T0lyDYWJucUFdsF1Qp7eebWHanqrZwI1GPWtscBy/Y1SBHnDJE1qnZfJX5E9rkuzNXDA55dbc8EB3i3auT2Amipco3tfXq8MvXwQqlWBdrervRqLr+SMYHNysJa7XgSbffwtcutimPhATxeVxScZlPieW1U1DQDNxGSyyfft2gZc82BG45AP3gEstwO5L4SdiqDGspmpCe1pt/QzZgzygS/4oZozx8xOA5dJnb50gLpDshgpxMBjGJdPzyD7LZglcktlUNKEL6Aq4pKyaHpd8cdOu1256TarjcIs3iJGrm8LBTDCCduYWUCbuMS7JaORAoqk1vS137tqJVB/TZJkoXjc+n3W+GrrufDYvuRPfj0wfsnlY4NIfkRsF/QMErlGOwMLNtPPdTYYHbHa9TMohA4Z6kylZBiiQRswIsxhwQpONJsYkZd/VCkplhvPUxNYleEkgg9dHxh/vE58DRwkBVzI7PVkz7w3fn4sqwWbJpgk6M2gkFFCidSTCYBAT+MERx+sm8EYAkwdfjj9uislESsEcO3bs+K+sA/iz8hXdMmNuKWyJye1My+Z4qTEFuQtE4nEBLJJJdLuIBEOSWLPT1qWcW4wAA0BwsWORxrnLRY8Ficei5nKYzeXFKKIEuTfZK9CPY5ugKgs4ArMCLxn6w4AcJmrzXqjbbIypPcalfBolFTeBSOyA8rqMlMasFALw2YWtVpDJZUxKqQv2ElDiPOjv7ZUnJC+W97CQy+krNzQG49CWgQUU7ye7zJSw8Hl4UnYycAlwEgwlW5PyETJ4CZBGEiE4IQulZhGXFy9ieNsIYn0xUNR5dfG6xggZepTVEbhZXd5ApVBBvdxArVTVIYDvSdCSABNZQVxg6bHJQiCbzaNWISs0hnikV1LxoD+OerWLRLwPoyPb0N87qA5kNGZYrgx1CoZ42OsIZD/5xmvqpJLRxdRuFhAsnNj9pYdkLp+Vpyslt1x3ts/shO2PyCOOks9aqYxULIbzp88qmZisUK5t71++hPXMJoZGhpBK9SjwppzPoJTLKAF5x+ioUsVRbWA9nUU3HMbsgQOSY1qhiFLFybhkgcxxRhYkPSeXlq+jXC0gV8qiWM6h4zAIqqWAs3gkIaCy1aqgWs6JGcN5RBaq3x/ROOLJo9Wto1Jz1yuuJ4kwpqbHMTzcr4CSXC6DXDat9Ewya9VtJgulDfQSMG6QWcV1KI6BvmHN/UBrQvOFz5NFBovkgD+IZDKldEwCpFx7GAZ25epVbeIMGihUKpIztu0AQoEEfP4wrK4jNm6zVcba2lWcPfsqOq2yTM1LuRI2VrJoNxxzaPfXEY761eFm9/+2IweRza2h0SigUFxHoZjF3Owc/u5z/4CVhQK+/c0fYX0lh1whjYMH5rBv727UKnXcuD6PCxcuyL/5jjuOqrHCP+yQ0+uM0nU2N7jX8fewgFafcstH1Ox9lSptD8zf5WVMRicZWyz0XG8cLQpkDLgMEgaFhQJhhCJkhJBZ7iCXLwiMZpe926xjY21ZsrpQKI7p2Tk1z5jcygPnzPZtmBwfxtrKkn6nGk0M5woEsLq2gbPnzmN1fRM7d86hf2gIvX19WF1bw41rl/Hg8d1AIy/A8crVK8gV1nH4yD40m3wGNl574wSO33unQhf6k9P4yY9/gL27B4y/cYhsLgtf/vIX8Fu//WtiIjhWCrWygyd+8AR+/bc+iBaBy24EVngEzzz/AnbNDGN2NIA20zSdHjih7fj2936AqbEe3H14TKFZTG8MhtmUYqiDAS6larYjqNRCeOmlU/CFbczuHMTIQBC+Og/OHZQadVxZA67Nr2NzdR7Tg10c2LkLwUAUzXBAnyEcH9Q6QMl0rlBET8rYHcTCMTz25a9iZWlZzb5SeR3VWglHD92NcnYTjz58B/r6arCsolvkB4wno02mMv8akmecgEvbRrWdxL/722fxzplVBGNR/M//8p/j7Lvn8J1nnkFmI43/9Lm/w/vvvoyjBwYw0FtDyKnD6tK6hsAJGZf0XzMd6o5F2bgFu0OfNIKNdbSdBuzYEL74+Eso1gcxtHM/hiIRnD/5CrYfOIDExDSamQxmo8BItCjGpT9sUsmNho/yUrI7WQIaeZu8yls2iukaPv8fH8O26Tm0rDDyq4vaS1qBECb27MWvfeIhtEuUaBfV/Kw7MXlaEtSw2gxJo+S0ssW4fOKJt3Dx/AbGhsaxwnGXzePA3mmM9Tr4yAOHUK9sgt5FBEEVgigJtGFKEAz8q8//FLfd+UHsnk5g1wibPzlYoQ6KnSZee+MsYoFtuPfe40hGQ8isLKEbbCEyYIBLx2qilrnqApcxlLszePrHJxEuzyNevICRUBWBIFdkAqZtOAoeC8IJpdCSloz7TQytElPeWygHWog6fhS7HYwduA0vPvcGrOgASt0Q0oW6AafUxAij0uoiVygDjRLKq1dw79wQ9o9EUK+k0fJx/ybbg9WDg0g0jhxZ8/TKdtk4VAa0u2TTOcY2h3fbVZ6wAWUa9YIvVU+V6m0E+yfw+otvotZ0UAiG0fT55QPebdQRp3KiUEV/7wCuVktYyhYVcDK7a7caIgQpzpw5i4WFBakRSvkcRgf6MEzgstNCqBhHOrCK4ZgPf3D7B1D+m88jfOwjeGtiHw5fehVrpRxOTdyNv7syg9WeWXSiPvjza3gkdh3/LDmP8Ikn0bnjbnSn5tD32H/GyMEh/Di4iVysiVI3jIXVGhJDE2j6ozh7bQmltq2UcSld6IUd8uOOPTtxeG4HOtEAFmtVPPWT11FtM2Svg6jdQCd3FZ98cA+OzCTga6YFDlms85s2auslNMpk8vPQFNDBjmcTJUyT7WV34Q8aqwZ6t5IFReD78kIaa5UwMt0BJHbchakDd6O1+h6czXPwk9keZg3kxp7wMB3madccOJuVhhRqZC+x2Y1KA7Y/iJntu3DhxTPYbAKHfudTeOrlEzj5xjsiKLCWZ4OPgBs9Wsn0i3dtfGBsN4KWH9s+dD/C4+P4L1/5Gt5446T2IsrEdU3tloDyQKOAwUAdj957CLfNjaJbzaBczKmuYRK6024g4iMOQ/DSlYsTdCBjy7FQJ2BBWSWVSQR3ybak3QiDrDS/qeqxTLozr1keigbo4l7eluSefzfhP6x/20pJZ0BaQGsoLaZ4vpFtTIt2GIb1p4O0WDdCawSacX83xAraREXUeInEU8itF3Hh5EUMjExhcN8evPDm21hZZXOJxAIDLNGvO9kTQyxCaxMqiQgUETygUqsJq9ZEvGtqbD/PU50OCvmiQGeq3kjeYN1ibK3KqNQqAoJYD/Bzy2LA9TpM9gSxZ+8w9u2fgeU0wJvL1r0AEZ5X9OJh39w3Waw5xguUdTNrKM+H3SC5N33DjXe4Aa8E2rmsa54v+YMmcZsny4bxyZN/sWFOCkxzwT+GsLbFyuMa63kQuvJyHcw973w6rFKZYJ4B2U5sqnAdlI8v072JFbj8WPHABGyR0czPopORmqdyDFSPgF+7aNebsseh/VGtxrNPG/F4QOAlA4tYK4n8pIBU+sfSF5VroAEf5bHuJp4LfnG1rD6/OZPqjwtaKjXd/Wy81w5D44Sr8jzBJpDr3cgDtz66GcuGU8zP44WN8Ahm1AkS3Bt2kZ4nr51wo2rXtgHWaOFE31mOVVml+Rh86RKXhNFzDDKsxjAuCUze9COl14bBTvR93n32glS2NLzmsxlg13xmft5bwUtanklZ2OH4MunqHCtb4Tv8KdNhdzW+LoijmWjCgDwVqpH/m3/jexG3kH0Z2XRuIBBxA5FsBJJz7zLKQA+4ZI3LID6TNG804bdgpsYiwku/dhmYhrVpfFrN+xhgU8ClAH0DnRkFo6czN/J8L4RIDWZ6jAZsKVb4Uq1le7JvU9PzPaRC5RgUFmbGlAg8IpXd6hF6E5A0YTYGwJT83eieTciN7Bu2LGq32LleI2LLe9IgQ+51el+3YMEtowhdpQtcGialwabMADZAthodytjwAtjcMEYXrHRhgq1nLKKGm/qtr+bBb73cT7YFsHpBXIbn6IKx7r2/+YnNs5WykC/T9jIkEDOVjQengGFjEWJGRUfApclfMaC7yRQw2KTmhBiX7oAw5q/GoNYDLknpp+eDGGI0wSZwWTOprR7jUklprk+CN4jMcLoJXBq6p0vdFsJJeQN9vgxwKemyB1y6F6cPSG/KaESg5aQLXMqnigEKkoozne0W4JLeHa2WACGCWfpVksEGtxiXRrLHw7iRT4qx6b6HN0n13wqvMV4gEvXx8G/75A1Jzz8Cl+mNDf0efgYOcFLqbwUuKbUgm5AAIzc/fZ+LYnMi8EaYz38L49Lt3HBjJ1OGoC6DY1hIkCEwOj4qj0uCAuyOy8eyatLemapLb0qClvT7I/BIlmpvbx+isbiul4fidC6DPAFXAp48gLPbL2mk8bykpJPjkAdhBvQM9PUp8MYAGWZBUrI2wygaDQFBkooXC0hncsjmCmIeSJrPQzYseY/xmgne8Rny5xjow3AjSb7pJ0KGAIWHDIFyU3olE2dIS9SkwYsh2GJSm5E+EjgjeMxnzoKIYNzg4DB6U736/Xwf3iPzjBwEKRtptwXgkllKmTjvM4FLI8+g35EtyRcBPr4oDU9EYxgdGtLGpfRipsGR8k5vI8qruWPYloBg+rEwmVLAo89RIjCDVCjXJ3uPXlpkT5TK9AXNbhU3nCUEebwXQQjK1em1aSj3plNi0vHMJsT9jP+t6yRztWY8VevNhhhWLM43M2ndJ95nBlx5gUMcGyyE+O8CoAtFAd+S73S6YpAJDAmboBExuVymWSREXxVLBR2/V8l7BMJbTaT6elTE5ys5vH/1HLbtnIQtILMsQ+Sl5SXdd0rW2I0M+sLyW+oq4ZUsCWO8z/FYY9BKyPgRCmBnaFO1IdkyfZ/CoZjAA1o+96dGUKvQ7JobrE9Gw2RnUrpBUNgr/sTkDJD91yMpnlh+Pm7A7HI39Ey4HnFNjMWjmhNMcd42vUsd8mwmg26riZDPxrvvvK1CmWwW3s9r8zc0X0dGRwS60sy9266hVinCatexY2wcQ6EoWvmS/FQjAwPYcfAQnEQSm1yzbKZuB4zZcauFcMCv97h85QI20ivIFjMoVPPwhS0EIpbGykDviMb/5voNWHYdVYZdlVtwLLJiBxGL9cAfsORFmCuuq7gKBMMIxX0I9VAa0pHFBdcyGpzz8G3Mk5l8zc3dh2K+hMxGDn74MZDsw5GDhzA2Moae1KS81hgwQjZmpVyXRy7XR8ruQ2EfBoZ6MTY2hFAkqAbDqVOnsLy6glAkjHAshqNHjkquGAqE1BgioHfilZcELtOzkXN9eHAY6Y0sspmCDhMMbbGcLmJhMlQcTE9NK/mzXMmg0swgm9vEQx/6BfzRH/wp2rUwfvTDF/He6XMYHhtEvVXFXXceQzLRg1dfeQWXLl5ANBLCvffeLVY15y3nBEFXsg/MgYIMBBqwGwCT45yTkdJxrh0s2rgetMmaYvOiVUd2c0ONPu6fhn1v5EKSY7HJ59CLk4UlGZaUGdZdQ/yg9gxKwNuNKrIM6cmVcNvROxGO0J6A8uUIJkaHsLm2pHqFlhTcl7jXXrx8Wc94cvs0Rsa2CfCnLJT/78KlS9hcX8GRvUPYNpxCoxqUz2u5nseevTPodByFJb1+8gSO3XVE3fyAM4DXTjyPg/vG1EzoIqIwl8cf/zo++emPSZrvt3tRqzh48odP4NOfeUhS/VYjADs2ihd+8lPs2zWBqSEHzUoRsBNwwtP45uPfw76do9i/M6mEZwJzwTAbg9x/yUAModGswSawHRjEa6+9h2xxE3v2j2N0IAIfAzoEXFZwfR24dn0N64sXMRovYe/27Uj19iPY2wMrPA5fpM8N5WpKIiyfZMuHpYVlPP/sc1p/WIjXmkVUa2VYrRA69Qp+4ReOYGKC6bq0A+Aa4jeNKaXGErgMghRD20ePY6BQj+Lf/vunUKHPYiSIBx68U/6Zj//oRYUy/W9/+Ed468Sz+NB9OxD2baA/6RdwqcOZ1UHbqsofTw0xq2kOvC0ylThmGkCgg4odxreeegvF1hAm9tyOuAVcfPM19M9OY8eho6iurmF7qIWxWAmNziosH+FusrK4abC7TascNmJVgaBVr5P4iEq2js9/7jGMTc+i0vbj0umz6O1LIpzqxeD0Dnz6t34R7cI1+DoFtOml68TR6pTho8eTfE/5+Suok4DipPD002dw9VIWO7btwNn33sN8JouHP3wPYnYRjzx4BLXKmljufC82PnRQEGDbRbps4QuPv4eRyX04dngCEz1FWAQ6o47kwi+9dgqJ0BTuu/cu9IQCyG+sCriMDt6BpjMMdGqoZwlczqPjhNFw9uDbT76IcHURPcULmIjT37ILhw1DFvr1ioDsth1FpW6acLFkSqzesD+ISrCLUNdGpt7C9iN34Y1XL6DSDmK90sJ6Jo1qqYD11RU1bfNV7oGDskUINHL4xH17cffcEDoNMr5YZ1GRwbBBIBJNIE+7Cx2MjKSWhTwDclp2VA0kNtAYMEEfXSOAkE5G6zLriXKjhfjAJM68ehbXbqwiHwwqQV7HeIaotFvotUKYnpzBfLuKpUINfcMT2H/wEC5duS6W+ZtvvaWwM3piFvNZjAz0Y4g2IwQPqz7kAmUc2zWLR3pGUH3sW2jd/nv486Ue/Oa+EoavPoN4aAB/j0fx5EYEjUAE8VYVfzqWwf5zX0etP4knemaAke34789+H04ng9U9wzhbvog8wyBXKugdnwJifTh9cR6Fpo18uWJkuQywC/lxaOc0Du3cTvorrpYK+NErb6PRjaJW7SDCeVK8jnt2p3DHbA+s2hosstp8ITQaFqLdMHES1Q4K7HO9xX0BwgasWSgrb8kfmuaPLAlajTKu3EhjtRRCpjOA1Ow92HHbh9BaPQ8nfU6pqLISUMgX5y/Q6HJfYvMOaJYpTy8J4AmRbNFsIRiiImQvLr5yDjeyJRz7vd/E488+i5dfflWBZASy6VcX4MJCIN1uI9rp4M7xnQj7Q5h78EH0Tc/gC9/4Fn524oTOxjVxDAzo77RriHTKSDllfIQBWLvG4Gvk0awWRaAI+MNK+ub3+ZREbVhaqpM6lpjSNvfTSJAXZsJM2DzlfSEIIjYVgSzTJDdEFf7dsIfFVtUB2IQxELQSa0ahU6zQ6PVo2DwMBWPCN8eymhYkLNDzT0F3JlxE4JVnHaX9MgDHH8b4+DTSGyWcPXUJfn8c0Z4B5Io15PIl41/qMgjlGdxhQjSVdwzxZKOfDHfT3Gd91aX6wSWdyZNbjdeAzi2U7pO4wLqddVZQChYbAyODhpHFNmKngUqFZ55VNY6jatp3UamXmYKk+pKNCK7f9BUlcOu3HONjKxk1ATTjxycGmyzMDIji/fH+27AaXQCHtYYbSOv9HH1RPV9Bnln5PMS865jGss8f1FmFZxwvSGVLyuvKzM0JzEj1eWYXuCCwl7JqE0jDZjobsiJlCWBzJeIeYOK+h0yOxMZzBWpqcFk65xEIpSdsOOIgEvEjKOyde+zN8yW9KyVn33p5qcxuWrmLCEk5wPvonls85aXYf2K5GbCMISwilDmmUSGisgepCGjn2DUp5pyLbQKB5i20Jvh5zS77lO9N2wXl0WktphLUQattod7kXCGjjNY6xi+WtZ0IJmLLu23DJlPJ23pvDyQk2OkBR0Y3Y14uBc8F5/iwXEm5gEdzj7yUdYHVInF1RFDyQmVUr5C96CaIExIm5OV5oGtk/ZwWewu8dAej4cyZbzQqURI/DDBNoJS+uBpbXI9cv3uRomjp06b81zThDN7oBcd4ml03zV65H254lIuPeJJxT5nqjVvjn2oYvzrfE5tgs8OznhCL06zrXdYaTgcdHyeEuXieM4lpEFD1mlk8A5rztSGTGZBUHSmtefqdYlaar16KuJFMm+Aa8/KCbDxWpQnJ0topEM4zi3Ll3+4DEKLmgZK3PB3DsjTz0vu7Roek3jfzWNQ8cD2LzSR1gcubqn7PjcBIzN3AbGPRcati3ZWGewizh2t7JEXPq/SW/3aZU25DwTQDeHYyUnUCmEJzXQYwP5oZAwI1CSbzO8S05Pd6MUQeaGmCsORx6SVEaYDKu8vB0NAgRoaHRekn+4mHOsoGvPRqD7hkYXFTce+p7l1dvAdceqzLnwMuSQX1wnnob8kX/cfMR+VANA+WwBlBS4KXBE8UBEFWpetx6Q1ck5RlABSFvlQqW0ltlDuRSUMgi0AMX6ZrYKTUwvndjYN/V+oagRhq7QVgctPkZmwhVyiIFZNJp+XlRyk4r5yH62g4LK+5qSnDuCS4RZ8SL0jFpFy5MlABxjeBy5thPaarQCk6ATUG81ByyY48gazxbWPYuXsn4omYWItiHNLrkuEyNRcoLfMgTS8SMi7JfkpqAxaw1m5Lll+slASwcZGkLxqvjww9MSdL9J4y0sWeRALDg0MaBx7LiMEWBBHp48ZOEoFLSr4JXmayOflyBsMRva+RQkLAHX9maHjYSCrbHbENKbXXeCKAqhRuSv0p6zbdQ7NwsPNqihvd7y4kYZMXpmvOy/83PDwseXokEtMC6iW58zmTycigGUrOeXAggMLPmc3mJD1VeBIZsmTPWjTZp4SW3dqI5Dt9PT0YGx1VMc0UWr7k3GqTbVUVeCFPH7IvJQE1rEkWXpubGQHKBLbi0bi+cuIorY0/02L3kc+ypsYJQX1+RgLDBIB5XQRTWCxHwtGtccvDN+UKOp9oEzWMYwKIfB7pbAZrGxt6rjwMUSLO9+J1cbFmYeot+lzAzXMwjQAyOTm++D0GKPYLCOd9J5Ac9LNYpieZGdNkY9ZrhpGZ7OuBE7RRrBZweeEyJmYmUGwUsbK5gnq7inR2Uxs5701PPImAz3joco2plsj+LEq2rFRL2BgZ6VfDgNfAa+ahu1FtGDkPWGiGMNg/hH27DsDvGlUTTDMMQLJNDbuaRZsYo522ilMCyrQJ4B+GsRj/XBsrKwyDoWQ6gv6+fjUPKMHYf/gIavRprDBUhutQC+fOnjGNLotylyjmbyzq+Y2Pj2vDLOUz6OuJSSJEmezM+DgS8KGczqFUraFLyfb27YgOjaBAaZAThM1kWgKG3Q7C9EArF3B9/jIuXj6H60vX4Y/60dMbw8BwUmPCZ4WxvraJWpn3jabJBGGCqFdtNKjaDwQQjVHuROPuksa4NilfHcGEjf7BlJJP2VwoFcoCkwOhiLxGspzLoTCymTxqpRqSkSgmhsewZ3YOB/cfwMjkHAYHx+AgCB8B5A4/b1XrI2XnKys3sLq+gGI5i2DELzuBlZVlcxivFDTvH3zwAdx3/z1a79555xQWl9aRyfD/uTmEtg8jIyMGDOXawKYTk+2YslzKIBlLYmJoCoV8GcurC4C/gmIli0cf/SX8i9//YxQ2Wli6vohLl86jZQEr6U3snJnFXXfeiROv/AzPP/s0Uqkojty2DwG/YWCpqmmzYDEeqRSW2OzYdmrwB+ipa2Lp6KEacGIIB+Omw8uk5jYbalXk8jmkUkPy9em264iyQNf+Q2YtQ9KYrB5UimW9WpCvJWVozUYM2fQG3j//Opp1rlFZVBs2HvjgR5DsHzTJ5CEHrXoZjWoOyXgc75w+JzsMo0wIC4ygNJ+MdzYIs4Uirs/fQDqXx9Ur7+OBu3bgrtv2oFkPY3l5GfnyJvZSitmmp20bp999C3cfv8OkFjdjOPX2q9izZ1RM6G6XDFEH3/3+4/jEpx5Fo1kRc7NcBL73ve8IuGRgWbMdRCg2ghde/An27pnCaC/N58uwrDhCkUl885vfxeFD05geDyvdmwCuyKS0z+4QPFaqA8CxXA/gi1/6NhZXb+C3/+nHMTXRh3axiqBjoWW1cW21g0tXlpBdvYrp/jpSAZ+sPqZ270AoPIxAbADNroXlhRuY2DaJ5fUiNssWvvb176pSY2hZpdkVO5HspLAVly9toqeB4/fMolxYwkBvH4IMTelkGy4AACAASURBVGFAQcgcfrqNNqw67Uza1AQiX3DwtW+8CSs4qOaY30fExEG2S4lhAwPxHgz0OPjYw4dRK19BT8xU0AroYWFnldFm6INNfyyT/OljurpFX9Q6Wk4LzUAMP/rZ+4gM7EPvxB7klpdx8dRJ9G7bhrnbjqK8uooRpybgEoEsbId7K9crnf6VpC35nCtTazea6NQ7KKXL+MfPfxUTs/tQavtx4e13MTE+AisSwcD2KXz8E4+gmb8Kf6dgfHN9cSMV79pwumFJQpsWU8+BQHwUX//66zj11mXcf/xevPzKyyi2Onj0Fx5ANTuPjz96DyrFRU0zBRCxwOU180BudbGcbeP5EwV0g314+MFD6PWtw2mk0Qk0xQp7452LCGAQdx+/HYmgD4WNdSBUR6jvCNr+EQEK9dw1WJ0FtKwAOoE9+O5TLyNeX0EocwYj4Qr8QXMA4FRmOA9lgo1uGOVGF3bAh0A0ilaxjrAvgDIBKMuPMhzsvftB/MP/8zheP3MF3WhcgTT0dwwwfDCZQizVh6nZXVhZnEdl9TqOzw5gbpBa04LKdgLzZORwfSVwSdac4hrk78kDNaVsNlr0pfSHEAyxXjLWL4a9bepWnsdY3+WKFaRGtuHcyXN4/Y0z6A6NIN7fb4IpxaZtYSwcx+jAMN5aWcJ8riyJ7bG77lbzkJYqZ86cwcL8dQGX5VwWg/0pDA0Y4NKhUmY4iXt27cPkWg2ZZ19A585/hT94vxdW6Az+YkceI688h/Lxz+I/nG/iWiuKY31dfBpnEbp8Ajce+uf4k1NVbBsZxxejbyJ75tsIHpnEG7UlFCw/rl3bxMC2GfiS/Xjn4rwYl9kC/ZWBmGMh4QCHd0xi3/QU4oO9WEcX3/nRiyjWLVTrbYStFvylZdy7J47j+5IIdzcFFhbLDJnzwaYSIxBymRwtdKwOIrGQDkoEtRikwlKB9RitRMjOaXUauLGUw3reQg596N/7EPp23Yfm2iX40+eQiBpFAqv4thVAkyFmnBUEJWIOSuvrqK+tY4CqlYAPDYURBDE5sRNXzs1jPlvAvZ/+JJ579Wd4/eRJtK0gMnmqjGzEAhH4m3XErRZ6nC4m+/qQSvZjzx13Y3LPQXzp20/imZ/9GA27rZT0Bn3xOg7ocRlBCT1WER88sgP37B1HpFtCt1ZCpUBPyZDGOlpsjrBOYFAcxx0BJgKXNqxQAP4ogUtHDT6OO9rosBapU9XFBo/AS76DJq/YibLA1JpFhqRJtGWjjF5lRq5KT3PamJhDuaTQBFUEULJ56jKFxGAl6GnskVj76xDO82SLiccRJOK9uH59GSdfew+5HNdYv2oFgnNqNJLsQKuhaAjRKO2t/HD8lmryRG9SXvnRUFQScFphJajEI2nCDfkQEUBBnVXZODB7ocSmLuvhVksKiHqVZ66i9jPuxeNjQ9g2NYZwhP6sFZTrJQElBMsEUJAAw+Zmqy3Gpewg5APJMWdYk7cCl5zfBqQxQKYAXi9d2pW2esClx0ZzyFY3PCoj1VawoAHeBNAEuI8aWx8T+OkxFG+mGPNzGiDDTSN3x7gsFci6FMGELDRXsu1xwVzWlpqyHtvTRNls2Z+JLcmaStdOxmEF4YgfAb/0c6hWi6q/eZYW45f2ClLTuhHAW/plz2jPsLi25G3GJM9lvxG94/4pw0EjByd4SZad05FcnHNeKm+fJQuEDtV4ZDFTKk+7Ar7ETO0gHHAQ9lNK7pITeV6hB7oAQj4tA3ay8cugqhbnhUXmMpUjATWttZbSloIEIHlL1/VTDOMydDZaWRNEM3Jfw2h1LS2MlG6LVeg56gk0JMDrfoYttulWeJGRixtMxQDfYhHy/Yl5uMCzN/YM4/EmaG6ATI8047JzXVmyJwnmcyXb01MCeAnjGl9uMKexDPACoOkbbxh2nu+iuY8ErNzvc1XU+t3eWHRTvD3WsTAcydON3QevLRQIKnhTCfEExFz5uailVHYELL1kyyPgkgxUc4aWVNxV4mrUuantAns5pt0AHYZAdShZ52fmGdUFMQlWKml8K7zGVSHrdrq4mGt1IDWyJ+O/FTp2cSEDJ5v7t+U564J0W+xjd47zvEnLB7Es3ZdZT28CmEbp7LLatwDBLTtZIx13x51RJHh+mGZtcOmwW9JwE0xkSItmfXMLkluesbFNMWu/q71Wc1Bp7XxetB1hU4dMaRnFkgnr2liIMOhpoY29AEFLnbUPT09uMS5NV8d0iMbGRgXSMN1MSc/0SSMLTsy+2n8lFb+VcSkgVVJo0wEUO8s1kvXMRT2zXQJoBQJelMuWijrQ0otPFylJnhmIBM4IAk5NTmmh5YuDS6w8LgbuwDW+D/SN4AJYFXBJkEL+fS7j8tZUcQ+g8TYIT1YtZtktngp8mF7fg4XmRjqtoASyLZkqTnDSAJeOYXbSX5Gfd2pS4Cc3fi9B++eBSwOeGqTf6yQY252bwCXZWwQuyd4iWDk+MY6ZXTOSTovJSV/JUtl9Lm1JxuvVuu6PSaUzCbcEHyhJ5vUwRIaJk2Tl8b+j8bhJVeZ7Cbg0vpH8ObJuR4dHtJnIy7PFLqkJTQqHQ7rXTOYlcKfrpA9qnZK/sA7NlJpyEhAAI+hFYFE+pUyrpDQ1kzGSfVoPsKBpeT5wJoFdRY1lSabNhHO+D587GYLyyaxUJOOmtJlgUSrVK3YdQSr+fwXv1OuIxWNiqfakUvLuo1ekSUBnkm9G7D52XFmscDENhyNimeoVCKI32YPx0RGZlHPhUgeSk8ixBFDw/SgrpTyGhZvYlm4xRvkJ35vjjwuruv6KcjUmEZy82rToFUaftHpdQD4XeibTMTSEBRzBX4IM/HcVYfHEFiBP0Iz/xmdOAHlhcRHzN25gZW0Vk9unBPwQwBYoSbBXdHufKV7cLpK7entQ/ha4TxBc0n2XoczPHotSzh3UuAj5DbhjFnEgmojqcEBZ843VeaRGUgIsNwsbyBQ2ZZJOmTsHBn0naxUb0UjAyHqiMeSzOQG6HEu8yZPbJg3TlGOjUkEumxO4yU4YWXojwyPYt2cvxobGZNfA8cXPpbHXIbhtlkAVh0wOFSAKvHfuAjLpnA5vZh5yrsSwsbGJzY20xsDgECXRTbE2R0ZHsb65IfY5megELrOZtFjEfCa0A3jv/PtaP7ZNbEObkv5iHtPjYzLcr5cKAi4b+QLWF1dQbjTgT/Rg5vAh9G+bgh2JYiNLoCovIDHITRVdVMsFbGRWcX3xCq4vXkeiNy4pfjTBQrSOQqaOQqGKvjhDUyJoN2j4TRuHpkBEAiyBEDctHn4NcMvU6Hq3gtRgDIPD/WpAcs5k02mkMxkVW2w8hGIxAfBMXyyRSR2OIhmNIxYMY+fMDHYduAuhQBSOHcbI4DhCvqgONJzP7CzX6yVkC5Qtn8KZ995V8jWfoTrkjYqaGVNT23D06FE1QDgfFpZWsLFOdiUtRIravGkXwnUgk02DyYexBD1+c1i8cR7JaBQ7p/cgky4qKCzRGxHz5d57HsRDH3j4/2XrzYMkue47v29lZWXWfXVV9d3T3XPfBzAYDGaAwUEcBAhRIClKpEhZ5IasoL3+w3+vvWHHbthSbGysN6y11itLliiJokiRAgkQBEGCxOAYEDM4ZjD30ffdXV33lZVVlY7v72V2DzcMRseAmJnurDxevvd53wPRUFrO/a8v/Apt6Ej2DWH63gxOnjyJt375Ji5duiDQ8tlnnkDQ5O4wowM0dNq8nwkvDbT4vOrcUKghGNRh21TQA6FgXGyy0gYpcTFdFEsrvGqyyDH0hEBOv89CvVqUYitdDyGW7ocRSqLWaMMwqGq00W5x866BcHgAzUYdt65/jGa9gKWlZezddwRHT5xGJNEn7aZUKbz+0x9LBEGzVsep02cRDUXk2a2Ui9g5OSkTo/mFRXzwwUV8+MknKJVqePiRMwiYPpx5cBQH9owIlJydnUW1VsDx40dgt32oVizcuXsdD506LrmcZiCHSx++g737h1zldRDNhoNXXvlnfOVrn0erVUUiOoJyqYvXXnsVX/naZ1DjBpM/ikg4gzd/8QucOL4PAb0pYyejASKhfrzy41dw5swxmMEWdJHoOAJ2JROUE29OiB0f5uYWsZEv4O6dacwvLuIzzz2B4ycPQGtzI72HcrOOxaKJu/eW0Swv48CoD/5mA7du38RDjxzHRDQIPZrGfK2BPUMJyXu8NG3jL85XMVcMYMfoCPqHcojuPopu0IdAr42obSLITCWniJGJMEJODZFWAwOmieWFOURyMfQNBoF2CdpaGf6goYrimg7+7z//azSsHkb6++FvNVHUOnDiGWlAT8ciCPj4PvJhcs8AxnYOSe4uS7i0ThO9VgNaMMOqAskitaWdXZN3HDOUCRj0UBzf++c30De8F327TqG4WcOdazfw0JlzmBgexOLcNKJ6G2FnBX6zgUiUE/oAWi0fjJ4FBIKwHQPBTgMagV0whkrVgr9Rw5//l79DduchxLODWJ+6gYipY6PpYOLEw3jsicdgbU4j0C2LzbrpBJDkJp/kNUGaxptOBy1mRQbTePmVd3Ht8h2cOn4S169cwUaxhmdf+jyWF6fwzS89hXbtLmDGUG61EIv4pQ2906oBIR2bVgTf++EcEpndePKJQ4gFVoDWInS9DccfwMXLs2h3czjz2An0haOorG5AC+YRyh2D5RsW5ZVTW4GBAhptC/7oDvzDy+8i1V2Hf+1j7EhShdFFwORmSwcmW2I1Xc6L1TOl2KUbDIkLwNdmxIwOxzRgI4DTjz6DH/zw57i2kkcg2ScultX1dSQIGZ0OBsdHEBufxNT0Iirzczg7mcaBHdwQ2AT8ITXdd3yiDlFZ1VSbObDafEupuQNhbrNZkU1YwkuqpJSV0pING64nuTHBscmiiimexsKdGVQtHXN2EIU2HSQWihsFOLUuBg0dp44dxrW1Ai7PzGHv4RM4+9jjKFc559bwyeUrWJifRafVRHlzFWMjA8im2W5sIdLpYGyyHycyI0jda2BtegEL+76MfzOVRj3SwzcjK/hK6TKc8hqujpzBy0tt/KtjATQufBeDD57DN+7txM3gKWQ7dfzTvmm03/932PNwDh9HDdzKNzE7vYH+id3Q0zlcujWNes+HzXJNlGlxQ0eoa+HoxA4poRqYGBNF6d++/CMU6y3QIMN0yUB9FecORfHEAykEu2uImUEUShqqJQO+ZgdRPSDnQ4A7AV8kJJCSBQ2SRagpgKaiR31idZ6ZX8dKvoNCN4XM4eeQOfQ0rI170FYuIxaEABduwrOJnuDR17WljK/ls2CXi9DLFfRR2c02+CA3sqMYHpjAtavTmFrdwEvf+mP86Pwv8KsL78DqBdBsU4kWRsQMI+pzkA4AMV8XqTDnt3HsP/EwxvYcwnd//FO88as35Th7MNycVsa4NGB2q0j6q3jygUk8enQcMV8Lmt1CXTIlTWUpt1mOyI/sF+hB6EdI06OrgBsIIZJ4qscs2YyQMhEpo1SFH5xT8UsVxKhWXW6IBBi1wPIXKmzcHgOiNLVoVpvxCkSoBbM4rXzKrsl5r0AGUd8oy6AsbqVVnLDLD71rwukwqoZRS4SVfnEgmEZIYkGYQ656XZQ3kxthtB1yrkF1p5Q+dCk04LuYbqcCquUymvUaWs0aLKupNkZpA1ckw+1oUAI3tbnikzZpww8p/wmaOtKpBHaMjSCTy0p2Y9NqoM0sWuWcVk41zvMJNJSX122Zdq2n3LiRTD8X5ojd27WGu+BQ2Z5V3qUIBrY2MdzSFP6um2nIa+M1C8tGFWdkBLMEclTOcv3iVnzIT5TgO5WXKRDCBYT8GR6cJ7hU+bssyFDnQSnGVIyTcm4qWCJrfd5P7tpZ1GHSOkz47N43spnbRigYkHPEZ7NRryrlnKvY4zlRBSOuJVjAioqQU7kt96lSezqcnuTKuJZ8WvMpJ1Zf/HfOzfib/JXWcqpnuRmtMSaCzyiPg/M+OW4ev4KIvJ/4R7hJSnCpIB/5hpcpydgJ/jtVrirvlV8swdOoEtYDyvXXpbpSg6nz/uG9YIEqWQJVKtHEFuvae0XpKq5TxUM8aKmiDtxSGjc/kQ4z2UBwVZjKMq4AkCpyU/eIwCYCPfc+9r4nr6XnNhWgpiio/ONBcc8mLSpW1wquHhF3PPDAjvwt1WAvv+9mNcrf5/dzwamUBok12y0SchWiaqxwW7t5n+kqI1TGAFeko8Sa6ph5P0t8nCt+2hKGudEKXjQfbeLMU+Qc3mE8DdV9HHvcnyWjhti6FbyUGCAPXEq2OdXpKhd2q4THVZjKfyM4lNtSAUrV2K6uixzvVoyi4lryHLslNeoqbyUQKMWzW46joOU2xBSQ6T4XnotZYK9E1fGec2GxC42V8nI7E9O9HK5VXwFKeZLk+rjjC8ditwVcZdNug0vF+BRAdLcTlMjQHdS9Nnop2P6NJnsPXnJcV481xxYFLpWTxG39kftPVOjy99W4p8p5lOLZd3R89D5wyQdH5QyOjoxgdHQE8XhMXlr8AbZYklXZDe0DvFEkO8BtJRYbq2Re8oFTN5koF90MSQ6akhPpSpFpCWSzdalaE7tpvVEXlQaBhdckTRJL0DUxrjIuvUAEoeLM3KM11VJZiDLQu7ZZr1VcAmF7PcnJpNqSIG57Z0GpLEWu7OUnuHTeeyi2ZLYiIefuC1BrNGVxzAU+FZe0V/I4eJMzC5R5kCzm2bFjTEAfLRrScE47Fg1hbpaTsopzwFa7ad5xeeCSZTbMhSSsomImEo0glU5idMcoJndPqoUDQWOduXa05TH02UG33ZH2UoJLz55OBQ535gkjeP4bVlPAJUEbHxiVHehXZRxUpHV6MA1lr6f1mopL3vpUSDL3hdeIkIwWSC60afmW/ExLgUtOsgWK0V7vtbr1IJYL5l5SsccbtlQgnCiIupLfU/bdWJDjNqXLrSIPiqMKY/gzw2FVYuPam/kZc5ksctks+vv7RTnn2e8JzWdmZiTDksCSZSupdFqOmfEEVM6WyswzLCvITRUw80R9mpR+8PMRNBLep+JxDPb3w8dJB6GMwG2+qIH1jQ0UyyVRNgYjIYRjUXmBq10mtsexBMIU9R5fHoTpjRptLbSw06rPnWJ1H3Lhzs/EfFP5fsEQBgYGVfaGa8fm8YulnWsvaRBX56W/f0AyGfnP0uqq5IqxkX73nr0YG9sh554/gzvH/B6EUTz3/EcWZu4gIb94OylbmTpKySn5ozavMeE2M9J0hIyQ2IX9DCH3B0TZygljsVoUlWVqIImGXUWhuoFKo4hA0C9KVz6fg/0sflK5fFJA1OFud0dKwAjtafWWnFHmHfkDAuLKJWbzheUe5wuDeZ07J3aIFZOqZwJa3rfc9KB1ntlIYp0RuwJ36WhrAK5cuSq5SGaQOYxxbOZLct1Z3rO4uCLDDcEx39VUsB0+eBCzc7OoVksyeaJCgzv7e/bulft8enYWl69ckQn8yNCwWDA7tTp2jQ5LZzAz8yaHh9BptLC6vIJKy0J8cAAHHnoICDMD1Idqk5m13AmFtCxygkNwWSiuY3ZpGvPLc0jlUlKAtFFYkfburqUhEspirP8A+lIjaDe48bGJjfwCytV1hKM67C4VxkWZIBGU2T0LbTSRHU5JFiezZhm/oWYaCuxSsm+yAIa5boNDMubbDUvUG1SEciMhMzCBjfUS0okcHn/0aezfc9C1rPBlQ/VgA/dm7uDm7au4eu1TAfKE4LRPRaga7DBTtifPLZ/roaFhye2sVOqoVhqi4Oaztnv3HlGAz8xOq5ZG5sR16giZjtjodo7tw+LiOpLpNGynLp/vM09/Fi989vNoVVtw7AbyG4uMFoU/EMO1azcxMjyKt3/1FmZmpjA0mMXvfvm3kMkkUCpuyEaIaGgkaNsHy3HkXLStiijYWlyctG0UN+sw/WwBVZlY3M03TQd92ShaTR6jIZs9frSlBZznlpbBpu2DHoyh29NgmIT/3HSrIxjS0HS6uH79Dq59fAOsU2Hm6sTkBPYdPIJQKI6NwiZWlheRS6eRCCVFNcLSJZ4/joPzczOYmrqHe3fvYnpmVmxuXNT19Q1geGwULauGp87uxsRIH3qdGO7evQfLquDoscOwWozqAKZnbuHwkX0yUQsG+nHpo/ew//CYLCp8PsYKdPDaT36EL/zOs6K4jEdGUKsCr7/+U7z0pTOoNeswgyn0pYfx6is/wqHDe9CXVqrDaDCFiNGHl3/0QwwNp3Dg0DBsqy7WK26weQHsBCos13r11dcwNzsvcQJUqH7+Cy8ikY6AYka2enZ0H6aWgY+v3IFdW8PRSRNas47bd+6g0S5j0PCjbOvY6PmwZyAEu2Fjup7Dm6uTaBrjmBwfRavTwFooh0Yqi54ZQY9qWLuJkUwI1eoSfFSvBqPQexoSmo2YvSmZoYWKhUgkgZ6vAVNzENHCWJy5h7mVKXn3R3zcXKihV6khSPjYtEQJ0rGb+OJLzyCb5XvBRNeuigojk0oiFuSdx3zLNkK0NXUa6LWbMnGm2pxtyu9euIS33rmEJrhBmBA1tKkHEGemZ6+Jr331JYwOmigV5hCPq4UhtBg0i1mcLNCIIkFw5w+gYutMF8X67F384t1L0OOjgM9AtFNCKhzAWs1GZHgSZx49DbswjT5DlerYOiEcM+U4f6H9kPN0HbYvjI4vhu/+w2tYWynhgSMP4vxbF7BZ6+HR556GqTXw/MOT8Nl30EAE/nAQTqeAEG2vuokWbFRaOt56sw4tMIBzTxxEX7IApzGHoM4CPODyjVVUrTQefvQoMpEEait5+EIrCGePwvKNis2vU15Dr7ksxRpGcgx//f3zSHYLwMqHGE/RLtYRcMkMa6Nnw/CxeCmIdle9Cy1mRPZ8MGwuWg10QgZqdg9HjzyMN9/6CO/fm4ETTsg7ZbNURQwakoaG/vEh1OMJrK1XgHwJp8djOLiTY1YBva6h5mksJuOzJLBAmfa4IBGVDjfcNObsVmCYnO+YMtYwg5nnnVZHTnaZASdlcW0H/kgCC3dn0PEn8Gmxh5VKEaFoCKvzS/A1/BhmM/fJY7hXauDirTvYf+wBnDp9BrWahXbXwSeXPxU1MhVkpc1VeS8noyxzsTESd5DKZXA6PYDM3U0s2IN4J/AovrM+iFKvgp1GFd/aE0Xurf+I5N5j0PY/jMAb/wmBzE78zDiO73d3YNqOI26X8ad7Sxi78hc4e8jE3ZE+XF4v4pPLd9A3NonEyE5cvDODYtuHUo0ZuQ5ifE/02jg0OogDY8MY2r0T1WgMf/PPP8J6qYJO24cwz0VjFWf3h/HCmSH4rXlEDAPNpoHSJqA1WUSj7KScN7fsloCLrq+jlJZUCnctWdhSHSlxHgEDC4ubWFq3sNqMIjT5KCK7zqG7OYto+TYyCRNBQhcqaH0mbOhg7wNLPHpmD+1KAZ3NPGKy/jAlcxQ+EwOZUdy7s4LZzQq++K0/xg9/+QbOf3wJTduPdo/RLH70rA6MjoU+04/+iIkIjytg4OFzT+LAidP4hx/8GD97/TUBZ3aH1lS+rTUECVecOmJaDQ8dHMTJfUMI+Zow6QKwaMMNyjqh3WgqiCYtxmpzSNRiVEkaOrQgwSUFIlT38j5V7ctKVML5E5VGpHqcs3JR7+UPum23sl5SjjJpEHCFcLqh4JxnR/UW0bL2oduPwgolGZT7Xxa0YjVUm4fcUJtfWML6OqOXVFEO54UVgkdXqCFwYYu6bPFHhTKZQdhSVlnanXkoRoCbj4yjIoxzi1OEMnCsJQxQC2bmI1LAww3xkJSZ+WWjkGM6AS7n6czEZ7mnbnLzQylNBcDy/pQ2bBoyuuhJaSwt61Saqjzj+y2wXmmnijZSyjGlXtr+/wJmJe9/G94xb1REIDzl0ohN273rQ3ZLc7nGUaU/XhPwtopP6nQE5Ci4rBrV3eZkyepk5Ih3rK5t2i0sVEBaZe2pnDxVziPgz4UwCir63fISuqDa4tzi9+SzyTW9uMi4bpQma1fT5a5BtgmQuj4eGJGoBM2E7g+LiliFZFBKSVUj12sETqr4jM+6guIsKnRghALSOO0LqHu146i+AtX2rqCPFCTRJk+sKeO1skgLpHUt5Sz+EnDJLGq6G5hZLcyDsS/cNGSHgi08JRggvOTzx+x0G1TKknlItp8QM4pfyFFUpp+qBVa9DqI6423tqv8EJLJ+vatiH5RNXGVQqixTD/4oYKYUlx6cdo3HAtIUmCGU4/2nrpm631R8geI7St2oyXjEQ+XPUoBSlTPJRpw8wG6uqSsmVSpMN8tWTq1SWavyHV1FEkjGqPoeCmCq7+tRUA+G8rnh2puxDmqt35X3KdfVwnzcBnt+9i34aGhbY36HuThb1E2NEeqcqcgGKUqSwlvFseQ9LZuNbo6lawUX0RzvLRHsSHuZumM5b92C75RxeB5tz0+sBEoadz/o5PUSbd1EADllMiZTtXu/PdxTYHqxi0oZLa47w1TrZukvcZWrkmvqZs8qra6bSaDax9Uz66or/6u4xC3l7f0hpPJMKsKqYKz6VTkO3VPqljrJMyOEXW1CqexylXephKPuuKozakWVH4kiVuJF3OJiV0EuGyp8H7iPpO/AyKB3L7iS655kWI2NjmJsbFQKWYSK0mJMhWPLUhZZDpjMa/Bkxu6HEYWc+1DzptoGl2qAJrz0Xla0K5ZrdclarDfrosJhjg8fYGVJVtSdBUFsFKeCyRu8qebhIMcbVYEUe6tkjOBDKRHdNm/LEqWfskvz8yhJvrqG6qEUSbEMwC5td39PZU24g68LLmlvl4zLzbzASzlui63EfsmJy2b6MDk5KeC3wSbnRn2rVVyCfOUlrF7GCly6ZTPusahmsh7W1tbkiz+LWXhUC2ayfQIux3eOi+qo0WBTdF0Ulyzm4cMjFt8m1ajK4svPRmuiZPyxQIVqK6uFFq293AHVfDCCQXl4+FnU3/FLMQsVrugydAAAIABJREFUglzAJ6IxUbep86/ou8iodU1UUgRgXjkPgQJ39GQwEBVaWzI+mD/J78drQXBBuOxBZ54/lSuhmlr5xReNyulkE7Qpn4f3F0thOJjwOL3jEbtHPC6FQISjVDTSGk5wOjU1Ja3U0UQcfZmMwE2CSrYaszSH/y55iwSXLOexLBlIE/GEAG+CS0JT2jH7sxkJ9eb2mmSkSRi0I6rG1bVVrKyvSQbp0MiIKPQkS5Mwt9aQP9+f7UeIrcuMO3CozCpKnqKXs8p7kM3xfLakZbfTkc/Tn+sXRSgn1Dw7tCCqBjdHwXGByV2B/F4MwsLSEir1OvwBE4ePHJGyIt7/BOhedgfvQf5/fnaeS7EQu/lA3otLFf242zLuAMWHzWrzXmHOJ29YNrNyQssXH1UIpkCvmlVHuV5CMhuD5TRRrG5gs7wGI6ih2axJ3kwmnZDMm+WVDVE+xGJBsWPzhRyNxqVJnN+T2YlsPe+0u1I+Va/VROHEvNDxsTEcPXwI42MjqPFaMg9MZ+Ysi6XS6u9J3ovb+Am/qM+uXr+JtfVN6EYQ4XBcYBlby+fn5zE3t4RQMIxMJisqbmbX9qXTqFSKYt3ji5c79lQuDo+OYGxiAiur67h8+YrsEvZnc/QEAq0Wxgdy0Ds2GsVNTIyMoFGtIb9ZQDiZwq4jRzC4axfWanXMra6jf3BYPndxIw+r0ZBG22ajgvX8Cu5M3cTd2TtIZZMIhNhOq5TRnZYfDz34FGKBcZj+HJx2QKz2d6cvYXbhU0Ti3JSoI7+Zl2sptnGjCyPqF3VirV6RVmWOnbwWXNxxvODku9aknSckio/11VXojg+5dJ8ErBN0luptufaZ9CAePPYwThx9CJMTO2XcMAJ+VMoFvP3eW/j5L34mRVF8ziWqQPejWtqQnF6OCfwcBL787H3ZDBqEuytrEg7PsS6b7Zf7lOpAKr1jsYjYulu1muSrZZMTWFstomZVse/wMOZXb+ORs2fw9d//BvIrRQR1Pwr5VRlLA8EIbt26i317D+HNN97E7PQU1teXEYvQXuZHwN/DM88+hf5MvzyL9+7NYGZuRcrkjKCDM2dOIpVQ40yzYeP6p3cQj7PILoKBoQzMUA9moIdq3UIh35GND11jJmZTCtZYKuULRGA7LI1Li7IFvabY3iOJIErdOj744DIu/OoiEqF+3Ll5G08/cxafffExFMp5JBPD+PiDG8ilBqD1msj19+HytetYWlzGGjcslhdlU8TkhCZgqHu45yCTHVT5joYPpx8cRToWgK+XxO07twFfGwcP7kXb0tDraJiZvYu9+ydEJRE2+3Hhg/PYe2hMhdFrjCkBfvb6K3jpS8+ihzYMXx9qNeDtt8/j+c8xUqGJkJlENJLBu+++jePH9qLV3pSNvrs350QlfOXKZfTlwvj9r70AP8Ft15ayIol2kEkcVRo6Ln96TT4b1WdU0p199DRS6RACHR6rDScQwN2lDt69cBm1wjw+e3YSWquO69dvwAl0gKqNei+EaiCIDOmYDRT8O/H962EE+w7jkdOnxIJ+m+3JQ3vQifYhFwmiW1jC77xwCotLa3j3zhrWOzFpzE1bm3h0wIcjxx/Bj6+0cX2zAKc5g9GBFNbXKwibLOSoYHV9BX49h6xdR7zZQJvWN19IlQ1RddxpoL/PgN+pIZOKyXyBRV+ZUAUDMRtmwId4WEfMpE0NSMbjMIyQNCPXGxY+uXxVFj+RUERUML52E+FgELAq2DWWRiLuh2MXAYfQlEUHSvEjWXVaEDqBmS8AG0FslBp4+623cXdmGcFIDmFfCBnDQtjfQ5PRDAETg7k4MkYVZ47tgGk4aPh05PUAKBQzfW0EZBGmwe6FEI4O4y//6mUsLZQQ0GJoWj5YgTiiCR1jKeBrLzwEYBGltoEO2sjFuDHuw7ptIppJYH56Edc/NdFxUjj3+AGEjEUYnTWEAzZaHQfTCzWUG3EcPbkP2UgCVQ9cZo6h7R+TjONedRV2c0kUNsH0OP7iu+8g1inAWfoAO1JcvPakwEXrdWF2LDkfvD4EQRECLoKUnoYQdAR1AzU/0Or6MT6+H+9fuo2ffvgJqlT6UFkTCCHu09AXNpEdzqDb34/1jSrCDRunRsIYH+Q8YElKHKTQRKCJyo2mMp6LW4EMYLxMgN5zVJtNgZZUl/HPKClRW7Xh+npSRMKfzQItzYxg7vY0oukduJLvYLlewuDIIG5/ehNWsY1BU8cTZ05iqtTAO5ev4Niph3HigVNoNLnQ6Ynicml+AVazJuNyti+GVDQMM6Bh/34DfjuGz2TGEblyBzPRvXi5cRyvb+xGy9eRYqr98Rb+p9xtGNfPI8VjX7iN4gN/hH+/MYm7Wg81Mw69VsG3dm3iuZWf4XR4A6tHRnCjUcM7715CfGgU6fH9+PDeIvJtoFRXbqooc4xhY19/H/aPDWLswH40Un349g9/hOV8UYrEIjyLlWWc3R/Bi+fG4DTuIcwCBjuMctFBt9aRkhkuoJhZ3bTVpivL6gJ8sPwOLF5/qrACulr4dX1YXa1gvdjFpp1CZNfjiO9/CtbaNAIbn2Kojy4llQ/bRhAOy+W6bZhhPxyzB6dVhV3Kw893OOEWC0kcE33JIdy8MYd8rYMX/+AP8YuLH+DVt36JSoP3NeeTpoJifg3ZSACDibBsevKdt/vAUYzs2ovL129LtnZIZxRUGD5/UFlrWzWU8nNoFOcxORjB2Qd2IWZ04bQbaFYrEmXDiX6lUIZO2HMf5BHQQhDKDVlStgCLf1SUEaNTxGHETFgp41BQiRvVYpHtKtssY3ookOAXm2JlfSOWcJVtxwpyD37KnFLVTrm6LVW2SXjD35HGWXetJjCL1v9qC1P3prGyWpRsU13aoRVgkX5R13Irqi63s2ELksqCmhBCFYzy9zmPNZiLx/mOgCJV2iGogAtrxRVcUEPhRACmriPKOTw0ESPQlZHf4BjLTdcxNCwbFeabEqC49bucK6qMRGa4S6ioem+pVeiWcGUL2kne3nbDsjc/9wQunsjFA5dKcEBwoNZoAghdMKHUjkrRSSCocvxpFVfrLFVosh1CKcxWzoOK8BBFlMAodUyiKnMt7G7svrJqe5DSLdDxMjKVFVgQrFLqCVD0CeyhGIOKZX53zrO4vhMYzbxTN+d+a63uAW/3nEomoQAR1+IqBTXcHJBqJvniukFiZwjamTspUJcbQASyDgxTk4JHOmh4L7FMqdvlWopRSgqwuH0nAmn4wySmQ1gxFXOEkqqQktbwDpXLbPjmu0fGZvXvZAjCTmxbDOjcoAwQiLOAS2zsZAAsclIxY7xvlBJZxMtiy5dsP2kVZ1u2q6J0W51Z5sfyPlXqw3PrirLIQHXXCu2u3WT97gIgxWLUtd6igx70d3/1GIn8KmpfxWVE8LW1WnfvJEEDXhmT2/njshSBf1v5rCq9kJ9RdQ15lnH3erqlPXLfuF/eYSn4ug0VPZYi962rEiR3cH3dLoCkopvxvCwha6Pds0StrgW2i4UE9LI8SJSWqgCUJZrkWIqgulZvF1rKY0OlJSeqBOSSyeC1w7vH6GYBq7e9q67mxg//nfCYY6SfV1/lAd/PCLmZJM/ub4BLZlC6+ZYe2GQPPXO6TebBE1zSGanAJa+FFBsJ31IqbVXmowq0lWBPHZtS5nKrwWsS9068+tXrhnJ1hy683AaX6vH0yqS2u3242aGA5Ta83AaXHF+VVVzp29S4qxggNxm8bFdX4Snw0lGKS0V3XSzO7JdwSMAlFYPMNZQ2Hx+28i0VIFN5ehI06yqzhKy64FJaX6m4dBWPQttd770HLgnOytUayrWaqC2Zb0k4w4eXH9ZrraZyimrLkeGR7fw9m/kYLrgkYeZA7LaHSTN0UxXi0OLKQZ+wi+BSykhk0FXgUvYp7wOXv7GDJZkd7gPptqUxaJggUZqo83n5UuCIOSt+xCJRZDMZ7Nw5KXZ7LkTYsixKNcJV+XnK7u4dw/2t4uolpnY0PXDJhTa/qLbMZDMCLkfHR+VCM8dQFXFQcUkVbFdyLpl7yc/Of7gzQvjF3UxJzGArXkfd4ARg/G8CLvnZxAquwnX5UiZQYKs47e8SYMuBgcCQClMOiAG/2NgJLyXHUwpulMpVArjZ/t7khDCAeDKBWEzlO9LKzMIJJanmUbq7JrIrpnYo+XloCVcDp7IKqOBsLiZoQVUAji9jwjpCUSoK+VlFXcrJv88neYXMqaEKsi/TJxmPLKuh5Z9qLmaW8ngI7TwrNMElYRdhTYLHHAyK4pIlRU0qJVtN97gIu7sCLlk2srC0iN1792Jy1075/JJdaRFeFORmYxmIBH/zi4pZBuFTdVwqup+DRUbbAJ27MgTIzHllcLm6X/3ynPDfvYkOW903NwtyfnlO+DOlkKfFVnaWo/QjnojLOZJynlRqCxYRkPIfKUyihch9wchL3s378Kzlyn7iBenS2q8KtNpNQmYO4GrSwN1FAq+W3URX68AI+aEFHZTqecws3EWjWZHSlnAogKChi2VudY3Nl7ZATSraOnYPQ0MjGBwYku+5sV5As84CISqMWzCk7ZoWDl1iBA7u34dzZ89I9mSF6td6VcaniBkSEN0i3KXIJmBKyPvaRgG3705Jw3mrzXIj5s8Y6MvmcPPmLbGL79u3H4cOHZLszmq5IpB0bWVZbcT6CZAbMsFJZ7MYHtuBm7fvisqLu+/ZdAZ6twe928VYNgODO8q1KnaOjWFtdQ3FSgU79uzF5KFDqHS6mFlbx/TSCs4+dk6UNIzlyK+tij2lbdVRLG/gxt1ruHb7GiLJMGKJEDS9J4rsdt3B889+FZ1qBoY2AHDxHzOxsnEV126eh2620elZqNWa8kKjqi8U9cGM+eHoLLiqwuBCQUCRWwDlOAiGwzAZSWExgL4p4wtVXaYWkOeAmya9ABANJxANp6A5BjKpATx86rREe5hsR9UcXL76Md5443VU61QZs/yHbefMlKLdmhY9boA05TozVzTbz0Z4FfVAFQPvQy66eJ8XCiWx6RsBB+2WjcpmB0N9hxH2jyAQiKJu5TG9+h6GJoP4w29+FYcPPQCrFoDW0bG5kUfXqcuE9cKFi3jumRfwg++/jHlmP26uQfczc5KN7j189fd/B4kYs3I7eP/9i7j00TVpTo3GdTz51FkMDrBh28Ctm3fxg398RSzVBLwvvfQ8DhyaQM9poly18N3vvI5yoQif08IzT53FY+ceFRtRtdHF33/3h8gXKnIunn7qURzcOyE27opdw68vXMHk8GHsmzyEn73+Y/iMJvYfnsTl69eQig8jGuxDp9VGIqbjnXfewsz8kpv15CARjypVu4zBjqitI/E4hkfGsb6RlzKdg3sSCPodmIEsbt26CcMEdu4cBxyqfjRMT9/Enn0Tkl0UMnK4+NF7OHh4h0yudH8cVrOHn77+Cl548XF5XiPBQcm4fPe9t/H0c8dg2xZSiUGgE8C3v/03eOTscfT3R2VM/5u/+g6KGw1xdEzuyuGFFx9FhyUZ3Y7Y/jgB63aoBFL5jysrG6KQ5a44x79Dh/difEcfTGmhtxj0h/m8jitX72Lu3qd45vQoBuMJfPzJR2h0ajCbGmq9IIqOXxbymi+E28U43lkfRtMYQzqTQyQRRSM9jkI0h67dwufH0xhoLeHgAwfx9+cv4E6dmXhpnD2wHxP+Ig7mbLx6cx0vL+mwzCjGO7N44vQhVPUw1qdu4omRGGB1cbsIHO+PYqpaRW5gCLOLa7h8axZWMA6jfxRTS2vo+QLQ2m1M9mUxGA9gamoefbkY/L4eFubmEQ4HMdCfw8rKOnxGBFZXE+UwFym+VglGryWxDJwUhDsVKT7oOW3sGohKGZXmWIgGutCtslqkO12Eubut6cgk+wSABHw+XLszjfNv/gK+dge63UMYLXTtpijBG2wQ1m2MZw38t3/4RZghPyoSoRGC39dFoNeA3m3K3K3d9cNnpPEX/+/3kUqPSpET1fD+dgWOU0UALQxnIohkAxjc9RA6VgmDRglLd+fx3s1F1AI+rBSrSCeehBkexgMC2TdhdjcQ1ruwuj3MrTZQrkVw4PguZEJx1JY3gfAqwpkTaPmGBaTorU3oTh6O04KZ2IH//I8XEOuW0Fu8iIkUb60e/KapMi7bLbHkO34q+bvQug20SBvgR8gJSP5lU/ejoweRSIzgzkwe11YKKDoaylUWxxkINC30hQxM7J1AIx7F+x9cgb2WxzMHBvHgoTDQ2YCgSle5IvnU3uKMy1fJRtMQMILwm0GUGszTpeIyqO59neV/TaU2EsVlQDKRCcR73QDmbt1DMjeBe1YIa606BkYGcPXjK9hcKGIkFMC5Mw/iXrGBtz/+GI+cexwHDx2TvM2W3RP3Act5mrUyGlVmXMaQ45wzlUBqsgzfehzPJfchfv0G7sT78UrnOF5d2o+eE0bbZNHLMv5F9Cb+oP4BEjfOo3fwDP4m/Dz+r+oBNMwqtEASKNXwueFp/HH7E5yqXMPiqSGshvz4+NJVhPoGYQ5O4IM7i1hvOdistmQhGfZ1kfDZmMxEsX90EDuPHEYz3Y+/f/lVLK9twukFEGIj9uYCHtkXw289uQNaawpBv41e2w+K3NvVDi+1zH1ZzCcKHeYJdy0YYUPOq4+NwwHO+d2M+64fi0ubWFhtYr0ZR2zX48gceQ5OeQnG+qfoi1Kq6drMAzGJbyCEIFjmmKP7bOh2A91aTXKqWXRn6jH0Z8Zx9eq05HPuO3kKK8Uirt+6DdthaRYVhKbMaXQ2OLfrMLotdFrc+NahGUG0HA1Nu4fNwoZkbRNoN1tq49mvdSXzmHb/iZEwzjw0gXiIkZZ1NCplWQcRalHPrdPaTdhDaaPYYl2bIWG9oZSOHH5lo56N9rLgZWmOKjTliZLKGYpRJN+Oi3alQhMDsQsRlOqQf1xW9aoKRcrNXOuouw7j/xOw5oJLfl7+f86zuInKPPPN9U0sLy6KlZsbs4SKBi2gou5hdqFScnGOKmIUL9NN8tJUDjm/l2Q/GxQecD2hgKQUSKgQOzW/uw/OKeWjErrQYcjypHqlIoCIn7lYYG44kMkOw+oQglMFS6BPZRUhKufttCu7zdw9bmKqODSee26q82coWKuO434oyXn+/XmWau24fY49cEkYqBa2ysqsVJOqvJNjBQUg/Ic9AQo+exIvRxrDCQykn0pJ/eDoStDjxXVt2Ubvy9/k/ELyTqXQxi3KcCtlVDeO6BtV/ilz9N3QTY+VCmB2lZVS87RVUKSaoz34LT3lrgKXB0lRyFbuZ0BFazCqRFlruQlkQtNCos5vtrqy0cd7lFzCDFI565M8eEl60Hsy99NAttGEQ0EA5xVUG2/F1hni/hCgpEjslupSngHBj4T9zG8Vbaa8E8Sq73YBSDRCty0qdka0sPSK785tdNWTmDH5LD2qYpnJyQ0uwkcCJbX+JvsQ1sJjIJD2EbC5gZ0OxVDbTfHciBGhjAueVY6vup9VgRbLm2gpV1EBInh2cxi3AKUb7SDg1pVEq/xKF3y5UE/lIioYLwOp+/uyprxPubl9bys4L43z8h5U8M4rn3N1fb/RKi63txRE8ZyozybjhJu5qPJgXRjPZ9ktQ2aRJxeEtmMJuCS4IsMQBbl0mrBYSGXPCrD0q44EyQZ3OahEY3gKULeIXcFKpYDdsoOL69grrXYLeOS8uGsrV1HOjSKq3KXEzBsHtyziHux3y7LcQh63qsm1d6vxg9DSoKqfbkUyL3mW1Tn1gLMifN71VcpNuXqe21ieJ0J1Bbo5znnAcosPuqrbLX+5G1ug4gsUGlVH7f2qTpKXrLkdA6mYogLznnXeg51uiY8LPD1gLc+CsMgefHv6M1tWcQkzZRB2PCbQcsfYmOSPeaeNC2naN9VDI3rk7TZxT5HlyqgFXPoUuOIAoyiv14GugCEl9aVq9TfApRSyuN54IbGaD9lcTsAlc+w8GbAoLu8Dl5zgKChIG64q5xGbNMGpmy1IcOkVutwvffYUlx4wksHQ07562QIeuOz1UGsysLkhikuCS2n1brMoJCDgMpfNiOKSzeye4tIDl96N4CneeNrUC0m9KOVl5Ib+ElzSKk5oSRtEOsO27CzGJscwsXNC1Cm0bhMesDRJLNxt2hEbqDJTkVYkUVuGxE7KlyJhJUtRWO5AcMwvTlDMcFiuCX9PLUx1sUAQdPEzUT3lBdh6AycBIl+okovJrEkqP2mbpxKQ9wEzoroKrPBnE6qxHIb2XVq3WcThBUR7GdEiIxaIpvJuCEo8RSAHE750eKB8ONl+zUFZmtNDhIwxUVxSzcWJCX8+PxMt94SSkXgMqXRK8gg3NvPIE1yWyqL4FXDpNqqrl7wCl7TCphJJCe/uS6eQ68ugVmEmDgsU1ASO9+zS6gpWVlexur6K/QcPYnxyQsClpywtF1RmIRV7tOZ5LcWbxU1RwZXKRQGKfbSSuy9uJYdnoU5Mfs/L8+S9x3ubf46fnTvbBMelUlksofzv/LmFUlEAAC2i4WhM7RZyp84HjA4PI8fCpeh20Y9AYNemIbvqbvaNwEvZgFAyev5KW6rfUJYDfkPb4i4ypx0st9EFZldqFVE2+AIO+vqTqLUrWC8sYWVtTvIaB/r7kMkkBTRKFiStPsrjAjME1OsWNNAyYsCig1nCwamw8qFH5RI38DlhIGh3HKQTCRw7ehhPP/Wk5AOWCpuywRKjnYfFUjxOaa8nEFHh/xd+fVHgLlVptBZS6cl7nqo+FtUcPnwIBw8eEnXn/OwsBjMD8swxp1AmpFzs6Br6hwal9GRhaRnLK6tIJtPoS6TgWG2EfD5MDg8iYZpYn5vGnp2TyK9vYHp+ETBNTBw4gNG9e1FoWrgzO49nP/u8tHJvrm6IvYuFLmtrS1I6w/O2VlhDGyyCYh6kuiadlg8PPfAcDo4/hUpRRyLSDzMIfHj5NUzNXoTfYJ5tE4EAVdQxmEEfzLADJ9ACAox10CQnsVGpSZYUm0OlLI+T6p5PbAhszeawTxsEg6Lq1Zoopo04nxcTISOGbtuHaCiB/fsOurEIqkzi3vQdLK8syY43NzesVgcjo4OIR/xyLut1KmSZbagmMdzkIGBhMzcX6FRw96VzAgdLpboEubdabPK1kI3vQSZyCOV8SBaxqZyB67M/wVrlKv7k3/1rnDp1Dr1mDFo3jGqpjp5TRL2Zx9Wrt/DsZ57Hf/7zv8TNG9dRLhWRiIcEbMZjBv7oj74hNjJOjN57731cvTaNerONZCqEL3zheWSzaXk+p+7N4s//7C8w0D8sE81nn3sC+w7uQMsiPO/hb7/9U7WhZJXx4gufwaOPnUWjZaNhOfif/9f/Tax+tDB98aXP4dEzJxEM+CRHtWc5SETSWFmaRTaXwtrmBoxQBt/5px/Lc53NJpBfWxbrValYRjqbFsjKcTmbSUvMBUv2eG9zTOTCNBpN4u7UlJS8nDg6CNNPZVk/rt+4DjOoYXSMxWlxtK0e7t67jn37J+WahIwsPv7oXRw5SrDJcSeBdsuH13/2Cj77wmPw+3sIBwexMFfEW+ffxJd+75zA+R98/zVUS5ao2r/13/03mBjPynn+4T+9im5H5a2Njqfx1DMPy3uIcIaKQm4iULTPwhpCG/7/+fllNBo2UskUxsZz0PwVaCwk4yQtoGF2XcOV63dRXJ3CuQeGsCOTwa1bt7BWWIGTL6Knx1DTDHStBgLhDGatfrw5F0PdnBRoEM/m0EqOIJ8dRVi38McjwNOjQRTCMfyfbGtux3AwPYAvHt6FSGUOerSDb19ZwqV2Fo2ahWP1eTxz7jiKuoaVezfw9aO7UK3U8O5mG8d3D+K//PIqnnnsNIrTdxDt9lBtBVAy+vHrxRoQz6FZziNUX8JvPXIAU8tF7D26C8WNJgxfD6mkg/JmA+GgiVq1hmDIQLliY//BnXj/0l0Euw1kB/rwxuVZHEy1sGEbqIeyGMEGLi9WEWUBml2GX2dbty0qSr1ZgM9Mqsm5VROQWewEBRRxD4rN5cze4vuC+Ytc1FqtIkJaC+m4gUwuDYaMxPwBxPx+RAwgZtBSzUm7jnQyh5tX7uDKBx+hsLyKEHMFtQZ004bfLiBoLeLM6WF85vnfhuFvIdBZgdYzUDNTaPkczM2u4M5ttvjmcPToEOKRdYSdMoJaR+YYt2Y3UKqFcPKRI8hFUqi64DKUeQCWf0RWZYX5a6hs3EIiYQLMVH1vEYleFVj+SMAlyzPoBGJZQqDdQIDLlkAMzaaFsGOjIWtBHWZPl3HPCpmwfGyQjmNxpYF6OIXpYhVTs8uScaY1GhiIBvHQ2VPQhwfxszfeQXNpBc/s68fRvQY6LAbi4pvwpstSBsFBYvHzcSOuBwEfVHL7zTAqbcZ6RN02YB6rg3aHOdpKjcBNOCruWKjVaWtYvD2FSN8Y8qEhrNQrMCImbl67ieJiEUMhPx57+AQWWj28dfESzj7+JHbvOSBK7EarI1bx1eUlVMsFtGpF9GeTGBnIYsfIINrpZQSKAzjRHcTE0jJWAg7e8O3H91b3UisL2w+E/Hl8vnsD/4N2HcYHL0M//Tj+zHgEf2UdQqtHe3xKMkzPxT/Ff69dx6n2NSw9FMaqqWFhilmh/ejG+vH+nQXk236slaryfgmhi4TWwVgyhH2j/dh77Dga8Ry+9+prWFsrsFkDRteH5tocju8K4bc/MwmzN4+w3karyvznLnx2QKz+dD956xyqbTpUSEZM+FisFGGMkoOWzVxHRsk4WF4pYWXdwoaVQHjyUWSOPAt/bRXG2mXEDQo3CJ+oUAyhQ9WlbSMU1mH1WkDPQrddQ7dZRyoage6wWdyPXHYMV6/PYHWzgYX1vIyvnP9w7lFvcm3lEzcD8zKZqJqKmrKxwA3/UCwOPRhCMBYHp0axBLPrgzJnEpWQj9n/FeQ35tGoLWPPzkGYAaq7eL91BIiKOMSmwdUvG5VccBMKCxOJAAAgAElEQVQm8X3PbL8OgRUL6gJUElNEYUvBiSw0RenrqCJKi2suFqkw55y2UY7Vhix8JQvTLZESQCYKH9c6Ki3PboKUhDq6VlYSGjnv3Gzn5jUhqA+hEMt1+E6gy4hrobqocWjsTSYiCIUIqVQzs04ALXlubuaiq1YiJhUVFjf7Dar5uM6huo+KUVUsKc3RdGq5CkC+Y7mmEiDs88ucWyJuaJMl9OImht0TxwVrDtptDfFEFnaX5Sw+NiKKg5cQgfZkmjvZEi+Iq0f3mKtCEs7zm3Fl9wtovPWAZ9UViEBQtJXNty2RE27O3D8pYVOqLw4w4qLzqXuI/40ON4FoMqdWjeFyPITlPCNUQNGuLSBZCVlEteUW2vJXFZVFV6WgLheUqnZtLyaL2fES6SOZncpTSuGGyvV18/9cG65YhF07sZclsNV1oVPJ2JP5I88n2QLXKrxHeFkZfdbTetBDOuj14/lvd3iddfj0CALBBILhBDTdFBYh0WQ23WIUarThdyz4ey34uk1oPQu6wyR0Roeo4hy1HtLRc3QVjSDiI09xKFReuUME0PG5YVSCKushuPQcnXKvE1pTBsoNeyk7Iiym0o9fLA1SGQZUKAuM1wjpWKbj2sa31LHM8FTCEcI1Ud9Lbqwjc3XvHvJasRW2omVepc7yEhBcisKTnEYUd2o9oWC1C5E95bILbCUL0XXauhq7+8SaCla6vdlqE8MVHanCKFVIpRSjLrR0BW8i2PIyylzcJVmXW0VACn56rtj7oaUUeLnJmsINvM/ibgi4cmTZeKGmtUvLDTdumRHs9ox42ZU8dr5/KR7xSsgkL1RgsHIUyv+4OSC/ulEK259aKVFdUKlgpvpHJcKygIlfXiGUi61dOOypsD3cp86xUkx60FJtBniQmFFTBJdBuY4CLl0G42XPbuWUbm0WuddJVNfq6CQegEIbcgDJFFb/XSmyvaxSV+CoGrPu+4wuqHQFkP81wFQPP+8rFV3giSEVvOSYoSCm/D05D17EgRqzPbO8/D1et925PkcF8XohmT4kkwwaHsPYjjGBcbIrQ5XefeDSxeJbMQG0jLvSTfehVuBSgIdkXG6DS+8j0HJNxSXhpae4pOJNDlqk/8qKTJssweVA/4D6XgQpLrTkgExAJ+2J7iXgS4gQTWVKqD9P+ENwSWWeR/4927kHEb2LKwO+QFM3Wdm1iHOCR2s18y2p/GEpB4tlOAjyOLxinv5cVlrFs9kM6rIoV4pL/hnx6vMGd63i/3/gkrCvbdkCLQndBFxabWRzGWRzWYyMjWB0YtQtYSlv2fe5aCXEadabqJVr6sXMApd4XAprOMh7uZZUWqosBD7AJPak9R0pmOE1I4LyVIzcpWWeoNfY7qlsvXZ2qk95/Qj/qGzkg8MHSOVQ9gRqciCgTZn5i/xV2sRLJXeHU90RkjvDXVZ3t1RKn1iOwJ1LHhN3rnqOgpbM52w23dZ0Q+ytVCYqJSHVXAxEV4pLNvLyJyTTKSSSSWkVZx5lkaU8BJeVirRGS7mQa5vmtUzECdVMeQZoJ+lLJiXrky93PkjcqeUgSdXk3OI8FpeXBFweOnIYO3aMy0DD4yT0qpQqUmDD/DnPJsb7b6OQF4harBSlWIh2bt4rtBVQmcR7RvIaMzk3kkCVEhG28n5l8zl3pnncPB+xRFwedH6WQrEsjzzBNXM9OQzxeApF9bMIZTkslHke2FrMrFCC32gUUULeVEquFV8QatKkcg+5YOLkodZSKlUO6Bzk2XrLFkCrZcu9xQkuZQ4OpQ6BLlbyiyhU1tG0yihW8ugnuEwnxMJoWy25LjxIfk/eg7FoUjICl5Y2MD+3Kuc6EU2JqtPiBJ8/V9MlyJ5KyJBhSLTFV373d2VSScDMWItIKCiAV/ZaeHLcXJpCuYp3LlyQzFp5IcjEluc0iPxGXtTMk5PjUoxULBQxMz2NwdyAvC3Ybk07NQP+OdEYHB6SrN7V9by0iicSKbF1OpaNkObDWC4nzbeF5SXsnZyUbNfZhUW0nB4GJiYwsncvOrqB1XwRh44cV3ZoBrN1WWSiYWlxFnOL0wIt63YNIS7EtY6oLvhs51epkgngocMvYMfwUUSDady+/SluT19Ax9lAMOKgWiuJeo73TCweQiLN9tAOjChtzX6Blq2aRREJWlRwUJdhsFlcLaYlIcHuwW7Z6BJUS54LEIhXBFjTshcNJjExtlNUshyTa9UKOrYlu8ebhbwonGXMIwyj0gUsojElL9EHU5ROYrMf7EcsFpIsRobq8++kkjk06m0szK+ibfPZbyBNtZg2gIh/EnadJMJAuj+EmfW3MbN6Ef/7n/5rnHzwLOxaCJ2WhlqZrZUW6s0iPrz4CXyOjg8++EgWWmxuD4eYGVZH/2ACf/AHX4WhKzj/85+/ictX7oltk9D3C194AX1pPms+3Lh+G9/5++9Jxms6ncLnPvc0Dh3ZCcsuo1Lt4D/8+7+VhVqrUcAXf/uzePypc6jVLbRsH/7V//JvkUjmxD79O194ESePH0KjWEZfKIaeM4VPb/4zGo0KRoYewsT4i5hZaOCdi7/G4uYtFCsFaVeNGFnZTAxHqfgPy7symYgJcKWSpFKtiQKdbgFa1KdmZyST8sSRQQR8XaTjY/jk8ifoy0SRSscQCiZRKlaxvDqPPXt2iEo317cTlz54E4cPUdUaQCyaw/pKEW/8/DU898JjsO0GvvfdN1DcbAvQ/dofPisK2u/83Y/RsTkR9OPLX34Ryb6gZKl++MGnKG62ZNzft38U+w6NyHuRiggCbC4OqCKT1bnD3W+aJTmnoCIpgI7ThO2UgKYtO7CW1sNCXsf1O7PIL9/B4yeGsGdkVAp9bty7CrPZQLFioe0Pimqh649hoZnEW9MaysjCZ0bh525J3yiK/WOSX/d7Iz08NpnB5U0L37mZR0FLYzTox8ODCWxO3YA/1YebegKXO3xObRxqlfDiycMIBE00V5Yw4uui3u1iyYghaDfwi5lNPPnIg6je+wRDVGsF07hR8uPtxRbGjk7i9qXb6G8t4Ktn9omCb2G1gPzGKh45/ZDkCf/k1Vfw/PPP48qn19A/MIL9h47gB//0z/i9L/8eygs3MTQ4gL99+xq+8dgILkxtYqGTxucPJfHW7bLAjpkb15E6+ADeuTaHCGwc3zmE3I5+FAsO5q99jCdOH8UPfv4RMmEdg3v34e07JVi2KvnytVvIxYPIxRzUNpawa2wA+fyGvA+4KZfL5mTDYW19A/F0Dqtr3FRoIc1xt7CBtEarbh11rYsGNzztPI7GiziWuIOnT59EKEi1exVaV0cTGlqag41KF1c/ddBqmzhybAhD2SaMdlHy+mjlvXJ7Ho12DA89ckwyLuurZTjmKiL9D8LSRmXxvjlzGcszv4bP18RKsYd8dwQpp4HuwgeYSHMx7ohVnDnCfquOAOfNRhTNJs2/PTSl7VaDwVy2joMWN9nMKOCLY7MEWLEcbq4WcHdmCS2qNWo1ZEMBnHzkAUQmJ/GzN86jNreIcxMJnH0wBaeTl3cWX0bcACZM4hKB72VuMKrNNUIdXTIWOfYaRgS6EZGIBO7bdtFGz+e2NEtjbRiOQyWTHwu3phBOj8Lu34uZYp4BsLj80SewNtvIBBycOnEQ9WACb7zzLo4/dAqHjxyX56zWbOPatRtYWiDwKqNW2sDwYB92jY9idGgALT83AdNIrto4Y/lQWC/jZv8D+LO1fuS1NGzdwG5U8JeTLTTf+DZG+gysrFzHwmNfxZ+UdmG+OoFmN44+s40n9dv4uu8aDnQ+QOupEFb9GqZvVxHqG0Yv1o93Pr0LO9KH2zPzMhcKooMMsx7DfhzZOYrJAwfRTQ7g+y+/KhsDxc0qYoEQerUCduZ6+OyTE4hqK4iHuqhsVNCoOAggjIDfRKNWFZUNFe4UZTRtZqjqknPX9fNeY36qApdcXNZqPUzNFlHupREYeQjZo89Bqy6hN3cB6RAQYm4aVYn+INqOIQ4AZmwbJlVWNuqNipTzBf0akoEo/GC2ewTzS3nkyw2EIwlRTUVM5qgznoU5fZwDE0QQLnZEmUXIwnPBTda61UataaHRbkpzdYsijSbXGJYorbmciyfDOHJkB9LMAaaqmFCEDd4EbwKc1IavuzupIBLBFDePROJFOZKGFm2HrZbk8hm8PxknReDD+ZKUVHAto1RJSuWkAKpai6nltippcH9PJJxuVh/lkoSMor5UC1dx6DFDT5R2qgWZ6xfOx8u1Ehx/RwpVHB+hYhOpRBRBkz+P4wePhznwtNyqDXqCE0/AIPCsawvcJbCWjX9DvU8E3IqD1oVztDHbqoiDSkWKDfiMEgjRuQbHFms5P6HV4noNqDccRFjAJmo7WoX9rpJKWST5nuL7VqNzqsOCW85rqMhUzb9eU7IqCNlWo/KCirjFBT2cCymbp5tF6Vo9ZYFPErUFNJTFnX+O6wj+yrktrw8hsMoxVHhE2aDdDEsXNEvDNnPhBWR5+YUK+onyVApTeN35+ZTyjj+PcyQpUeHajcITzue5huNnctvkFZzxK/gjNnQKUtwMQTdbUanDuBukClCV+lZBQUZb8N0kiSe0/hsBdDUHTToPgiFoRhgac8fBkrUIND2GQDAK+A3ZjBf3oyP6SHH9MEOaX/5OUwAmy/kC6Mj1MlTSoLqbqW7keEGlrjz46pxJvqJbDqMUn+qaiifVhb4eyKLghfMF1dKuvqQ93C3gUZ5w1a4shSSuyoy/qgxWBTA9a7TEtvG4NN6XClzKGtxVpHrgUmzmrrORf1n6BHg9hLu6qMmFfr9h0ZVNBGUfVhmWW2Zh1+LtAj1XvCb3int/KqDtqTK34RcLbj11p1LxukXw7jixBa5doL9laya4FKaj4uxUO7qKlPCOSp4T97qICM0FiHJONa5HuwK5GQ8iIJTCD+FKSgyjIhU4DjM/Wt2jKmqAogqVISqBBzwvoqx04w88AuXBV8/nvr2voAiVqC19qjOFTfb8VRj+fVmwHhMU/qnGGY8TioLatdYryKx6Mbi5w8/C2EQ+d8p+v72Bs21VV5ZstV/iXh+3gIdjuPKYuGVNnnLy/uIl+QgKZm4DWTf70g2EcNM01cjkjS3SVK9yaeXd4OViyj3t5sh6oNQt9ZFP555Pz4YureTMuNzOeVQ7agSXXsYlAQCvJgc5qvqspmoF9a4g4RIJrQy60uqtHiLv5XW/4tJrFZdJgaOUi9vgUtnFCS6V5lY1LXPBQ2vvxI5x5HK5LQWlKC5d1aU3aCiYqizEBJcEOUqa3XPhXUpgnPfPVp6lZDeoS6BeGNuBtOpUq3xOLqipCCO4ZIt2qVgUVZcXDkuFCy3VBJdjY2NIp5PSlE5w5YFLwlDuSHq7VQpcbocu8xi4qKfC0gOXhJbctSK4zPXnVIbi2JDsmlGtxF1pNQlWOxnMnatVavKQeG3q6XSfDKAse2HTLcOHuYPFL342hrvSJk6AxV1GvvWpTiXwjbBVOxjcavHm9ebAzd07nk/+PcJJKtQIL6ni5APAFw1/5fEToPJ7MaeHFkZeH35xsiXtwywhEfAUlnNVoQ1DBSZKaQehJCdIHEBU8RJb02mjMmTCR0BN8ElIJ7sv7i4XX568T/hZ+gcGBMgFwyGxZxNWMuOyXKlKUY8oRpvK9h+LMS8zJ+BSLLQEn/EY+lJJt0WeFktVJtPutLG0vIzl1WXJuTx2/BhGRlkO4EhkgbQxV2uIhaNS7sO8GA6snGBNz8+KWrNSLWP/gf0CvFl0RFuyd9+wcGd4eEQ+BxWtPDdsQeeELMzSmoAqKuK1jBFG9nryWfhnaNv3yn04wBPGEbCyfIvKQsJqr/Hey9TkPRqNxTDktpBzos/zy+eC55FgMxKLoNKqY7NYRK3agEFw6TfFys3j57GEoyFRZbL0Yr24jHqbCsyaWN1ohzU48XOYi6RhZGBQ4Csnl7RuLy2vCfwiyCgUylhf25R/j4XjorjkBC0SYvlJCyE9KOCSk1Bmsf6Lb35TMqXya2uoV8uIR8Nyb6mgY9o3AqI+yxdLeOfC+6L85jAu6tiWa5sn5K9T2WQiaBii7uV9NzoyLuCZ6kEuAOJx1bjNkg5OAjY2C5iZXUAymUIykUSPJVVOD+lwGDHDj26rgQO7d2Npdk7uma5fR2Z0DP0Tk+j4Ayg1Ghgdm0Rps4CQzgmzhoDfwcz0HczM30OhtomOZkOPEMqzxIglNgSOLOQKIOTrR7nYht2k7agL3Wwhkw3CpxMcbsizxXtmcDCHZF8IoWQPRoR/t4ZaqQa7SWVgF22LlroEjGBMWq/ZkGy1HVjNjpSA0JIUCkZgmkFooRX4NROGP4yjh0/gwJ6DqlnUcVCrlrG4MItSRRVX8Vlj2VKrxRwhC0HDknPMiX9Ai6DZ7Mg4y82ZcNhAqZJXTcp2F/25YdRqHcxMLUpOEVCTVtfBzCiy8V0wtX4mxGKjuIpC/S7ytWn8yZ/+Gxw+eAJ2U7TA0h5K9US1Usf3//GHOH/+HQRNFkMR8mmIx5kTU0UsbuCb3/y6Ov+BAH7yk9dx7+6igDTa7L/y1S8glYrK+PDJx1fxl//Pt5FMpAUYfuFLL2LHRA6dbk0Wvv/xP/ydPM+WVcK//NY38MADx9Bss5iujX/7p/8HajWG9ANf/tJv4+ihvcjGdBQXaNv8OfyhBQSCXdRrKWQzzyKaOokPr8zgl79+Ez69i9zAACJmBoO5LDKZiOQXcqEncE4WK4xZ7Qis5maCz2dIaZcDC8f2ZxEJBURN+eHFi0j2RUQFHYv1oVCsYmV5Frv37JDFX6cZwpXL7+KBE+MobBbw3rsfY3WlgHAkgK99/SWxJf/tX/8YvU4Ye/fuwrnPHMT6RgGvvXoejsMJoIYXPvc0oglV3Neq91ApqTzhZFpHMsVNqbZkCWv+gKh5Gg3GG1DZEkaIiw4ujqUBF8pGZWiI+UNoNsuwA358eH0d1VYP+eV7eOqhUeRiCbHrbVQ2sLG8IspWgiAuxNs9P5bLfqx0UmgbfXIPiOLTiGLg2CnohoNYeR7JgA81M4slJ43FWlusm4MRE61yDYWGD2vBCJYDDhpODelyGfuY69qoYffQEAqr69i0LNT0ICYTA7i0sYrdO4bRLi1goC+KdcvBQi+GT4tdtPQIYt0mvnRqH/aEbLz/9gU8fPYxeX9SDSv5zAMDqLc6uPjRFaRyw9h38CjOv3UeX3zyHGoLV1GvlFAy0njxcAJTG3V8OFPA4UgFVxaaeOTsOUzdu4fFyA5cvLeBVNCHJ47txvn3P4JjWciZHTxx8hDOX7qOXf1JxMZ346/evA4tmEQ6kUR1aRYvPXockdY6lm5dxckjB7C2siSw9PL1aSSHdgBmFEvVFgZ2HcCvr9wShfrxvWMIVpcxEGhhcscIfnRlAZeKXURNP57KlvGV8SmMB1rQmZOoWTA7Ppi9GlpBDbP1AN46v4lUZgx792cwnG3D1yhC7zKjysGnt2fR6MRw6pGjSAfjaG3W0dVXER54ELbGjd0OnMoC0JyGEWij0YviJ+9ScVlH4+7bmMwqsE+/KRVUOsElF11GRHIfdb6/DbqGfJJx2bM7aEqTRxw9J4ZS2YdGJIt8R8Ola3dkQdxcX8NwIoKjJw4isnMCFy58hMrMHE4NGjj7YB8a9UXZfJHMOC4WOoxGMGR+oxpCOd9UC3QuzKh0ZUmSrofQtGxVLuC0BdzwHUtbMfNOqQTq9XSszy7CiOUQ3H0Kl6fvQgv68cmlj9EudZDydXBkzwSa0RR+8d77OHDsKM4++gTqDVua6j/55AqWFhbEKs6Myx2jOezdOYFcXwq+no2mT8fmtbv4cnY36lem0Trx2/iX0xry2QkES3n8j+NhPPGrP0MkN4j6odNI3f0lNg0Db0WO4kf5I5jqxmH08vhachNf6l3HkdhdLB4tohKJYeZ2E8HkEOxQEhdvTqPmmJhbYb57HVqnjZTpx2A8iMO7J7Br9x6E+sfxyk9/io2NNXStHiJ6ELXCKnIJC7/17AGE/OsI+yy0Kk3YNT9MPSrzE77T1VSfecp+NFs1UR2xcdbRfeiobl/5b+1eB5vlFmbmymhqaYTGTiF77FkEGivQFn6NpNGGoXXg13rosdndYeSAKVEqnKxwcdymuoe53WYIequH65/cQLnahiWZZn6ZN3GTkMVWIgyQdly13uIYTvuqX2N8knIxCeByuwIIc2R10uPGI0tP1J9LJCMSDzE4NigqLgIz2l67fMkSrnRpuVXFJVRsiXpP1GJqQd2gQlCKI1QfAX8KlcHM3STksPh3uHkkAgLCUkIsQ5V6sDxMFGCCAF2dkAfHfAiw9dlViXmRXbJh7GZSqvWfpxpkCZVf3Eac029WC+gGewjGmS/OuQWjewIIh0xVeiMWUVdpJnmcbBGmK4xKWhYzEhhaCPq6UsbFTybwjRsJosJT6kAPYDBqwsd8W8ba6KbMna1mWzasmZXHoiFmZlrNrliRKzXmmyZgs1WaMMWgklfZfsXmTFswbPgILO2WxG0p5ZtSM3ouwPu6drbWqh788VSXCvZ5Nk9lGRcwwWMmkHIFUSr2ia4ZXjmusdj6rqmoKQFnrppJxdx5jS9KoMAST1cF58FSOuc4FxZoJCo3hSjuP488n57FWLVuq9xAJdYJbLUfU5mozr2rvqSbysv1dNNPmbEqEQPyGRQ44hw+YIZhmCyUDUq+erXRRIu/aRpwdAMafz8Yh24mAC2MrsNCLioxlbJYGqq9eAGnLSpLrduCv9eGnyVd3ZZ7nSz06ELssPeA60uuNzmeaKKCVsCRsTaco1LFqXomFHaWq+7q7BT6FFVhl7EOErwpx8DHmGpKVz/mddm6YEfdOxyZFJznPatyL+U7k1fISVHQXa4mldMi9lFcQeCeRJ4oOKqiGBTjUNmKLpQW2MzXkqvKdK+FJ7LymMX9mZdKqacUjtwoVJBKaeS2sZabU+mWCakNDbdx28tc3IpLce3Rku+orM5qtN5GZOIadAuCPFUomYriqduhmOpYlKFY3rciJWa25P9H1psASXKd54FfVWVWZp1d1fc5PTfmxDGDGyRBUAIoEaQkiqIomqQsrb10xG5scCPWYUXshtfhUGxs7EXb0npl7co2qaVEHaYlkqIkkIQoHiJIADMABoMZzNHT10zfXV1nVlVmZdXG973M7qG2GcVp9ExX5fHyvfd//3cwVTzEQNY65p6wvhBLWWFjBnwncBkD6rRBC6NGButQsdtTVBdGafdx6r3wf5MJEQOoEcYX3c8IazLeEaoZ+ZwJuPx7ImtzyjHXkLNpJKOProuBuww4yTqMoZY85xhrMnjt/czzA49NM3cYtm5k9fsTx2ysECJ7jGgEx/ONYcBGQUsRwGnk+AeAtsZyNAzuB5LN4IjONArz0a2JvWSjOy0+aRTqY25rBGxGgWmJR44djpmp+8aaDIEhsMFwHrPIm0Qugpa+95NScRbvZLsJjIkGyv3ApZGY8kby7KOksRi49BjWURd4SX/LZqspOZLOl4a0kYfizPS0/NLoXxh35AhW7svF6flANmPkAkyAgYuMvNQcV906ssf4up9xGb9XdF32Kcixl4gkmDRs5fFHoAeLv3qzJfCoRuByr7K/aLDTSrnyxPi4WFpDQwUjK200DMgamQ3rehEsjIC9+4FLs3kxvpAbGxvY2dlVx4pgI2V/ZFxOz03LdJ3emjFwSXaT0tPCn2Rc8jMoExwaKmngk3FJsIrAZbxRIeWejEsyJ8lOjGUFMUuVAScEZckKIiBmk6EZAZcERikVJ9NSwGXTpPvFjEtOCtwMxOFIZAdyIqVkhyAcO38cYiy2R0bKYqkyZfzWrVvqqBK4JHuREupWs60OOyXRPA4CjHHYj/xWo3RtPjLafMRIfYJgfAkzs7PyoEta9OX0UG/SZ7Om1G1671Fy32agE8ND8gUQ7GU4DwFKAhjDQ0UMl0rodtu6zpLEYIB2t4179+5iY3tTwO+DDz+kBGoF85AZ6jH5vY1SYQjTE5PyyjKSmAA3FxewunZXwA69FMl01nWs1RW4xLFIAJXgJSckAsNkqvJ6E1wlYMZNidLgFeST19TAz+UYbTVampwI/hOQ5HWjpP3E8eMCJ+VdGfmucrLhNeUY4EJESSb9bvm5vF4KCsrlUB4Zxsj4OOxsBvWWpxAVpYozJICAcreL4lABTiaNarOC5bUlrG+vIGGH8AcdMUZKwwWxLClD4nPy6MMX8Pprb6JW99BodLG8vIY8E00193JWj9jbAWUQTGh3MVIqi13Mbji3EATXj84fxqc/9SkxFhgk027WJSfiPKCOFo2WuenuA9t7Vfzotdc12bDI5XHzevNPTpyNGhmr9I3ixp5+og7Gx6cUqMRE+JmpCRw5PC9gi0E73FFs7+xiaeUexicmxYQM2ESpVdFt0Ay/r7CDR86dgbe7h7V769oYjs/PY+LwEfgJC+1eKJk5e3hhp4ssTZdTfdy8dU2My3aviSDRQ9Nvoe41jIfJgOmWZXjNAP0ugSEHXr2ldFQ/aEpmzCAlppLTnypfyGs8uLkUvHALCbsF17aQCBNIsFdAKX5IBr7pXBMsoQ8jN+f8rD6pKGECjkWvKBtWdkfA0kh5Ag+du4Czp88JOOYG6M7Cbbz26g9lW5DLU4Y9ECjV7fLJ6SCXYbIkg83ymJ05jqCb1DXk2KFHZ62+g82tTY2xB88/CiuVw9UrdxTs1OvXMFRyMDs5DvTSmJ14AHfv7mBpZQWZ4gCtbg3/2//+v+LsmQfRbrTJa4LfacBKFLG6sos//8pXcfnyG3pWaI8yVCJ7mUUd2e1l/JPP/qMoiRL46lf/Au9eXzINnWwKH//ln1NAE20v3nzjKv7gS3+KoUJJkvtf+eTHMDPHRlEbu7tt/Nv/84/Eng46Vfy3n/ssTpw8Iq/MajPA5//17+j68jn4xMd+AWdOHcPchI1L3/8ikqffaZQAACAASURBVIMlJO1dDJJ1hIMyvPZRXLj4X8ILpvHFL38ZqxsLknZfePhplPJ5pOgL63fEJIrZE2qEqaFI1mwPtp1VgJjvt3Dh7JhSsPPZKVy+9DomZ0ZQLjFcbgY3bt5Brb6FI0dmFNpx4+oaEokWfvmXX5Df6ze+/jL2Kh7mD0/h+Q8+LQbn977zNnrdNEbHynj8maNqDrx7/S4G/bTmYiaUJy361vXhWEVUKxxsQL5IuwWukQ2xr/k8shiRNxSTlvtM+s3IQ9drc37pCfjd2fOwt7aLem0XO60a7lYsXHzivfjuy1/DRKaKkWwBtpNBMpeGn3QxSLoq3NPJPgoMv2r4aPiUBmfUiEvKACsBP8GNOJDuUypkw09QNh0iU8ghk3SQTWXh8n3TjtgeZNbAYWeYz5YD0vY6PVqwuPKA7DKsptnDejCkDW8oc0obda+HMFNEy87Aty10ez78blNFTKufQ9Idkt83/cgYWFYs5gQaEzDgNSoUh/DAiQks39jCkJvC7MyUUpZbmwsoj08iGKQQ7K7BH1i4ePEx3F5aRi0zhh++eQPFNPC+R06j49XFNJwt2BhOmwTWqZKLq2vbeNfPYGGrjbGJQ6itLuDFR0+hs7aAntfCzMwc6vWGPJ+vXVsGrDx6bODMH8Gm18bbN97BwK/hn3zyBRxKV5HavYlswsJGcAp/cLWOq7eW8PyRAT57/i6KzTX0rBBtqweHYWvhNiMSsNbM4qtfX8Dc0bPI5Ts4f3oIeZaCZFSlUrh+Zw17bQtPPv0ghp0iWltN9O1tZMYvop2YEXiSaKwgqF2HbXUQ2mV845VN5Pwq6tf/FsfG0/IOJeDIldzp0zeZVY6LTmdAQjvajpEiptlLZ0AR5VgMYUkOYWOrB4wegjt9GH/yFy8BtoPayrIYl48/fREnnnkC3//+q1h+/Q1cGEvimQsldDpbYoVzHNCzjBM4n9faXtXkPch4n41XRSobtlTABnRWBRYDB7v0TSTExgOjN2qSoYtp9BI2du9uwB9kcfIDH8OPb1xDmAjx5mtvoLXdxmiqj2Nz4/AyJXzv0mXMHDmKD/7Mi2jSpsPJSyq+sryEVqOCZnUHJ4/N44Fj88hl0kjTk7fTxK1X38JnH/1p9L/1XRQ++I/x8cUhbDnTeNJfxW8krmLq2jexfuFn8K+2Cvj1qSJGbv4dxucP4Xf98/jzWhFh6OE3z/Rw9K2v4LEjIe6d62AwPYub7+whV5pEz85gcWMX2802WrSLCHyk+j1krQSKdhKjJdoWlVAPBgq+atb3TBBlu4PKZgWjpTZeeP4U0tgCOg3YoYWknxGbn/YF3Q6bZbbIFvksLSgYUtkxIRGRzyXTfJmRE9oprG/XsHBnB0F6FOnZixg5+1NwuptIrn4fJcuDlehKhk0vuyDBNS/FfiL8Zhc9ehUyrdixUc4WEG43cPnVS2j7AdxyRuEM6Yhd5hPQktzbgFFi+tOXzqATJqRGScCc2mMf+ARsFtkMieGenGM4bWN0fAxDw2W0e7729GzKUYoedDxeBSkh9EGmjtdeQ8AlpYtMsqfMW1JGIzOWNSVnYoaPMIREwSOWVGFxY5z7K5IKAoI8UfYBwUSxxQRUmM9imO8gEPoUBTIolsUcC2W/VFaRhUTJY+CLlMDagCdebVRg5xPIk+raD7G3s6s6pJDN6U8Fk3Ju4PFHdl9sKsvrnuGyqsG6sPTEG1Yj6zpeZ46NXq8vkoUscQhw9Qg2cm/FBqULr9HSPpvNjnSGYRgE4RKyvfF9aB1380Pw6ffJNYFe/Exp5wUkPDRgSyLQOsMQJ56DiDIi6LF+juSackuKgczoZxGzKlY1HgSjRKBQxGxlbUYAQaUw/09AN+XehhVJ2xju2QyqEAfyGIDCABJRwAlrdI41jkHJcw0wZrtpWQSRGMLaUiBdnEocMedi5aPArPvCbo38P40Oa3cCEVHatgLJIktC/XuC9KysFFBj0rapDCTsm7LSSNmUxHJvSyYqf5ZDJl9CdmgEuZExtPw+OsriSiBpuUhaGaQs7v9NxoOR2UaeqArIoTyebQQCiX2k2DQgeM/j5HPDOsX3gH4H1qADO9mDnaS3PlPiKf03HpUM2pHsO2axAhpz/DylZkcgrwEuTfx3DNjQqiQON4kZaiZNXAuP8UPlZ0RhPfL649QglmwU4mQWED1bBsMwz5UBLo1vKi0LaMUgP8uYzTeglD3ypjWPvKmdozHBJgdxnn0vxAhZF0GIcwbxkdCAl0ZGfoAfRqhjpNg78N00LMUDMHKfYRkBr2KORvdJz+l9IT2CRONQ5cgOQf8dAXX3/6lxraZIFAxE/NaiRJzMS8NAFbkuIPBq8nw0tikTZzNmQJJRQqClAS55vgTpomvGs9D4N9Jwk8geXYsYVOZcI5DcgHumUREx3GPgMpJ+69KZpKR9K00z+x4wLiN+XqR+NEQ7EnP44pdRqJpmgSDfSGrP701jIPLBjVmP0Z3Q38VIcQw7R7foAIaOheXmH8T/tX/9o59FZ2CwvHgQaLyawRG/nwE4TaCP+TNic973O3qPmDWbNPYJifPzs0YqHvkf8M7RB3BudkZyUiPbFRVRqdVMFufiorusBy9+4A6cRY3XivGzvD+cR74PETWXg7LpUb5Fthul4jFwyR6A8ZiMgcvZmRkDXg0PCzzReyog5iA8RGbRUQeRgJi6Y93uvoEr05b5IoAWJ9XFA0weIlo4DNhlJKPm4eWEb16GnkvZNo+3VqtLKk7wMv7K57IKcpmcmFCieCyJplw8Pm6xLaNAmTidjwumKPvRAsDNAIEuMi7pAxl7hExMTmBichyTM5OYmplCu0MgsSnmoe6LpB9kXBqWHycTfilgJ1/QcOFmgP6WTBXXYpbgftuBQ2Cy20W9UTfmtCl7P8SFHpeUihMQ5rVlkIpLeVXa+EjyGAhYxsAlr5Hk5qRA83i6TBHO6f1iE+xmqyGgMJbYM8iI1+zw/CGsr6/hyltviY1Jxu+5c+cllb53bwNr9BBcWxd4R9Yr5c4E6/hZlEYaYJqTzUEnSCBcuYwjR45IJsSJqum1JKGkdJWAOdmGPD+CxGQykKVIZiHDqVhMG6l4WX6X3U7bmNhGxtHczNxbu4edyo7YuAQgGaJEyrYBez0BiGQDjo+OwVZKmTGKX924h3UCntU9nD59WgwWnhdtGXht2OnmvePxEOQlkE1vTi68DKuanp5BtVGT7J3gIoNNxDJVo4GetF2kLVtAFcdXzK48duyY2LgEN3d3d+XxQ7CPm0R6q/IaMRSLDGI+a/IujZLHmaSXJqApiwEXxaESpiamtOEjqEwm8Nj4MGzHwsq9Rby7cA2Nbg12JoF8OYtckSEXPT0/nEPITJydmsFrr76BVoOdLzJDDaDNa8DnhMfKe2xCtyKWbiRJKA+V1Thx0y6OHj6KF57/aXkV+R0P/V5XbATHTaMfAyEJpob2sbW7h0tvXEE6Y1KMOeFz7LNJw4KJklYWCTxGvh+v9bmHHsHfvPyygmnmD80KKOXz99aVt1AcKqsrvHJvHVPTMxgZGdO1YJjP6tJt9IMO5qYn8Oj588gnLKyv3IUXBJKKl6dmUG13VRhwk8xzchJJ5JQEHODWwnXcXryBaquC7qADr9dBV6mMLEQoWStoXmQneHp6Ans7lLq3UK95mJ6alRcnwUuv05A8kuE4ws/tJjLFUMnlvVYXXa8LJ+XAdQmAW+gEA3g+k8V9SXO4cJMRTr83lzYKeU+NkXyOTNgksuk8Pvj8zyig7JVXfoibN66hUd/TRp9FBdmt5dKICrzdyj2MDnNN6GO0PIfTpy6g1aAf5h2T9plOoN7cVTo1mZpnT19EuwW8cfmG2PiFkiU2ab26iWQviQeOPYilxQ2sb+7AckN0gg4+/3/8a1x8+HEE7S4GYUNy7W7bwsZ6DX/8R3+K119/TcybcimPQ4cnMUjQtL6DwlAWn/70p5BNM41+gG98/a/x7rUFjcGxsSJ+6eM/h/JwUfPkKz98Fb/9W7+L4dIYhooFfOZXP4HDRyYQhA0sLm3ji1/8usaR36ng13/9Ezh//ow24ZWah9/8nz8vGShZ8v/w0/8Ap04cRthuYMj18c71P0LCuY5kqodaheynX0Um/wi+9d0f48dvf1M+sIdmjuDZJz+mJl2C4ExgksRl76LizLBI2JHlysrxcuPWLQz6HTz31BEg6GJq/CRe/vZLmDs8iXQ6hbffuo5XX38DTz35MJ56+lF87evfwOLtbTxw5ig+/okP4ebNW/jhD95A4AOzhybxnvdSbuphd4sbeLJXUyiNmQZkp51Aq8mCMcTYOJtnbUla3PQItjda8kVzsvSu2qaKS2sKbUU4f1NOb9ZZNjc93GVi+uYWvBbXrhRy+RHMlKeRzTHF10LPmRNI942v/iFG0xVcOHUWk9OzaPZ91ENekxTKOVchNAQu2PijXEcbNgIkYSiFZNsJ0e7zm7zCpvpOG32rin6vCbuVgh3Qr48p29xf5BC0LeTsLPxBC00rRCfjIOAGjcEqPQIOBYTpJFwMIZcroNll08oSUMIgj1yGe4KeJKZkzjW9AE2CA2SPqDHm03QabiEvKSlTS42c2BYIkYWxy6H/asJ2gcwQltd3YGcLaPaS8PwAxfIIql4biVTkFUdmlMVgniIVU/A97hcCzI6WMTU5gbsbSxg+PINvXVoCMiOYGRnCAyMunMBDOlvEVjNEwx8o1MtvtXDyxAk1Xt5dXUOlM8BmzRPDYaKYRSGsYTIzwIXTJ/GjSwu40mSKeogPTlTxuXNLGG2top8M0LaJlpA91QESXVTbwMZGCTcW15HJtfHYIzNw+30F6HCmvrqwioqXxJNPncdYpozGZsMAlxMX0ehNIjnow/HX0W/cQNr20HdG8UffuQu3W0f1nZdxYiyNXD6n68DCMzPg3GfSYElOs0ILHceEGtiUaTNz1nXhJ+njV8LKXQ+5Q6dw5In34N/83u+jw1Tltodsv41nnn0CRx57FD/60WW8/Z3v4pHRBN57oYzA31YwlApFo+vT80prGI5F7Zklm4uc5em/1UuIEcx5iEVk0GsDSRPewcTzZJLMLt73PO4tLqPeTuGxj/4XeOP2Lew1K7h97Rbq6w2MJEIcnh6F5xbx43euozg+gQ/+7Iuai+kJd+XKO7h3dxnN2h5a9V2cPXUMDxyfZ+tA4RXrq9vYuL2JX3z0GUy89BWUn/ooPhs8jisrPXz+tIPHfvDbwJmz+KJ9DH/RnUN+xcP/ctqGe+mLcF78FP75pSZW2hb+w7Mp+H/xW3j6yZO4Ph5g20rj2tVlhWh0KXNUUIyNobFRNcwHPR+dZh2dVh2dRkOKoHS+iFIpi1zOlhKGDeZ+2MXK6lt46sljyFgNhF4Dbt9F0CCDlYxWqCFMM1Jaa+RcsgQpR2bx2kOPyJoUqwn0UkB+cgLL69u4vbCF0BlHcuIsymc+gFywidTKd1FM1eGgrRCehOWgl6R3H4HLBIJmgF7SRtd10LfTKGWL6G3s4N7iIoPFkRvLI+h3kaJXuAKfTOghpwQRRQZMfTH6aUtsGnqYpSVPlYScLC360NsZ7RMGHD8+mcucG0K0WSdRoRRZBYVdX894OiqwO6oNGIxpwjFV4rH+SHG3wXtANRYBNX4e/V015HRfukkXSdvVfon+9dzjcwyTlMAahJJ01uXqAZBRFosdWVt1ee1NCEjMljKNc2NVxvlMvomhIXpwP09lF7+4xrDZWig4sljY2thGojdANp1R64HpvgZ4MAGnBH1JUuCL7Co28HifUzabEYZQI1mrQGHWBYapZpJ4E0oJ5n4wk3aRtozqhntq3qcMVTxUigShbCXIym51e3ByBXS5NhBA4EthRHxOjYehxboBfdj3QREECOWBGNeeAnVN4MiBp+QBBCAAJJKA79fuUbAJbQWM72OUEkyAyLINCETiIgE0jm+xPWN2WCzdjEIyImIR6135XGqNNJ/Pe0H/dX6vME/uO3Q8xn6AYFQcPEuwgWNDfpIC0jigLIG6A/lgMuyG/qSGcSnmW5w8zGdAwBJDtKgmo6TeNiAk17BeCkHAYBUbjjuEbHEESOdR9/lHEbabFfDUbjMUl89TQnUuxwL3llTx8DpQZWMYjRHAHgO4fPjiYGqZvZN5yTllF8mwhWTYRoIsTDI0aRuQ4It+mH35QrMvwMaZrvOA7G6GP/Hap/bBI8OUjBLsdUUjlhnHoFA0g4UQuLxfLq5wkuiYBZJKXROq/orBsdiHkv/NZjr3uLyWBriklZtMs+THyetkfDtZl0bM3egZUKK8iFYmVV73iCByZAUXj1sjS44Twg0iErMvY+V0jJNEofBReM/+TyO2aCRZj5iEBsyPrBPu896MgdQD4OwAfxJTMGIJHngoMmzMdE8SxO3pCZMyQWE8F/oZs64x8eo8Z9odELiklUVSoCXBTQKZxtIgSlUnsGnwQQOu6haacCBZq0X2ajGAKLAvTvM2qKrq9QO/yrgRcZ+FZHQ290vF4+8NwdWMLzUkoppZtoER+LfPkIxs3uQxGd3ng78j+GqAZ4GQSvmOVCExiBgD0jGFNCJ07gNgEYwZEy9jxqWuaAws38fDNQB0NO6jAB8DYJqvn4C1o4s8IIjP8f/k2dOGIE7ZMAd02EOpPKREbL7kO8i7TxCP3QffN94oXPDlHxBr0CPNO7sLpMlHQTycuAy6bzZl+8AlBmIu0t+SzDcyyAheGj9MbiYM45KLOtmf84fmUS6VIgCQni9kqRj/Sk2K4sYb3wcBl/QsjKXi/YFAS4ayKMwk6h6YDkHczTRG0LGBrGivpPBy4xilovFCMVG8WjesN3lc7lX2L3CezMZ94HJGbDWCHwT2TEfC+EURZFEiNxcmUceNcXHst8Dzoj8YgUuCSmR58qEg41Lg5cwEJqcn9b5kLsbeo1x5eT/8jq/OsijVEY2YwCE3ITqHTht1Ap70ryFzkIl9GSa5BrpmMj62LPB8yOqjxyWLKnkv+j6yjiMWKzsZPH5Krnm9eR8JnlEqzkJVmw0/0DWLgctcLiu5OIHL+P4QGGRQzMz0FGZmp9X1f+PyJTFNeBvI7hgdG1fSJgvZ5aUVsQIJThO4zGVz2oBywVTXQUbJ8XU115Y2A8eOH9cxceJmJ5ry8N3dPQGXOm6xUdnZg463ODQkII+gLbv0BB55HWgRwGMzciNb45teldV6TR3ZU6dPCyglcE5wVlLxagNkrhL8JHitCT8BLK2tYLOyLen6AycfkFcYrwsT4TkGCcpSqs+NIX9nYeEOlpaW1TEnEDs1NaUgD4ZfxAAxF39KngkkU7ZULgzp31F6zmvG54O/y00Ij5HjTKB3RDPnv+H50+6AoDfZYvx3fG4UekUrgEQS5ckp2PRLzA9hYnxSz+Lu9rbS4q20hUTK+Fqu7dxFKgNkCw5GJoeRLWSwtbOBna0tMYbN+PVR3fHhd7iAukoWlgeR62hC5UZDMqAex2BHKwQBdM4zZGSPlIdNMNbIGN7/7PuM67QCEPgc0FKAXWfxBjBI2Oj0Btja2cOly2/CzVAyPxCrj2Oc4z/29OXnMeiHrNuz587h+ANn8Jd/9Zc6jrFySUy3Zr0h2Tc9eNnguLO0iomZWSMfD0Nsba7jzp2bOo6jh+dw7thxjNgO1pfvggUEr2PDD3Dlxi35pHHxGxkewXueeBIzkxNIW8CNm1dx4/Y1BRz1Uj002i002gF6AVdhGvmn0PU5z1Rx7PiMQNvKbh1+J42JsUMCl5mkTW/Hrk+rBTIbkhgaTaJQZhE0QKfhwfd8FQKURu3VGvLSsjM52ARVEim0PVo0dFUgEdQvlAx7iGngfBWzQ/jExz8h5vmf/dlXsLhwG81mFZT8MPiLJm1DxbLxG+0zBMf4tlmJIRTzk6hVOwIpxyZGkEyG2KlsauNWr3t44rFnsVfp4m//5nWBncOTWczODqNe2YSTzMJGDpWdFoJ+iHSmh2Dg41/+i9/EiaNnMJD9l4fN9WWFIfD1h1/+Mt568zJyeVeS5/MPnsDDF04jlSIjtIUHH3wImXReDNO3r1xHs9bWxo8y67PnTsjLkWDYzRt3cPnSVWScnDarDz18RuExBEE3t5p46ZuvIuh6FJLiicfP4fyDZwQ6VZs+fu8Lf4huh3YaHfz8iz+Lh86fQrcVIAy4cVjD9Zsvoddt4tyZD2DQO4p33t3G3/zge/DCdaSsHh44dgrve+pnBVBbLjdYDFoig4TrcFJrzurde2Js11stScXpLV0aymBulEhBBx3Pwre//RKefuYiSuUivvEX38La2gY+8nPP48y5k3jt1ddx890NjM2M4QMffK+K1WqFNiWmxD16nBJ9Sp/KaNS41ofIFpsCg3JOWZJybtrJRkzZZOVQQFXQ2OQ6V29sou3vou51UalwvWybECemgJLlE9KiIoe0TUA9K6sDMmlkH94JUSpn0XeSaA7ItgAuv/o3GHOqmCmPYvbQEXQowxxY6Hoecmy62A6yhSFV1twIJZXYKswCFlOCLXqyAoNOVmPaRwPtQQVOOolk10IGWYRkLSSNL6HnkT2QA3q0cUiikyiosWT3GkgOLDTaDjL5PtrVuuQ8XqurY2i1eK4VBJ0mhsQuZ6c/g37IsAgPVpqVfwpJx5bRP5lQfAYJrDmZguYa7R+6HtJpF062iG6QRJB0kc4PoScWWBJWJotOSJlxWtLkhN9GKltCzynBTSW0pveSGT3rhaSPvboH1wrQ79WxhXF41pAk8uNWSyw2Ahe1RBbtAZuXlqT33Hexye2T/R8mJDEP4GjtJ/ya4Pn02RxLYDNV1PfPjTXw2fPbGOlsYpDw0U714Q8K6LAIHjTRrLDh8SB++OqbGJmwcfpkGXaXvmO2QoGuL93DdiPE40+cx2xpEs2tJoLkBvJTT6A1mDKASWsFvdo7cGwPPXcMf/Cddbh+E/Xr38HxUds0sh1XXmdkXBIUIi+q51tIBQkEGa672jQJcAjcNAImPyeGDHA5dwpnP/ACfusLv4/tSh2Trgu7U8d7nn0Cw6dO4urV63j9L7+Jh4chxmVisIfEwIn8yQg+BmosyjdOrBdLAAotibiDsglEg9c5i06XTTzeL6aKG3UNQc0UfVv59wx/u7sBpAo49cIvY2WvgoXlBdy6egO19TqGBz2cPjwDL1PE9958G7PHj+Pc+QvIF8ro+CHeuXYDK8uLaDX2xLg8f/YETp84IlaPa3m4dnMX29tdPDw9ho+tvoNuWMKfHfsYmi0LH+lXML38Gl556sP4l9c97LknUGwW8ZH8XXyg/z0MVxaxdvp5fGMH+J9md7H32p/g6NNnsZx00Rsawm6jLq9Jggu0vjFgjqUASq7jbBTK9knqqj4aXkd7HAbR9Hot+EEdftDBI48exdxcFpl0Bxb3tt00Kuseen0je6bdFSXPZF4XMhkjLyZIyL1soo+AbGs2lUl7HhrCyuYuFpd2MMiOYzB8CsNn3odyYg/p1e+hlKohnWghzdHIe5iwtPbY9HH0EugkbTRTBPosDGUKGB3YaNd30bN8ZMazSOcScAI+O4bJqJACFm4E1RQxkkQoLzRFZZsiWGxG06BkJc5E+AFDa6iE6g8UKMnxw7mUTG/OEwzMGdCDr91BwmcWALOTyWQ3nogE+Ak4yXeNwCUbGfwsec7bwk68RhONagMebWSSRYQEoFjws9mbTKJQyGF0eFi+7/RuNLzhKAXW7LpUL1IeLdsh1kJR+Af35GJFpWh5ZOxNuA/jHp57DNZKBALsNI+P6i1bNVRlew+BFyARJmk5ieSACeHG681gCfQpJYDJc4vQ2ciPjn6xYhepQE9ItWQkzbHcVakMatozv4GkCAWsEiBmTcWaIJONPBt5+x01LhyqmPh7nAs5nmizJoknz5m2QQa45JzIvYLxi+deLEo3JhszwaRrW81yEyQTqB4Qg3KfbWa8IbXLjY6Z44PAGffpJjs3uoeWI69N8XF4zZXCzCAX1kjGlkD3Q3Uf39esKySfKAiH1z9Cn1gPUaXGL0rw/TZNDwzBQKGmtBQgiG0ZGS1/LbYDU8AJm05U7RDkT7IWlzmHkTdz3EfyUIIT9CP0Q9YafREl2t0QHq2KOn0MlacxMjqHbH4EW1t1XLu5hLWdKlL5IUwdmsfUzBwmJ6aiYzOZAYZnaYBAKo9iVWfIz4r/x2AdsxMQmx0CVm15xKbDDpywhVTQRKLnYcB5OPCQCNqwQnpj+kgy1Ecp4WxNR3LbJO1umLnABgrvjZFiCziPGWjKviAhIAJu5IFMejJJXCROkEzE22fk3vRqNcw1kw3B92Pdr/EhFmTMKjVBt7FUnOOQ1maxstVK8l5l5M9O3EYwu4gbZFMTD+J4MiGx3Fcaso5hY8Zy4Z/AtSLWbax2NMMmlhYfBFDJVjDytjXUwNjfMQIA9xmWppaPZdJmroi8NmOgLALA9D77UnUDikl1EYVYGStVblQiuTjnBoK+wr74LBjPXu7DCOYKuGTNKI9LysnVYlGzXYDmfccYY3kxy9H8XRQ7HoGLhuF6P1PRXFf5tu6/VywHN/PXvhx6H2o8ADRjwJQ/iRsdehYZGsx63lBPD1LVJYs3frsHjMeIBRrNRfrECLg06o/oKKLjM+dpsD7z+TG8GI0H3WvDxIytTWM/TP1CLCGPgEnz2wdA6gGYGYOa5hxixiXXaPHkP/zccwPdOA5WSpJ9+vvlMTY2gpHRYTET4lh0+jdIZhCxLflQmfXgPqNYrQUxjZbAH4HLSGfPTovUMUaXT/CM4BEBTAJwkqNGnTCeoBiXqRRmZ2dw+NC8PBK5kJjYeiMPV0JW5O14AFwSLGoY8C4CBCkVpu8c3zNenHhs/D42eVXilVkZ9jtaSqPjOQpEtcTMoy8iwzoq9wGXvOAEmViwM02cqc3sAtOHpdP2Ir8DLlYm9EeTQNwZi5iRQt4jwI0sPbJLKD0mcQwPOAAAIABJREFUwMi/o0ejgMvpCYxPjgu45KvT6qDbop+n6eBwAvPjYCJ29B1XgTVkynFSI/DEFLa2bxLGUwQuXVcLlVLz2O2z0ybwJOp48nuT1NVXsRJ3AznBEbgh2EWPUrI2lWgVsVYJphHsymXzKA4VJYsi65K/x4WOky6BTPqqjowMY3R0BHdXV3HjxnV4LU+MNW5g3WwWoyNjYtvxupB5xzFL+4BCPq9xYBrU3JDFVG3T+eCLifQPnD5lPCB6NDknQFLHzk5FbFEeO48zZlwStOSYkRSW4zmRwOjIMMqlIbOZAdPxyNzzUavXcOfOgsBY3qcHTp0Su5RgH9l47RZT3usCPoeHhvfvPTcRKxt3sVutyOvt+LFj+r16rS4mJD+HY57XnswDjq+NjU29eP3m5g9hdGwM2zs7Gpd8v1KZklIPu7sVrK2twbEsjI2O4djRo3pPAultry0GJoFLvs/m+ro2KjxXSnPiQCCCnbyvBDZjMDNmIYPejFMzWNvYRK1akw/QxMSE7gF9FzV5JnzstXZR81jQ+3DzaaTSKfh9H7VGVedFYLdaaYhpmXHSGClNw03z2vUlyS+XS2i1m9jc2lCSe6GYM6bY3PBROl9vYHpyEg+cOIHJ8UmFo7zwwgto1Mjobcibhh6RBOl8penZknX5vQHWN3fx6muXxS6kATkXLrF1Q2BzY0N+NXyeuenh3HL4yBEUy8O49MZlWQf47TYaDJjqMfF6FJNT01jb3EC90cbM3CwKkT3D3t4OlpfviNE0PzeDuYkxTGUKWFlYlGxsaHwC280W3lm4rUCG+l4dNiw8dPI0nnr8IkZGirj+7jtYXl9CcbSIZM7CzaU7WFy+h34vTU2bNh5DJbKNWzhyZAKuY8NrBajuinMh5oKbsdHxa5KK7O7UVJCXxmxYLv2WGMozQM7NYnpiBkOlYdQbLSwsLqlILJRL6r536afL5Dl5b6bQ6rbEyEiTpWlncGh6Hp/+5Ke0HH3ta1/DzdvvIgh9pX12AgKmDMDqoNelBUIRbjZE1k3Da7Ip1pcMmfPD1PQEUqkBqvU9dYW3d1p4+snnsbnRxre/9XegnK88noGtxNQkAm+A2k4HjbqH2blJ5EsJ2OkB/ul/988wNjyNrF1EznFx+9Y1FIdyet6/9a1vo+t38MqPvo9sLonHnzyPD3/kpzA2WhKITVl8pxuqGOK4IFudBVq3Q29epqAbZYFUP0iJ8UtWRtjvIpdzEIZkZ2TR9U1QXYqg0O4y8nlX9xkp2myQJU//VTJNQhTJhB24qDfo1RxitFxSGNDWxl3cWVrE8Mg0fvzqJaQzCQyPZDE9OY6hLL0cExikM1rztPkdMF/BFHwvf+dv8dTTz2CPgV5WWqzsrJvE6rvfg5sY4PatNdRqe/jUZ35ZY+LrX39JKeXPvv89OHv+pAKyVld2kCsXUJ4qoef30PMJsjjyduqDIFsSpfwMdrZbQDKEbbcQdNuYGp/D5saexh8tARgmsXZvA7dv3UN1lw02H0gFGEief1gS3axS75li30e+WBRQUSiQrZ9Wocz03U6b79+Am7DQaOwp1bgW5nH0xBn87be/hofnizgyOikLkL4zQCHtICdLGyonLAxsV2BJOuuS5okwwbkvrSCtBJmVlI1RWk6WtpwqBkjSZ1nBQcaaggb77U4V3cEAxZHDKKVb6HdC1LaNR3e1uSrQws5Pw0UDDbRka2EFAeyAAJxh/3vcMKcz8HyCJiYEpl/fRZrdZRbB3GdJQ5qUZyfX1i73QJLUpcD8UxYZZEyQiZpPAh3+NwuloKYajCwN7tPIuE35HrrJDHrpEpK9lgI6CC+6uTwyQR0Dprh7LdlUrHWz6DllOP02Mp0tZAkclMYQ5stIuDkBP3aGTaMius0Ksi6fh0BATp9sDieDaq0u1UKyH2rtqaQo4Xcw3NvCxfEdjGXTSFhkiPUQpvJoW0wzD+Bw79AexpvX3kXa9XDh3CQGXltN0UHKwfJGFfeqXTx64TSOTM6hud1Ge7CL0sxFdEEwPYQTbAPeAlKJOpr9DL708ioyYRvVd7+HY6M23LSl/RH3tGTRGF5KEv0ghRSbBxmydIDQayokJVXIoccuXLKEVQKXsydx6n0/hX/3R/8J65ubGE07yPa7eOqZxzFy4hgW7izhla9/DaeLPp55qARrUFVTgvtA8gHYjCObi+NazBbaB4llyRnB2BiIFZNw0SLgTaC4R0aqYVyK/W65sJwCfCeLtdUNJOw8yicfQ9dKYWFxATev30Rru4XhZAIXzz2AQWEYy1vbePx9z2Kn0UGnbyEIk7h24wZW7txRojjDec6fPo4zp4+rUEgndnF5oYW1vRDHHOBfTAxh7ftvwH3mF+EOkrjx48sYPf8e/MZuGW/lT6HfyyHXtDDSv4OPP1DDYy/9DspnTqNx7iIOf/fPkXLWkX7uDP78W29hp9FGPyMscV/CSg/DbtcUbq5r2C6y8ZCXWR+Oyz0qkCtYSAx85IsZjI6VcOLUPIJwD2FQgzNIwE3ksLfhISTDmZK/bhdpAqLtDhzVAoJ0YFPZYBG068tvLKR1QzaPlc0KVlYqSGQmEBTnUT7zPowRsLz3HQzbe8hYbTiUbdqWwEfurdMJC4mAjYY0ajQoGaQ0R+cDIGsn4PXqCNJtuLkEsuSXch4YGPsgLib9fhTawoFn0U+RzUk2oQhmUGIcIC2PNDYr+5LJp8K+PLHpv01lRDsI1ZzND42IbSbfSdYGrbZRlfRNgr1qJ4EmBvAgOkKwlLZDbJQQuKQthtJ1+XtJB34yj2bbSNtlvZRKaZ9Lj78eQVSy1yOwcl8qLpYPFXpkrxmSidR6EeMoVkwJNOPeLgYIqZQh+5LM8kIGTb8Jy0mpme9VW+g2ffRoudENpRQhU0rMJzbt2H8W35HhSQmpTrhPylFFoZRtS+sMa0Lu4wlc7jPLer6a3WKQ0qrAcfXv6O1NYhZrQu6BYzYjwVHulxhtzkAjSu0JAhPDNuCDSZMmmM45U9BYdK607TLqNNrm8CHgXtzUWPxlMunYYDHstlhYbxhtJr09kmTTVz5iyBnJtYluZ5gMr36c/q0a6b50ZtlFifhhAFNWwWKkRqQg1oMxO2eoVEZ1r6oHlex/7t9N8rNREuo+RuFS3PPw+KTUIijM8csxS2Yrm45kXDKAklA8wfu+qX8lUY+uH4FlXp9Gm+SDjJosxfK4GhHb2w2srm7j7r0d1Bl2yCAgJFEaGcX41BTmZmYxOjaiwEIlwDOcKiT7k1YrnDfpgcprI2G6rKT2yQ2Clwnk8dxT/H9jxTCg9zHtK3wkQnrGdgReIjAgJnpkYgZIEhjtBwqM0nVVU8LIYAlI8hWG/j7Tk+QwE0YbyY1pe0CshWND6iOGAnH8GqsI/q5ATfngGtsFWVpFiSdxMI/xUCWbOQJM+/TFN2OdJCcF0aTM3ocvw6jsieRCDKJN7IKYTmQNR0JLnFMRy9ENwy6ysdhnSt4HTGpuicKkIrDdpJdHCeZ8QMyUsI87GvzRqA5iwMsMwgjI1Ng2TL5Ydh77KhrOmQFJSakwFgUHUnEC4X6ip2xxfrQItQzf4TcR45L2K7QB4kAkSBlSIq7tmPG1NSE9UTPAwMUxfqs/D74i3mMUUHYARZrkdRPExmcuSqW/7/ppTEag7k8gfvu82BhEZH1rgGXtF0MjFY+/9m0gYqm48X04YDRGFhER1zbiYhoWqIENoz9j1PXgnc11/nvAdAxaxsxLwyQ34WL7x7QPXJpP/QkG6N8HPfePQnfLAJcf/fDPGTw7MmTlCZvuFy8q5bdMzzJJz0obkqGmKYzUVePEyEEZd32ixDgTB28uvJKd5ChLJyFj1svOJAEjMs3IfiPDQkEhAcE0E5Yhw1HHlXx2hsEq2Vzk3cWH3wCXAi8JlNG/xCcDKdAiypfALBaMZHswKTmfNx52flc3msAUU5jJgiDjUN0vvmckITAglzku44YAeQxSvk3QkmxIeljGuv2h4pAYgPS4nJqahGNb6hQTRIyaFFqsOEEZjyNu8s3Cowc1YngSQGw0W9gke61a3U/+npiaBF9MniY4ulvZ1XGoRcoFNQorqlerqFWqGlRiThJQLQ7pvLo9Jj77us78PE5qsUSJoCVfXCQJagm0syyBZvyZ0ggFShtJQUij36Cn4BkyZiW5ZoATPQIjM2aCzOxummMgcMkNgCXAlVJ3XmNuCPT+lvHRIIAYJ7HzHnLzRKas5O70amOqYqOuRZM/J/sz4zr6ni+eA48hmk41BgiqkWWooIl+X+xQgnubG1saD9yoUYJEYJSgJn1eCQLy/Tih89zpv5kv5JQIzQctm8tq0ajXarh69W2xQHn8jz32mIBYMog5Hgl8UQpK6fVwediMTW4sBgOsrt/DXp3y6gDnzp4V047nv7GxJhYrr9cI09CLBU3AW1vbqOwaD8qx8QmF8SgYqVrTxoQ/4zGwCbCxtSnPISa5k5Wo1HeNx648OBksQhY1z4fXn/ebbE/+Oy5Q8kF0XXmtVvYq6hpy5TSp40OaeNsdXwAzxwCfB0oLRsZGcfjoHO6s3sFWdQvtXgvJDDB//DD6yVCgJRmitcqeunyO7cpLLk0JSNBHrdZCrdrQ8dB7kA+PmKstejHaYsDyHLkh4vxEvzpKk4dLZYWKvfjiizoWpm1StsRnjostZdzc1LObRoblvfUNXLt2QwxMdb1ZJCSSqBH0bBomcwzu8jpw/HC8MixDkiNujsNQ99SEKtVx/fp1NLwWjh07GnWbKVXxUa3SUmIg5uyhyUmMOlmdPwul3NgotrwGrty6IdmRX/MwMVTG4dFJPHL2PA4fnsPS6hLu3F1i5QN3vIj12g5u3byNXrOLDFk5A7MxO3zkEB5+6EEl4W1v72J9bRPLy6tqRD1w6gRGhgtYWLiF1dUVAYNDw5TOmPAohh7RTzDt5HHs2ClMTs3q+ty6fQe5oaKSV6u1PVT2dmWOTz+tXpgA572J8jjchIOjM4fxmU9+BhtbW/jj//SnWN1aw25jF5mii1wxja7XUJjB7sY6Th4/geee+wC++71vY2tzCWGviWLRwnPPPYxTp46pKH/9tat4/bVbuLfWxYdf/Aw6HQd//dc/QCbnwsowhKqJUnEYjaqHnFuQNG19bRVDZRdTkyP43H/zX+PI4SPIMIAnZWNjfQ09+hDBxl6F83ICv/Xbn0fDW8e5h+bx6c98DPlsHq5dQtgjE4+G7BY8v46B46s5Uc6PYuAnELQDrSEMEEqkuaCSrR1qLBezZdR2PQVkTU6NY+nuNtqdFs4cKctfp0Hwr0/wyoLbz8DOhmgPasgNiui3+2j7bfzVX/0Ijz32gsbs73/pX+EjP/80HjhyFlcuv43h8QzOnj+rEKXqVhMNhs6QnRwQpMsiyTRokqiRwhtvX8XJc2eUYHh3bV1s/UImBdSX4XsVvP32dY3h4ydPap1YXFpR84mMhZHREaQdV89jnwb2Vh/F/BCaTU/PPptGHOhuhuoC2kkMZHVBlu1ejQxmy3gSey01itgY5XvTs294dFxABP1M+Vww8Zx2C7VaVYFsmpPJvKS3tk/rhobWAjbKjPKjh62dCtrNthQQpak5/Owv/jz+4//zf2GYrPIsC9QOPDuE1UshmyYQmcDw+CgOHz+KH/z4FeQ4r1q25PRkPrEZlbKMTQGPUSFTsvXom/nBQABqZkkVooIjiYAbW0qN0w7cTFEMLjfvwHbJhmMD0MbANT5vDIZIieFpZHUeG6x8H66N9FAkwBCS1ZwwfnAKwDSAJtdszhkMJ+oNyMwyrBmjfqAShYWSAQVk5QPuXQyrRhNSyLTilLYMHUmfCH5RQmYkS9yhkeVK8L3f78A3ZndieFCKymNmordCjlQc06eUBbZhuPO/9TPuPcSeY6PIyPEJDvY6nmTe3Kp2vRqsfkfgvKSPZEDoCLhptpBOuLAHSfipDs6eGsfjpydgoQk/SfsDG1tbPdzabuH9Tz0i7+CdvQ5afgKjMw/AC4wUO2f72Fm/gaztS574zVdX0O82sXf7RzhSGmAsQ39Awxjnsy55VCqBnh8iPTB2Ghh4CPwmaAA8sBwkMmW6NOPudg+50cM4+/4X8H//569ibWUZw5T3d3088+xPYWx2Hru7G3jpK1/A6dEenj0/ilRQ0d5We3gW6n0IFGHhZFJzDQOi0axhQFab7XLVQCqRllyNf8f5K2kn0A0DNeHYtEil83DdSWxsVrC+swfYOUwfmkezQbuQOjJOlgiIADvC3fRiY/u1ggzmL7wXrYGN69dv496dm/DrO2hX1nHx0XOYmZsSoOcHG3hjqYpazUJ528M/e/+TaL/8lzifKyFsdPHWyFF88/D78NXlKWw7hwX8OZ0QdrCH07k9/I/le3De/TrOHcrA+8GrSD82ge1nx/GVH7yG0Ykx2OhG7EejuYvJBXFxx+dQKi5VXD2knR7SLoEzB6VSQXscFqcEzcOAufQhXAaB+CGaex5CL4VkNy2fUjE3KUmmlySfSzPE0SMYLFZOEr20ix04uLvhydIilSkiNXoIuWNPYyLbgrPxNyg7m8ha9I2k7DUBn88SvaEHtKVgky8Br0NrFRuJQRrlbFmWFEHQBJJtZLN9ZBwW4H09E5FISR5qHBdkSpLJJ+CISiF6cAeGtczmFImig14KPXkkG79gzk7a5/NZSwBDw8Nw8zkEbLL4bdVeAg0J5HI+Uagj2TmUTNMyi7YBoRq5ZP8axhnlpAwKTGOQSqNncV4js9P4gRsP8IH2wZyrRWwwCItR5+3XlwwgMmCMazuwLdrHmDRfAiNx2jjXCOUOKYl7oCYs9xq5QhZ7XkMkklK+gCQbnXWywENYA9arZMilBGANbAsDBmmleX+TBshUSTow6egC0hJSTjF8Uft01gyRjFJMLYar03IokvPnchnVWFTFhLYDebVE78XrwP2oDEE540plGMkuTQZ75H1oUo4jgamGM5tihuhhwlU5JytolInnsjTxTC0j3MbkRMR0JoG0MeuSID9Zc/vaXMPeMv9t5lwDrxhG3v8PXol+L2ZU8X6owRKRf4gJsE4moMX9smTP/DdRwJGRwHJMms/j88qaQYCsz30wWY4JyecZSkImMee4gB7QvBdkYpLxmHIAy7zaAZUzCWSLZThuTiqDar2Ju/c2UdnleAtUj5SHR5ErFLS3oPKNNkn8PCrfCF5SrWhqTPoHR/O8HhhjIWD8FA2EIs/NKI1eN4gydl0ugoNU9BGEZhguwUkGPfWVVE/JOMFMKiDCbgthp8mWoiTkFgFPvhDApmWAvDAD/Q49NpUuHilYTQxPJEUWKGwATTUXZDhrWJcmFZ7PE1nPA1kgkF3JGkzrWMSiUwr1fcCgbEgEvHGvOoD8NY1boLE9DZkjQN9W1sTEVAwRiSxd1duqtalEMDhAJK41957J3ZE8OmbpxuOMexfTLSF+JCh9P8DGhNmYLYoBQWNGMef7KHk+klhzzpBFgabqg6BjI0c2uNM+kzV6bmI7QM7t9J0dWIbNzr0UFT18T9YbZu6NkXN+bpyxzTmYXQgDMBryXXS8Echq8NvoGZPtn0mcP/CVjDwco4aNSSxn0GyUjJ40YzMOr+YxqZEh7Day1iBDM7KVMIxpY6khmxHbMHqNfQS3W1HzQc0wcxwxyKz1dd+T9IAZzHFj4EHDfDW/EHkd3492mrtkIonisB7NMZF3sOTykdo6mlc47xn5vBloMbvyQM4fsWljBDqilJr5KPq9aH5N/NJHP67LThN4c6ImyVkDS4PaEjhAdo1JuDUMTJktxy89//tcV+OzEI1WQ2M3wCVlVZwcCFqSWUmgi56AHXbpFIJDuj7p6QaZ5YPCFwGfsZFhAVSR67AeACG4erHzFAGXPuXOnoAi3lCVGUr/LUr6ywWF8mUyDIdHR1AeHtbmmgxDfn5spquHJXr4eR0F6gW+AJztrW1s72wLHGGRZcxx+ypiycgjcDk9OaECoS2/wraAVR4rpbtcDEm/JuAr1D7ym5E3ITcDvZ58NDe3tlCp1eCLrm+LbTk5NSVAidekXq0JLIm9PWMgVwzIekMMFTImKffmuZP2T1C42qijUqsa2UA82HmsnY5AM4I0nORjAJNScbLjhORThhkbXkfoPgvVGBQTa7FL3xOTxivmQNATEMaXNijMA1aIj9lIcUHkZMhFRYl3EfBoWJmGiUBZAlmjBHm5SeB5MyFSYGU6LUZHfMxx51KFQJTWRxBybGI8MtE1Eg2CwwxVERNRrMuOxgZ/nwV7iSyzaJIxYyivz+D9puSdbEA+G7XqHq5du4a1e/cEShK45N/RC5NjkEU2GULmvo2atF+m5IVMiH0DG5vbeuAfPH9+H7jc2dnSRoqAL8cUz4/Xg2ArA4p4XBOTU2Ik8VruVqq6zrRE4OLLhXtra0Nju8A09BEG2ZjFnBthAuscd7yO1d092TBwvPBa8MXzHBsb08+4EaCNAJ8heqNy4uHf08dxY20Te3tkkfDZNSFMeV6nQgZL9xbR6Nbh9Tw0u01MzE3AyTnqbza9JpYXVjE+OiFfyonRCTQaHra3CSZvY3NrW2AsF0Z1pchui5ItjRTWJLPzfk3RQmGcQTmHcerUKZw+dRpb21uSMFIGZcqdgdKVJb8jMy0Isby6Jr8+J8uQIsPm4GRNqTKZQXzRhoDjgb6/R48c1fN+48YNjVF2xTkn8Nodmp/H9vY2bt68ofFJ4NJsLMymnKBi3BEr5grIpTNYX19HfriMpOtgYXkZq/eYVG7JS9hvenjqoUdwdG4eEyPDqFR3cWd9BTteDYE1ULew1WggaHPj7Sqggc/a9NQMjh8/qdTurc1tdWi3NjfQajVw8oHjmJ+fxTvvXMHGxjryeRvZLD2dWmJhMr2W5G6GI6nTzHKyy1THpJgVTpZFNG0IWgIn0vQVDF2tEVnbRS6Vwdnjp/Frn/k1bG3v4P/98pewtLGKPa+K4fEiyuUMlhffRc5NoeCkNffOzR/HW29eQtffRdCto1hI4Wc++BiOHzsKx8rilR++hZdffgO3F9p48UMfhe0M4wd/d0kd5G6/pY293x2gWWthdHgUrmtje4Npx2PI5dL473/jn+LYsSOm4TJIYuHOomwdWGNsrNUkxfyz//wnSFptPPfTj+HYsRk9czsbdQRBEqMjE6ju7SBTSCM3ktP7bN3blafmoalDqNUr2NxZw5GTh2T2baeZXe5geXEd9UoXlY11LC3cwtUbq2h3Pfyjf/A8Pvihn0aVF9oCUj3Aotzf6aCTrMPp5uEijWZnF9/87hvY3E3CqwO19j38wsffg1K6gDvvvovjJ8dx9uR51OoJ3NlooU+wzfaRDMmOstTIYphUs9XGjy5fxsnTpyWvJvO7VChIAJ2z6gi8XWQ4N+cLZj1IEtRnSmpXwJ0SVR0yYtuSUqqYS5P95cmKgmE59LwiQ7NS2RNoyTmPbFEm0jPZM06PJUND0lyuObQd6HY0r6sAbncRdMmsoWeYp/3CHkOtGG7Fplijgaefflrr13e/87fyt5aPkIK5eL4DHDtzCs///Iv40hd+D/ODFM4US0gkfQSZJApOUU0agmmlMdpVZPHDH/1I8zwxNzbg1GgNQ7ToYRxtvHg83JNwe0O2cOxfpK2hPMO4mTUsBb4PA88KpSGtJ5ZSZc3+g+c+cJLIZBwBqEx/ZVGYo5dyjg3ZBCyXli2ugJMuTf/p98mdVI/3xZj7m+YRiz6SAQxTRAUzIzaSbCQbKZc85rjHsKzIX8swD+jXpMAXemJRDsaChB1/egRH6gqCFD3KXw3yjV6HTCrKPwnCsEFq5I0KXWTEltfW/eD+gvtIdemjtE6xVcn0jGx9Ar9t5KVi/BjGA794n6miMIwjng6ZU2Q9BqiGVbznmbN47/l5dJrr8BJk8GSwvRniyuoWfvqZR1HKuQj6adQ6SeSHpgQocH1NJwMgYCBXW3u8r7x0CQO/hdriazg2nMQEU4rlO55GL6TUlyix2XSjx2vOQCv6RTc0Jrv0lMyMILRGsbLjozhyCBd/6kP40jf+CqsLt+H0e2rmnz5/AWcfvIhr77yJSz/4SxwpBXjfuTEk/B2lwmpFIkAc8rllqIthjqDPvQHHmicfQZ/FDUxjj+FUpoHOSYMJuVwFknBzJVSrHXR9B+tru7i7vi5guTw6pvvFvS7BB+63uBflmjjo1RAMAgT5cTzw9AeRKE7hzau3sbKwjG59D+3qFp589EHMz08qhKxb2cWV5S3cq7Zh94FzI2n8V0fmkPrjb6AWpnH3o7+G/6E1hs3Vs+j7ZQzyLOx7AqeS3iY+NH4Xv9J4G8ffeAm21cXsrz2EpcO7uLJ0E8OjoyIPGNZJrHCLU5PvY3PpWnAlJ6DVE8ubz6P876Tk6illlzYuPF8y8fmGYSdEWE9h0KKaJDBzh/ygLdgZW/UIGwdwLTEn2X5qhgNUEhls7PawfbeBkOcxPIOhk89ieqgHa/2bGHbXkbFacBl5w/0c/fgYCJIgkEm7gQQ67QF6XUrT2XAtYeAz8KMNK+Ujm2Hzj80HMojJqqRskH6EBIpZbJpnlqx+Fn0E13jsBtQzwCVl0iaMw+yzWYTLn5HyZ/SRK+aQctNoB114BC7VaADcgS0vTjZJyPrVyNIlp8iVY4x/kglnqry0w3mqACebR0fSZgOQcZ4UcYXNZXrgt1omuNJmaJQJNYxDX3SvuM8YGF9Xix6gmvN7xkdzH+How3G4jpKgYphlnEWcjING11MNWcoSuAwR1JtI0tsvCrSRHQbZ3vSxJJOe3n6U1As8Neer8U+QiO8a9OTVzfFAtqgs0CIGEI+fCiQqiAjOsfkt6yDOfY6LRC4vNqwILj591wkiGUal5jbW0nHDKCrWDQh4ILMV0KO5kuEucWHP6wEDXKbo6+5FFmYGt5cXaZTXbsDYWPgJOAq6iXldcVBKPMseuMbdJ/BGqBXEAAAgAElEQVQ0BxRJQAUqxDJQZUbEYJKR81MezwBTromsYQhyifwiv0xj70DjFO5jSfhwIy9UKuc0v3P24npLhimbEbYjVjnBSr+fhBcM0GUqe4LJ4DmkM2Tn52WRsr1bxb2NLe2TyZxlYCtzOFiXcI/O9Yz1II+NADqB9Eq1KoUPnwnWM6zBSPyJk+pZ17B+4n6HTVLWrHzmiFvwPfi+hlmch2W76AaR/7BYzAYIMsAixxXvYQ+J0DAuBUqSgclGSr9jvu95SixXcjmtU9BTuI/FUCCu2bKri8FoE2ps/BJjkMysAMadkfsS2huYwBKqmiybLyP5J5glKxkCSD02bAw4GKsQlWwuFjTzGvg7pjnBaytwm0oihdZE5LMIpIqZtVLVkcDBz9WLfrIRKMxpKfZQVZZGxJ6MuYkKqDIBQkbJeQBcxhLk+6XI8Rg3I9mM91gCvg9YRlzBWHFpYGjzrPFaaK8WE+isFIIE0O4Gmmvls6qgHXWudO4SFhtXxCisK3qeIuRLDYQ4TCjG+O4D8vY9LmVHEjUuIlvLONyHdECy2fWKlJ3mETTNDzWco/HwE8zR6IcxM1rWgxFLW5aHJMHFwKXsIA5yVPS83s+M1dzI59gwpmNLR9MkjEHjCKCMwMv4uuoeRIxNM4/E4UQGVOUrtnOUOlrzYMyWjdLEYwA8GvvmATDX7CDoKFLxiqXbR+JXfukTA3XrucBzAYs8L+I7FicykVnATp9Sy8S8ZHfexMyrO8UbJ4jWdPuF+sof0sh1BVzK148dY9LtmRDqabEjC1BeklqPTdLb/oOqxOmCvCPJ/OQA5+doY84TjsBTeXKQcUkZtHwFG1HYhqE5E7grFIsCJrlJZrFG6TU3TebYKNsyRUqMNPNn8WDg5EdQimAlU24JUpDtKElvRIMlWEWm3SQZl5MTui5tMre8jlkUw1CLpGvTIymSSUQPrBkjScMw8X3s1WpY39xAlSwVGjqn0/Ip5MTL8J/hctn4FZKqH12T+PzpqUhPmljmTeCSBZWYluwM8jwjMJndy/j8yYIjw5MTE18x2EjGJT3+GpS9d9oCwig3NPKGno6DBSuvRcy4JAhE0EvU8yDcZ7zG3QIuCnwvyrY5VEwqljGYjVF5Dfp9erExgObmTOwbFs1eKzKltbQR4vmyMI4T3I2psHkRtJydm5M8hMfEsbdTqWB9nYnFpMS3xfYzRepA50jjfhZ+7C5x08LClWAi35/Hyp+l7ZRo9cvLy/o7grwXL15U+rbnNfW+LLrphUrGJoFFLYbc6Pb7WFxcEVDGierhBx/SgsrrqeAaDCSFLxZyYnzyve6u3hODiddpamYW2VxOoDGTmBkwQ/CcTQAW+zs72xrn9Kwl+Mnj5OLO6zE9OaVrSxYTmX8EwnmuZC7xd3nveax8jmnnwIWcx8ZEbYIHLHJnZw/pWAmAsuhaX9/QewwNlzA8XkalvoPt2jZq7Rq6g66+d3Mu3KyrRddJZQQ4cbEk6MQQjn6f8txAwUnVSkXAJDePGoMMg9H9oHFySj63PNaZqSmx98iInJ+dw9zcHFZXV7VxNOl75p7KwoD+QZRldrpYXF7F7duLyBeHTQqlpJYDNGVR0EWz3to3IKdH6skTJwX0Li0tmpAqJrx2O7ou3AzxMxeXKAnvY+7QbHSt+RyRIWqeFTYHBikLbX6WZeP0hYd1fd++9CYqaxtqjZKh2W97CiN77qmncGR8ApXKNhbWlrBV3xUISZk67wPnCwINFlkQqTTm5+Zx7NhxjQXey5WlZXkMZXMuTp06iWzOwbVrVw0bKW8hm2exQ3/aWuThwo06u3tp5HMl+VzSGoM+L5wrCMzxmeWz4GZc2O64GjQEYwjGPnjqHH7tV/+h5sl//8X/gJvLN+H3PeSKDooFG7dvXEExY2FmbETzPSW6lb0dMEx60PdQyNp46NxZHJ4/ijBI4fvfew2XL9/C9k6AD33451EcGsF3vvtDdLueLIjojes1u/K7ImOa7KXhMsMaLMzNTuCTn/j4fkFCMPfK21fFuCuPTGJ7Y1ds3UuXX8eg38YTTz+EkWEjBed7URJNNjCvIws3r8sGVg+pyPcq6/Ba+QK68iMlJV3XGm3k8yVYCQdX3nhHQSKvv/o6Gh1iEl288MxxvPf9T6LBeYz+qz0gl8ojkQ8RpjvoN2zkEi4SYRs7e/QyZZhKBne3FlCeYpI70Ot6uPDIOQyXZpHOTCI9Pom9nbsYcwcIPPPsVmsN2EwXt1O4fOVtnDtzRiB3e6+OidIIxko5vPX2d5DLJQS6s9HBcTxIki2T1jzOjZmVMg0lnne11cYu16V12lVs6Lp4HkO02FiyMTwypoKQ9hZiK9KTuEGGLb3YKJuipJBrUEfA59jYuILAVlZWxW6mxyoZJwIr5bVM1iOTEg0L/3Of+5zmri/8xy9oH0BZbY+sDrLzYGHi8Cze8/z78ZU/+H0cT7k4N1RSyEvgQiFnpNzQezdMMlzBVWOQQCHnlVi2qAKYG/eoq01AQJsneXoZP2NKzfhzAZcEYSk5jaR3KoijwJ84UCwuqiqtapQmahhKnL/o7cvNjqXdFKTOYDOXKeZMNqY0kaAlC0IqS9JOOvLHZmPV7JcyOQbvmfWWDUCz9eIzTPzOluQxTtWUJDZiJqggAllFptgTbJGkv2YPXcrhoo2wmKHaWEfeUmwa8c0VoGgh59BOxRQSZHsY5qCZK2JfL4EpkkCmNb/H/BbuDaiqYRHEdT2Wpen6I4mNe+toOAzpCPHYqUNI9uvYa9eQy4zg1rsbWK0HePEDTyNnJ5FM5+H3LLEPCSiIQYYAQZvBSh7cbA7f+PYVtKubqC5dwtlpG6VkFzYbyg4DHxLae9FTjEdLkCvt2CjkXBXB9LhKpguwc2OodmysVboYmz6G048+jZdfeRU79M9t1mAngLGZeSRtNlp7qG7egdW4h2fOTiObbCLo006BBVVK78m5m0V9HI7A68zPtrMuqk1Pa2JiYCsYjQUi2TX8fe3daKOTK+HS5StYW9+IEn7JLjNKmmaTYLsJoeD+nUF1BM+LuQTS2TQ6Vg6D4jTKc+dxdWEXtxY20ap34FUreOzBB3BosoxsJoHORgeLd7ex4wdo2D5qewv45+99Bg+/soTWeoDGL/wq/vFiE7v+I+i3irTZRLXnwe4GKCVDnLKv4d+eLCL75d9B6tESnBfHsZ5fRt/bU0NloACWAzhFdRmLdhbcKhzJRuOzZ/6bc1QcjpiI/OK5X+K+0BAs6JPK4i2gYSP6TQd9j410A/6RZcxxyuYb98P0dAwJWNNDlGowssLHD2Gr0sPdxV10BxYS5WkUTr4f06U+nI1vo+zEwCWZXAQuTRClUXmx+E1I7k41ad9PYXhoHIHno+sR3GvDSdOaxcQE19u+gkpMAjYDmNgIMQV6wOdFxpuGzRKHDceqptgjzbCGTAOW8xIbjdl8VrYqBC7bAUPNCKwNZIOQJM00ZkkJuDTzARloUmORsSqpsji6xkfXdcVOl4pOdl6GHCALITZCRDaIcgPEOoo9I02OglR6SeOPyN/reF3NNwS6OO4N9kCWJecpo6xT0AnHbtaVVy/l+AU3hzR7C42WAEzSVbUPtS2leYe0XCDbT/fF3BuCugYkMfHB/DyuN1mXipWBGK1io8bptglobSBblf+WcysbvF2SZAiQ0jqE878aQoa5zj2nwCQhHuZPE8JiCDxqokfpwqytxc4UdZZXmOuCOT49q5w/U8kod8DU1GIFxgxKNYUicIEzFoNW1dGKgMoIAYvEqhEsHD9jUWMgYonFz9tPAJiqw0muMcnRPNZcNqP12bD8zZ42PnYOJtYBMUta6gPO7T1aAJnGFO0v/KSFgAC9vDcN27LbI/uNSewZWGx4ZotIuXk1YJoe6+EGKtUmWrRtSiQxOzOHmdk5jE9M6jiMSs+EvXJvymPk97JVIdGFajN6fCcT+/t11tLc13Od5prN+jjOTlCwr4g0xlrOgLVUlhjVn0DAqMvCcWrut7nnDOchi9GxEgoW69MLM2xLVp4IKC1vIxF2lCyfIvCnEUrgkqFNPTjJEA5tYiLQJyAjUABklBZvyPqG3ajbqZ20XlQLu04STppsV46n6Lg4LjU+TYixSeomDkA3Xco/aKVA71iCaMb/VqfHfT8BPaXVmyRwAacCviIQiQoPydWjoKsotNZYEBrWoK6ZZNuGgEKrHb1XRBmO8az9RO3YQ1Lj3fy7GNAzzFdzTPFeRn3kSAESA3Yks+l5jwBMTVi8n6wd2czoD9CgQpTNC9riZbJmjmNjWc9RxDaMGracWzm2ZbVAawOtRQdA/4FE2hyXgR/NhZTiRFhVzLo0eFgkZjfvKyD04Etz535rN2p2aN9wsE7GzEnJ5qO0csMoNsDlfghZpGLgzwVO7svNYzCWwKUJiCPcKxYy15qIwLfPqozZlbFE//5U96gBElsKCniNwdNYHR0HFsX+n/uhPAdiewPMR8zd6P6Z8XFf+vinPvZLA4Jz2lgK5TSekUJHuchF7ReZ/UdJcQIL6XHKMBQyMpUmFrVc4lQiIvYauOyIms28kFwax0ZK9Y5Pv7OuSRKTObahN/N7ovxcvLmhFgDHrnFENeZt48aEXnfGKygCSblo+oHk2wTReA6G7WAL4OGLBRmBCQJ5M4cY+jKmjYJJ+4oo43Gwi0AOyjUsgVIsZlmQk8FE70kyTsgaFcBGxuVQUVLx8fExsS4JTtJ/hsVIj/JpdXnTAl80vUc3WgC0BkhCQTwMT9jd28P61qYKP4KMLLA40dKrkdJ5ApcEoijTlVSe3Vamvnd98/NG0/jaOY7CDLL5nIAOgR0hJXik7Zs0dXpckhFC+bSYIpGM3fiClpQszfeh3JXSzLggMag+wSOzaHBx4PXlJM8vTvyGUTrQ+7Aw1jRLub6kFZTNsIgxNGgmn5HFFj8kojdHfpWmu0I5l+msGe/QtopJyQyjoo3nzPc2RZBhu/HfjI6PYXxiQpteFksMKCJTkMww/ltjERB3cyDgMl/Ia1GL/Tfp9ch7zgnRWCnQDNwSQ4h/R1CLJt4XLlwQWMVOqaTXTO7e3sHU1ITSxmMGDieHpeUVsT4JgJw9c0YMP47dyu6O5ll2CYeKeZ0fr8XC7Ts6bp7n1MyMOqA8Jhpmcw4l2EiAjoAi2cEsdIdHhgWasvgiiErGJ8cR74/GS72h+8MvghFc+PnfDLPiZ+7uVfQcEhDh97xXlFAToOAknonYElevUkIdYnh0GJPTE2j5LaztrqHRbZC8h3q3DpvJmI5hHDt2Fu9eX8DO5o7YEZZFbz/60kam8DKqJsuIi6mZbPNuRrJ/Xife/831DQyXSnjw3HmMj43pel185IIaC72AKdk837ZM3qlpoPKSG/16s43F5btYuLOMbH5I959FID+REliOs3qtqc9kw4LAJIHLWrUq71CO92zW1f2lHIUboMXFRUmw+cU5gOMw7RCwY+J3TxLrJkHybAaLPQ+F82dx5OxprF97B7VmHWNHjioEYuHHrwMraxgfHsNH3vt+zI+OYvvuKlaXFrG+eQ9btR20uelhkcMFtGfkOtlMDkfmjwj04zhnU2h58Y4Afo49+kayM7uyfEdjlgV0Jh/Cdtk8MH4tnU6AZqsjOf3U5Jzka7U62dE06+4jRYZc5KnE8+73S0YeS3bAIIkHz5zDJ3/lE9ja3cLv/vt/h+29Tbj5FLpMlbdCtKrbKDgJZG0z5zqlssDw/4+s94zS8zzPA6+v9zK9z6ADBAgQYG+iWQRShZRouTGWrY2yjuN4N7Gzjnf3x8Y53uTs/nF8TnYd2fGJFcWxGmlZlBSJoqhGil0kwQIQHZje55uv97Lnuu7nnYE35JkDYDCY+b73fd7nue/rvkqpmNeenoolxS6aHN8L1niXLy2gWCZTvIMHHnwI0XgMP3nxpzJsp88ZZctb63n5MLLgSMai2LNnQpK0gb4U9u+dRj+B5fEJ5LeLsgcYHB3D8PgE3n//PT0Hr770suRgH7n/XsxMD6NQWEM4ZFIesqXDTG4N9yEWHVVR16xto17dQqm4qT0izPTmph+JzAh+/NIbYqrymfjm330Dsb4srm9sYCtfQ6e4jX/0xJ34lU9/HDUmXZK9WqohHR9Err2JRrSBSDuFdCuO0rVlbF0qorDVQ5ms5/oy+oba6NsfwVqxiERkD84ubOD65jI+/9THUFheRSqcFVB9+KbDGh70DQ+iUC3j2W9/W0VrBD4MhBNAtYkDM+PYqsxjZKIfJ285iToZdRyOVBsol2soFks6iygJp59zoVDGdq2FbigipphCw8Sg57ApLECSewHXBu02uPfKViC/iYP7D+PSpUvY5iCiYY0tn5vP/eZv4pWXX5W9AhscNl1jQyM6t8lG5rkvgJKJr+0OfuM3Pytm9V998YvGAB8YwMTMDFr1NgpbeaT607jlrlvxzF//ZxwKhHEi248Qg5aiVrsIzJOfmQGRHBiQSZwi29TQET1HLVJCfGEBIKZGca2f6kU3MXbAE0GODocjblpuPla754jHvlFRzXokTG85CwLj++J1pLROChiiBErc6aEV8aMqeaeForHg5n5idZaxyshGIlghr1FT56l+4hBYTZvzF7fmwQz5q22yioxkoyaTZ2TQzhZrsAmatU3KR8ks2ZHygDIrFSo/lMDrbHX4chhso6wQV6xbMAD90owhp6ZCdSSBv4gbNfMtuVAGsSytBpT4iMUw/QY7LYxP70P64AyC8SA2r16Er1WAP0amagYhXxYTN9+KtbnL8NWryPQNIBiJIxTlwDGsFOZ2qy6wLp2OIRyJ48wHK0hHeiguvIPJZBXD8S7iUr+EFa7BNU/mKuXIDAORp2LPp+ei26andRDhxBDKzQBW81VsFmqoNDuottvoT0TFpqlXi2i0e2h0aMPhR2V7HfuGUrj/xAH4O9sIRphoy+vFwA8yXgnC2fDJc4FibRSNRwSS8O/pt9qs05qnIXaPFFL0pQtFZO3xwdn30OxuUdkrINAAbvpl0uIggFg8KjsdKVOidv7yvUWzQ1jaauDqWhsXllo4P1tDnv66lTruOXEI+8bS6E8EsHCthMWFFbTaXRSaZaxjA3t8Pfzx/ruReHEe1b79OPcLj+Bb1SB+cjmHGgNcEm2keg08NTKIX0ysI/7SVzHcnEXm83fj0kgFjXAF2VZATKRutCUJu9RL7D9kXdXVc26sL7fAnWQzGrZhoOftxRqOtQtVGrTV6aO1CYErkiLqbTSLfgGXnlKDIBX7HQZzsUdl8y5/S7ExAvSpQjuWxspGDbOXN9EJRBEe2YfUoYcwnOzAP/+8gMtosIIYxyZBDkSoJOPDZXuE/HirTTRrXbQbfLY5YIkYK5peewQwKBsNhhBLDcg7UcMIPxlKPfUdrD+5luW/RrYvyES0IQyHv60ulRL8d5bqbFJJ8wUk45iWKrz/9VYD7LcUQMPeqkI1mntmHWCpZtFSEESUCEfp5Uq1SFtqFdZH7Pds7zE7CNZm1gdYE6/6XP6RlnOgZ19sH2vjpeQjS1OqswDqNTIVOxq6sp7m9+Oeb/6vpmSLcPDiGEUtl42QisaR5L5VqcHP/ocBY622CxgKoMs9KhhCO+BHh0NjMZi872lNseTs3S7iEQtp4v4mT0EBpQQnuoiFw+qXBIbTY1nAZQcdegZSLitGu/W/Ym22W8a0dFJeYxkZWCToxg2UlKKunphKX9v/jOxjKkLVxxGyUn06Ky041mPi2a86Chy4rf6d9hxuA/EkobswiF1/L0zDnifvv13Gpict16slq5DgIgcAjnqWiEc1CPZ6IIYBmvmfB1oaqGfgPe1fojpajXDSQscfptMzasxVD8Z03DXZk/UCCEYSiCSyChqjX2yl1sLmdgkb20W9hkQyjcGhEUzN7MHY6Lh6ePNXZXgo/ZCrWFleNemsA7W4JghIsoYX+YjMTwdssi+UlHywXzgA1Yys5/gs82u0nxQKBoi2THUhVZY7y3X2Ef9wPSs/z/uvNUSzE4I8YuA6KTgZmLRK6DTRo0clz+I2LW/oG28y82CnjrivgaSf6hlbS7xGuge6fUHhJDor3fCQYUPcwRhEGgySxe1DNORHhOIMMUDbbHoFhPKDxC+d6XwmfD0F+HU55JOnqpORO205+y6qPNh/KtTYBQGZNYXHirNaw1MWK2jK2RewbzR7CsN3yLLmNXMEZG8ROyrxDeuRX+/kyvxab3/ZDaJyTFdHTPLu944txU7OhfPRtFdnz4s/BH84inbPjwJJXvU6komU8CH2EAxO9BLCDYtgOA8Z2QbAal9zr0n7sisLPdzCey27AOPu8EbvypHUOLhUIB/PA+Fv7lv9vWfzxifYfq+KymGXO6pqEQ/tvernumBOEREVDGYgqKd+shex+/P4o3nftL45tG3ZPu5J9sWev0ES7l0XC5QzpqbwLMGAnvWkMc9178S+dJJ1T7que2RDJAUZuUVhVgPO95K1tff9iVV5Xq6/+OhjPU12nL+gNwVSWrjnD+DYjWJZOo9GR6w19qV2Xy8P3qUSOV8ood98cUpMtAeOpxL3V4JnLEz4e05N5YPp/EgoRaL3IC8eDzOCo5pauYkhWVhkYAq45M9XUhdlB02ZB3PT8Qxl6b9FsI0HDxmFBHnIwJzaMy0wiw8sDyC7mUTSTU7Oh4SMBV4bprrxe1Oqa96WBpxR5q4k6m4HqWRCycYMmeEHXxs3diXpUYrGSRrNcN1r9mZeO7RbHlLNptgmW/k81jbWxb5gI8KGneAI2ZaTTFHOZuVLR8YlwVp+sMkmEFUlcFmumkwsGBQ7kuE2oozTP7Na0YeWB9mOkag++F4IbPLfkGHpgY0ecEmZLAEPz0vBijNK8+s6XDn1InBJIFMTOs8bxKV685Dw2JAySiYwramYM1zVQMRNUVyj6QGXfKCsgPOAy5L8aYxlYsA2U9zJuPQOJm8qyK9hEc91V6s1VBsQyGWhxemxgoVoRHyDxJ3AZTwR0xpSIdzXh9W1NQGmosQ7Viql4kzGJpjFw5FMy1OnTt2Qxk3/yTw21zfEBCToxtdLQIvF5cLCor4vAeNjR48JICbwvrG+rjKFYC/NpfneWMRevnxVnlUEDoeZ6k1QI5+XJJTFIIFLTv0JIm8TZAwG0T/Qp/VYFiO2qk2XUnGWQnzNlUJJzE6BlFtbuh4ELQkCciP0GJf8mQwCYrPPtWGMw4Z5MPWgtHOydFJpAuVxbBY3sV3ZRr1T5ygY3UAHW4VtVOltii5ym2XmW5isS8B1HJUqjaOtguemGWPhzn3BTTgJQu3Zs1d+t/RyXZifx8z0NI4ePiKvRbIUj950E5aXlnHxwjkE/V2MjZLpylTtGOosbhEQcDm3uIRr1+cRjiY1QKFUS4AfpZGtNvLFksm8W23smZnB/n37lYROUJTrnRN4Nky8tlwf165d0zrgehaA3DK/WIIT/Hqy1OTh25/GYl8ct37mCQyNj+PMc99FNx7CyUc/Cn+5hte//ixWfvoqov4IHrv9LhyamsT20goKa6uYnb2KleIWWmEzR2cTwsOTE0P6E06MTUje7PmjLMzP6jUSuFQwVtCHldVFrZlEOghfuIZybcOMwl2oGg/uSNT8BiuVupiwlSoHN9zLzQOG3ltcA5Tg8b3z9wST77jjdjz08EO4tnAdX//GV7GyvohgiKEgZUtb7NSRTYTRrJTgJ/uNPqvdLuqVqqSQ3ZafdR1uO3UX0I7gypUFzC+tYjtfxJOfeRKJVAxP/93XxYrq78+oiSvmKxgZHsctJ05iY3kFW7k1JCJBPPnkJzExNmL2HUMjKBfLmF1c1iQ/kU7j7Nl3JPM/+945tOo9HDlwGJOTgyiXFhGN1dGXjUqOn0kNYnmJctNBZDJp5DYvY3AwiEYzj76BAeQrXQQiY0CoH99/4VWsrG1gcXEBq6tzGN07g6ur62i1A2jl1/B7Tz2IT370I8hXayZLrHdw7NCtmNu6hkI7h0A1gualCtZfWUQxF8aV9Saq0TTGh0JIR5aRvqmOscPD2F7p4ennXsOZ69fw7//jH2NrbRtzF1fxn/7iv+CJTz2KBx98AAcO71f6PNUHaa7BQglJfwQrV+fgazcRHwgiV8pJ0sU1PTc/L69dssC4NyYSNrgJy7cxCeYIxVJ95i3d6e3YavDfk73IKTQByB//+Mdac2I7BXr4zc8SoHwF62tr+nsOxtg0/OEf/Ev85Ccv6rmJMjQoHFPiL/eU3OaWBmZk8Hhey7TgOHLsKP76r/9aKo1QOo6Jmb1YX9lAfjOHqb1TuP0jd+Frf/WXmK63cTyTQdDfQtVPoaAiVfVe/OGwhhOsBTLZrABSazYcuBkgA4MghzGGJJp0jGnBzaxDxHYgK4lFp2MnqE5yihQl5DqGg5PPRJQY3VENRACP7Cc2WxwI0OeIkERUPlJR1NnwhAkJ9uSd1yODy6VByifTZZ+y9gmGDMSRR7eiglnKmORTz7RYMPoTKh3KseWg5RgPlJGZx52KcYIGZNL0eH8pA3OqBedt3Wx2tI+Q8cGzk9en2SDr3gpTFaduWG1m90465A2F3TVls8lBBRUobPzETXAJu6z95PrnA07e9QByqRharAtLRQylQmj1yGLpoVJoY/LEKbz/9msYTMYwPjltCg/wXOcAjEyZKmpVBrVVMDwyjko9ir5YD+XldzCRrGAg3ECUwA2l1JStii3GPZU2LfT1DqHdIKhA5m8EwVASZ89fw+zSBoIJ+qIH1fjxfZMt4+/QV7lunm38IG227cND99yCvSMD6DS2EQhW4AvwZ1paKfdSPju8Vw1KieV73kEqFUelWULITz/AOFoNApf0OGRmi4HK0QjtKwhw1jC5l0ClSWktzIk1NUNvWrJ54IelIHQQCMZQr3QQSyZRb4fw3pUcruZiOHO1iYXNDtbWcjgwlkV/sIaYj2s0i0UG0XUCiC2dEt8AACAASURBVJabqCWAtcI6nrrtJH7dN47u27ModAM4+OlPoDA4g63AEC6uzOL+qQl0X/oZEpdeRs5/BbGPTiBx9ww2fUV0KOBVU9hEImLhM57qi+fajoRQTQ1bIvPQY9OUiEVUu3rgJUEnKgNYZzHAry+dVg3L69WqNdAo+eBr8jqaFJTKLHmx0pqINSgBQ8orIyFLNo9G5HO5ulnH1fOrqHXDCAzsQeLQRzGU6CC08mNkQ8uIBEqIc10w1MZnfpFd7g1SeTgJJL2jW35EAnGgaeuB4ba09SDgz/vP0BvWgyyGun6+HiffpGeqGyj2OmwOI/B12Pizl+qghZp+JsEANt2scz17Ju3dYmD7FEIn4JJrgcOgroGfiq9xhBVLnrbXoCaWAAQ9deWBS0AvaD2XJvzGPjJpJYEFPjMmCTXmkAErcrJj0+8Y3azlRNpwskSqxPgjOfj0wlzYNJullPWgBOFNOmneneyN0vEEhlMZ9GoNBMk0ZeAf+zAFCPmU6t3mfsvfK5Wd+5tlLFCaL88+kmUYakTGnTxEGcjH/c9eH88vnm3cs4kRsdb28hl6ZNkTsKIKhb7IYth21INxLxRwqefYfi9mmdSI5lMrtaCAAIJI5uG2A1zqNfhNLu8n47Lq1r0HNNwAXNpmb8QjMmBdaIlgzh3lo8OFHGvJJLj2PbwhmyMPOqaTnWeiLdHTlPdQgGpHg2E+OxyaMXBG0n8HTOsJ5evQuiIphsOYqM4UriGG7XWCUdBcodyLos0AlHAUIQ6b6MEbjGjgU6zUkSuUkS/VBC6FYwkMj47LmmpwcATpdFb1LteF0tFduj2ZuK16E5VqTYotDsOpcGJ/LtBNAVckzTAwtiyCD3siri0q6DjAHB0bNYLQ2Jhqd+43nsydZ0ixlJc6RIFDvE8MRaFfK0kEtGBxwD3vuwB4xxY2/QDvP++3Wx9kIhK05HCF15FDqXYF0XYR8U4BQdbk6o2NBce90sAuj23IH2lDNhpD8PuGAl0BluEgwxl78CtEqIUeB0ACLc2yTl6WZL/2fKh2fGgzUCwYtgUhebpppHndSBAjcGnr1UKD2NvYNSVe4iTBzjfVAM5dME5WHtorjNFnXsUGpHnwOYeDnuxa69JJ47l2DLewQZaGsrQVdJYyHsbhKWOFH3iSY1fPGXvP4x1LqiA1RNcfUqAW7Y48mzlv4GK4g5eRYj0gMSCz9XPPjxuo2WPl/Gx3mIgejrHLIrcHzuFjjsnIQTDJIHLB1T5sbFh7uebB6rGgbfZr+4gBh84T0g2APWBQ9Z7nbyrg0g0E3b5i18eBjDt3wktrt3/rKY2cNGRnj9mBlt2N2wFrPeblzqDK1X28Z7TLE0mNqfcWBLfjj3qDTFwMeL1JY3d7zF4PY91lqgO+h06dklR8FzbedRwVs9bR2rkgKLeylHFLsOIhRmkeC387qryhvyGwSkeUAajML5xU3E2NWFwySIeLgS9THpg8xe0wkEH9TvK0JZYJ4e+YjIcHoIUCGQNBm6ebeHFKQvCSUkY21QQO7CD2C3jc3NxCpq9PqcxDIyM67MVeMpdQk5OrKLfpNQ9s8weqi0rOwAWCYzZ5sZvCRcOHmyCZAMwkmUM3ALoyymfD4aT1zstHHAOrxvTzCaCQKUUPyq1cDtUGU1thnpz9fRgeHFRQUV86I4/HWqUmcNRk4rtSefrzeQnmHnBpcL1Pae4ELgUc0weKzYMkEcZwZcHH90KgiqwagrEEism2JDOQSXzeRJIbuJKCNfVqoFox4FKeVu4B9MJxeC88NuRuap0BlyqYZGa96//iTSxsUzCKtjwjlSZdEOjGA4ONVMIBRHzNfD1earkARm9tsYCrG9NUCfVe0I9CohgowURgbtZ+DI0MCaTga+C95NezuSdgLfaKvE8goJLMSoJSPEAJhJw4ccJAPSaK815ubWJlaQnT09MCA+XzxgKzxyCakoJMGFJ1/Oab1dhL+r2+ZmA4ZZehoN4j/x0Zl5R18vPDo6NiD3JNksHDe0gAiQc35eRMCubkPJNN673Q34rXktdobGRUICZB1WIuL68Y/me+rQU9N56snUA6Dwb+u8XlJf3Kn0PGIa+DJ2di2nk8mZQ3KAM3ri/Nim1J5mW1WRFrhhW7fNEaTawt51GtNBChlUOSIDFTlll4mIcOrwVZlFyLYoaWyiZFTSYVxMOx2PZWDocPHMDM1LT8Q1lw7J2ZwdLCIj44+y5ikQAmxoaRzqbl+dcwyiWK5SrmFlZwfX4RkVhKgL18qdo9lCo1CzxyPrEsvBnwQvByi+y5DcryWQwZWMB7yudkfn4Oy8tL+ju+Dgs6IyAbVvFJ6b4OpkgUW80uDp44gVAsimvXrmgtTU6Oo1mt4txbb6NZKuH2Y8fx4L33Slb9/HPfxcLiAjYLW5J0VWoVsSDoR8N9SvJ5TX9pQxE0Bpy8Y8Nadx979LQYUK+//iry+RyO3XwU9VYZ86sXsbBy1QzzNeAJO1/Prth2fCb4a50+YW2a2fNgZVHNYKog+lsExge0J5AdNjgygoGxIaxurGJ5YxltkMFZwMgQmZk+FLbWMDo4gEatbLKuWNhCWxotVIo1oBdCf2YQt568AxurRSwtb2JhcQW57Tx+/bP/AOlsCl975itIJBnWFUFhu4hapYnpyT247977sbKwKNChkFvDU0/9EoaH+pFMxBEJRZCMp7C+WUAw3ofN7Tzm5s7jw7NnMZAZgq8bxfy1BURDXSwufYBPPH4HPnL/LVhfXcXe6cP4iy98Bdeu5wXwnjo5hk8+fg9KlTXM7N+PH/70DL793FsIRMaxkSNYF8LBQ3vxztuv6Llu0Lep3kMq0sb/8rmP4uFH7kY024fNUhHPfvM5hFoRhJIdfOTB2zAeG8OZZ69g/UwQdfShEqTUqocY01V9OQxMXsEDjx1BoRrC8y+8gr/93vfxf/7l/4NCs4s33jiD9956C//2X/0r9CfiqJZ4BjJ4xhiQXMfpSBLPfee7OH/uHIZG+lCnjAm2x3ERppIZSRZ5ZLMp4HnEPYxNMcFjDtIKhSKmpqZV6P/oRz8Sm4L7+smTp3Di+Al85atf1f5B5hqbv//pn/4uXv7Zy1jjHklAgsVfp4vf/ie/gxdeeEGsaSXVs7DlWSdAnkwFiK3OQQ/P7wOHD+HosWP4+tNPIxCLIJhJYHRyCoXtAkq5PBJ9adzzC/fiW1/9Gwxs5XFr/4C8PCuBporBUDgq30kyLpnKTYVBOtunxpMDKHnnyCvPGEccNoo1IR9IJk0bwKfCTymFBmyyoOVzp3bNySZ5bvBMZD3A5pjFfULhAxz4h9ClLQwLSvoZNpnCq/Hrjou+9lUiVNJJUgbNYpuDFZr4W+FHkNeGtjwbqdZogowkew89xOVHZnYXZFnUyKol6Ojk7wwqUWZOk2vW+RtRssRGXDJK543k2gubvtv7N1aB+VFTirrLuDDGhk3oCYBaZenZozRadZOFOl/0aIhAi9UA9N8Tu1W1I+FH4MLCBtK33ILE0Bhmz55FvEewq4VWtYWRkWkcuPsevPrSj5Eh25FBhJmk7g0Hdjw3Y+GIQtoY6Daz9yDevzCHZKSB3Oxr2DvQRn+kigjBIg2rCSpwD2XwW11AMpmYTQKXPQaJEIjs4trsomwhgpT5ukE7LzqHJX3JMJLxoK4RWUSRWFoDH0pbe7zP/iZ8gapqHWdfhXA4Zo1Ll+x5DmZNtp9IxtDq0AqIzLa4bCXETGAAGMFLDcBDItOQURkIlgAfWbEB81dVg9JDs92Q/y7/TThKxo5ytAUu8OxlENJGKYB3rtZRCu3DQt6Hn7/9AfZP9GPPYBTZWBuX1jtYKBXkSxfZqIsNnO9U0GuU8Du33IH7WwG03z2HwOYmoslBdDOjiKWT2Ji7jmSjglSojc7tA6ifnsZ2YwOZKAfRXZTiXdTbLcQ6EXTbnl2VNdZaSGzACHzJ03ZXohgMWEIwg6LMTz3i6IpwgaIcdnbkFVov1xCUc3DCzkey8RyQRg/aGlVfVJRRKhmL6J6S6cpwl3yphWsXtsSw7fVNI3n4MYxmwohvvIh0aAkRfxmxnhEEOvKc5e0iCE+Got2nkM/MLPy9CBpFhlwFECWLliMRAajKl1HfwzXlD4tLKXCQg2CCALTkoGcmemEFbMmrNkiGaF2AtM7+IJm5rGEMJGJ9QkUQ10yTOQIC9gxwpDrC1+X+RbDVhgZS3LGxpOxTNgRc37aXWLCD9SqdWlO9H7+PsavF11HyO3+24EYNp0gYML88qZ9od6GBCPdj2yO4N7LtIkDI1WoDr656EjXfXZOV8ycwMKjSqGvQ35dKY2p4lBIRBNmH1a0PkmUHezj6KDKtXbhBwEBpnwX18OrS30/7bber4Ql7NYKO2sPVBtJntGH2IC6wluQXWYWwhuNzo2R3C8Xgnsb9kq+fYLlRTFkrWUq4kVP+vgzda/vUlgkYdv2iFIqU5htYxOGWgZ430Kw8Btlu567PBHfkyw5AFrHK2Gse8OEBlqZn8gAMe43uZdsQSzw+Ds/s/hGApXKp3aijSyUA14bOaQNaRPSRXzJJQCSKsN6nDUlX+6ZspMNxtEIZNIIpNBhiFQxrSMiflS9VsV0sodpowR+MIp0dUIDfwPAo+vuHkMpkEYsl9I7NqsCsSnaZvXz2owomlf92ld6gxp7l11J5RJIJGZQWatKSPQCBSf4d/w1/z7qZ9cvMzIxCTQcH+iXbJ+jIdeP1dbJqY4/XsGdYfpQ3egK6fptrzktNtvGLgdVi4uq5M2CbKeQh+l/WcwjUNhCUDyavvhvYuHBk744Zk5P7BP2nmV3QFVjpgZbBAL+nB1Za+A9DvRwhXIF8vL8NcHASkoWVrRHiLOZfyddKrEdWMAIAjVWsNe4QJTHkvZQoF4bMvpQfNtjw/C3ddRDj0IFy3ouxmBf3td6itgG6wEtXs8jGwrOfcKxl3l+e99zv5GW582AZyOcBpPYn1nmUiQcUqMhwJw4LLUeBr1c3TYAzvw8BbT6Hhqc55qIDFz3f7p3X4wYIYgh64UIuRd0R2XdRMhcQpeAw1pYq/Qwz2QkqcpJ8Y5He8L5dnelhG976ttrAQE0NgZxU3zs3DUex92XbgccEdR6XHpgqFqhXD9r1sH3Bzl/zI/UYkm704XCbnT2GX+fqR9V2Tiru/XytqVDAmPRKRHc4jfYrd892ZOW77HAHk8F3+tQtPZOI3xhZbv9QFsAecCmw0hLENTHyMfWMzWAcqURix6DTaJ3mY+AdeCpG3WKS74GbrLNgqNI7QgW8gYbBWFQG+pI8uULF6KGU7Lj0Iz1MdmH1OZdkzovBK8wNiAATFyLBHjb1bMhZBJiPY0GJ0RNTU+gjM9IxLi1ZzNKibJpCqYYVxGQwcuLiAZfG5rPJgRci46HPCjPSwe5JIyzIyJPWk3Hi8YJ1fd10jCcmARRuhgTSKBMnuMvlyIOcIJnYQ4ODSMXjkq9bumpHTRY3YSZGUz7OzdWTfBOQYBqc0ZF7KHIDr1bEWiFYSUNrFj7GJIGCeHjdyP7zgnrIjpC3SZvTeptq3Mi4NOCyaezLqgW4WOFhxyQZfATb5BOp4sSCoFRM7cjBrfa0SYLXHDm/VPfwmOyNwGXR3iN9isIhTWwJHhFUU/Hgmfy7PXBgaEhhIDIy12bYETBF2bUHvJKFIwZwl2EsWcm9OUnn62ZqpXl5lhRwwWvPa8B0d74Pgpqc+mfSaRw/frMKHt4bXrOtzU2sEADZs0esWTUZTG9sthRCs7yyrMP25C23iBFg0u8trSGCh+yRFU4TCODihcv6nryeI2PjKi7Nl6VmjVsyZWuHz0CpoHVPIJFyd6XbsyGKJzA+NqYDnAFPxe28pNCSd+bJqq2Jgcn3rWAM+jlGI7q21+dmtSYIhNI3kdeI+yVZoPPzi4hG4wqyoZfl5bmr6Aa7qLWqKFSL8EV8qNTKuvZ8JjOpjKRCDE1JxtIYHh7F3NISVtfWda35/mnArbVXq0vmzl+5BrlGmTBOQH1yfEKg4mD/AGampnD40GEsLS6qaY8E/QJv1Kzwvvfow8bAoTKuzi0ooCeZ6UepxAY/rLKeEzg9g6WKeaa22piZnpGXJoO5yAYTECQrCr/k/3w/S0tL+iCwTb9NrkEWT/xarjF6xGqS2e4h0g0K5E/3My0xQlqMCgsyP5gWSxYF2Zljo8M4MLMPs/PXUWpWcXX2uoAGnvtkbLF6ZEEdjcTkz6IDiUUnWQsEY7pd3Hz8KP7Xf/mHSKUS+MIX/kxr+bOf/XW88vpL+MZ3vorljUVLZeXPbrBYZ+qmHVhkKJNtSfJcu0nwi88jwVJL8TyViOPmE8cxvX8vqpSjEYCKR7Cwsow33nkT9VYd5VoZ+/ZMo91uoFjYxsjQEJqNmuTxI1MT2M7nVBDWqmVZbcSiSRw8cBQXP7yGixdnUatSttDDY499DBOTE/jyV7+MTDaOTDqmoUCj3sH+vQdx6uQplAtkwpfx3ruv43/7w3+Bmelxl84ZhL/nQyiSAiKDuHDlChYXLuON11/Dnom9iASTuHT+ClIxHwrF63jiiTtw002TqJSKGB6cwl/+xdOYW6gg25fA8eMj+MiDN2Ft4zqOnTiJZ559Ec/94BxS/YdQKPuwmS9ieCSLpYWLKKxtIuHn8x5GtbSKf/u//wPE+6P4yneehy8Zw8bKJnoFH0bG4viD3/8cYjngtRerOPPhELY3a7hlTwax6nVcb2Sx6O/HI8e20G5fxZ89+2NkUz7USnk8/rl/jk1fF+/PfoCL77yNxx9+CB+/914cnJpQEjTBIkp//ZGIrBJee/VNfHjuQ+ydmBSrUkCWBk1drUlOxjn4oI0G91nuMXffeQ9+/torKNHjttHArbfdijtuvwNf+tKXtKdxXyRoec+99+LLf/NlSa643/C5+41f/yye//7zkoqTIcvhF2Wc//h//G0899xzGvoQvOJ5TqCJNQT3dr4mYzIYmySSiClYbmh0BJuFbSQG+jA4Pop8rqCAsXgmhfseug/f+8bXEF9Yw53Do/B3a2iEDZCSVxLl7LTD9/mxIUZ6SN5vI8NDkiazmGI4C89wSgiTkQialRpC/qCC9qTwcMAl93+KBLnP8z/Kfvksm390EJVaXUoG7hPcUxO+oHyTea4TGK2TteLYRCq6lW7tBu3O06+l5HBjMlHWxZqIe7pABYUgBKCO0Fn2q5t0bB7KG+XnRwkkfRyjMeSrdfNTcoxL+tzxGpNlJt9l7/tQSnlj8qQKSjLiGPoUlryR+4SY3Tzn9cINzNT+06OfJRuBoABVqwUozaXfn6WxUokSJ8tDdZ6TNKnBJ3DiVzrwi2+dw55HTiM+NILvffnriLXJpKRTGjA9cxAnHj2Np7/6X/GJ0x/F5N4ZrOc2LbSGwGerjWp+G2+/9gaGMhnUmx3MHL8Nx24ax+b1V7F/qIX+eEPybjFqRUZh88cgrx66jbYCwtTgtQnS0nsuhGgsjP7BDPN/0Ok1nSImodCVbotBjHULeapw6Myhdw+RSNJdlya6PVrcmDeeJ6MVQ5a9gLzajR0bi3Ht190ggYFWjrHLBlfNJH2eGbTjRyKeRq9nCc+sf+TdGolIHkk4yh9mEdFDJGayW8lneS+dt17Ll8Lshg9vXCyiFh7CW+9dwKFDezDeH0E80sIHOR+ub6zBFwqjtU0w1Y96g2EseUQKZTw8MYB//sCDKD73U/RmVxGPhtEMdZDvNNC/N43sgUm09w9jLlxG2FdBlvhgqIdCrCFZb7AW0XtRPSj2szW5aja1P3HATmJAhEI2tNu0cSHAQzadS3wVkGZkgqhC0qz+JqsqGkqAqmrPs47DAqWQE9glE8k1v0oUJ9DH2tRP2wsfZq/kUevGUI+NIrDnYewd64N/8QVkwyYVj3bIagZ8NDclOKdXTgUHewTaVATEcAwiJtCy0/DD36L/XVdgmzE+/YgmIxr4+oOsA8jMbutZJvDDtPJuk/siGc78npRyB+CLkPlkbGmeMUSAWIfraeQeof7SyCMKrXAAgHYaz5fA8SYEuorhxT7AwDM+h6rl5VbBeqJnmV3ckFnKyPvQ2XzZPMqYvmqCzYNVnaRjXYnBKY9RA+oEjHieoAoRMXkiazSTUNoHWdhijNdr2MxtIZ1IYnxgEH4Obwmk1KtiOqovofcxFX3ch9R3einRBNW4V1kPKmBRcvCIejN6gYtcor3YEscJShrblOCIgQHsk7i/C+ihZRR7EDITXX6CyWgldDXvQxFWyH53EM4OQcN2bU/+KqKLWK8mlRdg4oeG3ubvZvJOAx52m/ld30vyAgzQM09Cu7F8lgz4MMaW9fYutfoG4FNyXkfFtK8zibJr4bTncoDaYjaB+kt73ozdRWYubSkIMocIuQsU6zJUjCFkBMkpE45n0Itm0QolUW35UVF9yRqRXoNd2ROksrSamsTwyJjAy1giadYDHHhJzsrn3fZqEV50Zth6a9RaAstJ9OH+KKIL9xQnmWWIEgevW5sbUs9ZwKeB+gSW7ayuqmdjD8V/z/pmz8wU9s5MIZumf7cFT5FFSoJDsVzRe+Awi+C6YR1mjWdYgqfQv8FP0EFHN2LR8n/tteFvlYB6HgF6q3ZZ63cRIKGG4T/8c9dk5eaTWQd4fvWoYGDdYsClWPkuLdzsa1xKt7woLCmdEnS5zjLB3fl6m7ml8/HmhimGJp9Jx7L2wCTK4tnDU73hAXXU3up59YJuuMvYz/Wuww5JyW9+hTsoqgPRPQxFA+IbAHePici6wtjIVD/YOnAlk60JZ+1j690BbXaKOESLLPIQfAHaYMS0Lrm3cl3ww8KCeM4TTLMP7Qd6PW4Y4Xo/D4yT/7Jjm/LJMvtCU7rYONr2ZxshmB2OHRg+DVTMd9MI8N6z7AGERv7aZYzaWt9lrAsHEzC/exU8+Tb/nfeMCHT19gYPuPRSxT2bIMeS9whj7pvu0LW94YTnkepxtm2b2VXK2uU2cFOp6k7pq+G1cef0/PDc4vni2e6JiLjDfmQt5CTkO3fZDX/48z770Qd7bIAtlMclPDnqum2+zpvI4eFewcvvzykEmW4EEXZonO4Q4uaiFDl3cbx7x4NO6dbtlphhFXmtsTQ3vw4/Cw76zsjM3S4IizFRgPW6LMH8xgAgvk5uaDYV8Rm4xOZAoBZ9Nih1IyU9IrYagRgClwznSWczQut5882PgbJ20txNmswNkAtRwGW5qjRxMjb5fuQj5Iz47WB2gPqN189J0CTp4gNHLyMPuHSJe45roUeLRQzBSgN1a0q55DPBKTrfH32KCFpS3uCxYcmmYJPHICCCqzUmezMV1jEn+R743j0aO/0dq0zBc4mMAmBVIFnKp+dfpiAhSQVt8id6vGMk2uHOYr4lefhOwE2DNHKvyGQStqW/8nsS8PIWsce85ITLozjfCFp6VGhvIzP/HDukeK1r1YoaRo8qzkaAAS4Emjy25c4mCIhdyxRuTn35mgjcEjTc2Nh0YCoLSJNocZFls2kBjHyQPPBWAFStjsK2Ne98/+MTxlxcXFzUCUWg8dixY9r4yMQlYLW5uanmnBM8ek0qQMEdfPRbZUAFG3U2/nzNAiJLRaRSSYyNjlrSnI+NcQtvvvGWmmBKzscnp7QLkAFMVhwPdhoMMy2dsv4y5biBIIZHhiRnprUBAVc2qqMjoyoSmQjLdUPWIL+/d1iTMch7Jhl6taq1zqZ8YXFRICil9JyaMaCIDy+9pS5evIxojGFAfQhHQ7g6fx2RVBT+iJ9EOiWKLy0vSirO+8SAIMqC6pUGOs2uPleqVrG+uWGye3rY+PzIptOSdeS2cpK8VksWytSfzaAvnRWwODkxgb5MBntn9kgqTnCRhSgnh2RL8fXzOaKELxiOIpcv4ur1eSwsr2JweAz5fFEFD70UxV4NhXRNmVjI+0GZP6/Z2uqaGGK8TwKnW02BaQR56XE5Pz8vEG7//v07RuH8WjFvcwQ8OxgbHESnXhfolunvswCoYMgAvXYbV+ZmVaypt2CCfdiuKRPIE6mUkohrlaqkX6EYGxiCPQFnhG5eQgQUCNxyvU5MjOL+++5HMhXHd779bSXM33/vffj+D7+Pb37377CwuiDAMJGMC1RiM0XDfL4AsqfJ6oyGEwIzJRdnw0LwOJ7EA+kwPv7JT+LWu25HoVZFZmQIsWwaH16+iK8/87c4d+FDsfb6+/rF5FpcWkQildTeNrN3D2b2zuDi5Quo14vo9ZoIR1js9HDq1O24fHEO7793AX5/HNVKC5964hcxMTGNL37pS2g2S4jGLPkwFIjg6E1HcfzYcSwvzuPSxQ+Rz23jT//dv8aRg/t03bmPJWNJVGoddIMDWFrbwBuvvYTF+VkcP3YCzWobFz88J8blwsL7+M3PfRw3HZlGqbCNqbH9+L/+7y+g3s6iUNzGww/djHvvO4KNrQWcuuNufPWZH+IHP7oABEdQbUTQ7HRw4OAMLl35ABdWZ5GcHBUbpXjhPfzVn/4hVheW8e+/8F9QaQB3334cnXwLo1MR/P7v/QYCG3W8/5MFXLtABs8Uyp0oKu2GGv1gawW3PdKPC0sX8N3n30fBn8J8PgcEmrjn8QdxfvEyBiIR/NE/+2cY4nm2nQOaNQRCLE4DKFMiGE/h5dfewKVLVxFuAFvrm1qrC/NLCpfiHnHvPfeJLfj+e+8pGIJ74lNP/RrefOmnMpjnPnHi+HGcfvRR/Nn/+2fac7h37927D3ffdTe+9rWv6dzkc8lfP/2pT+GVn70sGwUWzDxv6NF86tRtuHDhgljf/Npw0LyE+LzKPJ5hNPSEdMBYo9sW2Mc/x5JxA+iiUVTKVe1BiYEs7n3kI/jeM19HbGEFtw8OA9066oE2EpSisQFmHROKSSJ1lr6b5RI1VQgofbajHrfcqCGZ8KNV6yER8OHWo0eRCkfFNGLgh4AIx+IgaEjZHGXV1WZLFgTVVgu5LH4BwAAAIABJREFUUlkhQAEOYZVwzbR3Mow6el9cuJTcDQ70qYaCAmGMrcWNyk/fS0eNMaDU2JqUQdYJOMUorWMqb9NYUPKspqTPPNUiZArVa0rMJpepR08/gooBekzasFTDVLIPKMcnk8acssz4v9OS77DXwMrcx2uYGbxN9pDqF4856ozlyXJioAhtYFQ/GkBGoFZAiIDLJsL8Og7EWPA69YIaGdc4t3tthTvN5Wro7tuP1NAw5s98gFiDoVFNbGzm0EIYNz/6Ubz/1ps4/QsfwenHPwlaCVYpsXPso8LqKv7kj/8YWYIAZFNO78Nttx/C7NkfYP9ICxP9kMci7ymHMgTPGGogRihNBxlO0fOLcc49VsNBBlQ0WWOVjBQbCiCaTIhdLD8xsvValO0x7M2HSqOLWKIPDTLrKPWmNbF8/gwgEXtBhY0DGYQC0+MuhGa7qP3XSLFkr3Hp8P2Z5FSEm24AiWgK3TYBUbLzbNBI5jI92JtMuQ1x3ft0BrOuYYIvgYY2LU+4VnohNHoZ5JpJXJgv4LX3L2Dm8EH0D2UQCPUwW4hhnederytLIdoXiKlbqtFMWcFfqXAEnz19GqMtP8IcnGId47fEkBisIubj4LvFqCR0fRWFZHUDUa13n6/NBBjXqFgza2nUTn6swDp6jxpIZL5YVqdJeCZZYlDPN/cq1sBc3wmejWE/GrTR8YXQadIP1thXBMIIXLIf4bMlvzdnKMH9m2qkXoAMOh9mLxdR6URRj08guPdh7BkbhH/xh5KKx0JlRAhcEq6URRzrDIIW9J50wCWJHL0g/N2IrFDatR468ry0Z4gKilA8jECE+xCBNfraNSUF11IgeGRadknOybykDzSBSwQI5HfUoxA0qFRqUhUlk2nZa3FfNXKAMdi9vpD3zlt3O7wkl3Og/cZwF9sX2fSSkRokEEQAhb2YdYIGulmAiQFj3IO8n2IApmzCXGY4Q0b4IT9LgoJU1Qk0MnCTdQVJFAQu/WSlBiMKzSxzjXW470U07InQW509GnuWWk2BdYxZFxjNAQyZnQQYtGdZYrtei84SLi7zAWatEXdhj6yNxcAkOCfvfQeuCsB1/n6SrBPY5fuiX7EBjBxokLjAf3eDWZ2eF4MUyAw2QNLY6BZWJAsT9VJuC3CSVg+c4D2SL6kHtLpwDwMwzSPTY8nxe/F88hhaZr1gll3GoHJMKwe8ePJwgUTOY8/AAgNFTbpvwKsHTJBxyb6BBAK+X5P/htDuUS1IexM+05SXk9XGkLCwJOCBEAlJcQTjadR7IRTqJNAQA6C6yoZh/Qy1JWA5OoZMtl8gqIGVBKhuPIssyNZIUo7L6KTvtM3QGmy7FGWRYg0u8oKHFaDnYy3bkKLGeqWiAcReeApI5mWIoJFVGnWqgToYGuzD6MgwJsbHFAzE8FNeLq5PBr1U6iSrNKWioCJKIScOuJS/oiPNelCBAXS78JtASjLqWakwS4FAJRm/9LTnR9vSyf2tKvytCvztKtCuwNetIxxg7cRgIGNbs44yWTnXLjEVt0cKSGaeFQdF4h+bp65AeCppWaPxGhF4YlYE9wquazI87doRe9AQpGOBe1z/3nBY35Psedl7mQWKQHFZ0ZidjJdncQMm5daZrUUxFnckze4KeQJWZ2mhPcf91Q6M71EbPdDeC/ARUGjPLIH1doeAehg+ZwtEezaqOMW09NPyiF7QrJX4Xnje2vXx1hIBXlnd0XrMDYQMrHOKURe2Y+E7nn+lB1zaa1HeC/cBsyV2iee7b0jYmQvJ8fZqD9PwEsANc7L9xPs7L1zZs+nZ2Tt073YzYW5M7eZw0ANFtUe6AY190s4gw14c1uxunHefPOs8vQaHoZpVigHBCo6TfYKtH+0v7ozxrDMUuKSjw+6m9+89hrg+LaYu4Pv8Yw97+lx74+6FOnL5zkFniWf2HsxxwRavSbaNKWCpSrtosF14TtKd6zSdGBzbkoUBQUs2sPwcL5sOGxpB0/uB31F+h/YA7iDe2gUc9X7neadHBaXNTPfj4W1hMTwYdzwQEwn5CtaYblZvINOXxcDQoMARMg5l2k+GHAskN33l58X4oA8EAc9iRSEs62vrOsjo9Ue2E79erFAH5inNSuFGGqFbEeYS2JV2KNNez+5g13RZsjN5ZLBwskkRD3lJMXRdjcJM+Zpk+mRFkknKAqLdFuuNnmxsPvlAUSpGMIjvW4bDzYZJ0WlQTFmE5G4uNKlHz1EabkMyYAIxBOwkfxd71IBLLT7nA2PADVlllJPaBk8gig+bsRTp7cdG1+ToBLnicTK7KKPjoWCBPgaIclrqjngZWpu/hucnaRIq+9k8kCnP5jUW6KNEcWOH8jV5jE57nVbsTu+ZMT9TGuI3be0xhZNJ2JYozrbNCjEWGDyg+Xr5IZ9JptpTsswU4YqFtpgMOChQ8urVq3oWCG6dPHnSCmjK8Wkav70tPzV6p/D78PUQvORzSHYkQU8CoaduOamfQbbw3Ox1vXcCnbz+NOrm9fjw3HldX36vdDartcKvZxNC3xeyIsliJmOqVCqouScjkAxJhvNY2EhIjEoVWmQLtekX2O/AtZx+9YBL3lc+n3zN/I++qwRN6SPF4loedMEwapW6/DeZLJzJZgSKX5m/Dn/Yj2gqinAiLMn4+saa2I483CgPJ7jOcAqm6woM5hTNR6A7IbkGmaw3HT6CcrGEudk5pRrSnoJS9+mpaRURnmcSQQ9Oz8l6JfuYe49Ndkz2RO9MFpwsiNY2c7h8+RpW1jYxOjGtNRyLJ9BsdQT8Erjjeyegy6CS8bEJAYsEctfXNrQ+lbDdamFiYlxrzwvn4R64b98+k1S0ab7PVOamZCrco6bHhrC1tKB0UflCBfyIZVMYGhvVzyoVSjj98KO4+fhJAT+JRMp8fcLcbyLwR4ImZRPbu6lCUkFLSvW0ARQZY1wbfLw58CgyZToc0vWkvw+HHdulPC5cuYTnfvi8glQIQPHvLbxpFIlkUo08ZfqUCh8+dERMzrd+/pbWO6/NR7Ih3HrbbUgP9mElt4lHPv5xjM9MK/zq+sICfvpjehhex9jENI4evxkXLl+GPxLGy6+/IX/BwcEBbG6t4tKlcwiGCV5zgNLELzzwEK5emcPK8jbCwRSuX1vExz72OIaGx/DM089gZHQAjz72EKYmJ+WpxEKJYHUxv4l9e6dQKqzjnntvw/AAWb1VsXcTsQR6vigqjShm51fw8ss/xdrqivyCO0yeLGwimw5icfE8nnrqEzi4f0r+eMMDY/iTP/kLbBYsoOyJx+/H3XfdhEJpAwePnMB//cpzeOvdZTTaaVTrAQXdHD6yH++ffRvv+3M49LlP4eDMfrz5tS/j//jMw1h67yy++qVvopQHfuVTj+P6hWuYOpTC7/7eLyPT8WH97XnM/XwRudwAPlwMoRgdwuGhIsbi53Hf5z+Nv/nWd/Hzl85iKzyNZQRRblzBsTtuxtULFzWI+B8+9TgeuuUE9g72gwlHTI70hSIoMXyk68d3vv+CgooWPryiUJtPfPITWJhfwIXzFwQcPv6JT4q5/ew3n5VnLNcwk+Jf+O63US1taw8+evQYTp8+jT//8y9IZpNK044ig8nJCfzgBy/o33Mv5hCNf8ezSVL1TMasSUJkv9h+y3OAayzLQDOCLtzPlUZK5hyZx21M7J3BG2feQq5UQK3dwtGDh5AMRSSN5rCBzMZoXxoPfPwRfO+ZpxGaXcSpgSGxERqBJqIc6iSSkg+2AmE0EcTZK5exVS2jRwuDShGpvhTKtSIm9gzK5L64kcNwsg93HDmOhYtXMZIZQqjDs9t5uNGbVwWt+YFVCValUsjX6/j+T15EIJ5AhecaA1RiccRTMYXmjaT7UNrYwoN33IZQp4M4z1dJo/k/828J3JgNjuqtnYItgEA8Bor7N2nJwsLZxwRRBihQIcLpO+sDgiJtjA30oZkvwN9sgw6NrD2qLZt6+51KhRUzGZySrjMsqkvQxCtwzcvZGDxWbJEVzsDBOKX0HIIRSGJYjOq/AHoBAy6YhComGwGDYEh1DdchA0x4r6Os61od9McT6DUolaeKxp3/jq3U6vawWKqjMzON6QMHsX7uIjobK+iiia1CCeH0IPY+cD/eevGneOrJJ3H3Qw+hyBTieNJ86RotlJaX8JU//w9IsQH3BZHvH8O+I2NYufwiZgZqGMu2ESaFTEMZCsnInqI3OdUJJlklS5dycTJq2aj1pTJiYvudTx6Lu2DcZKTE4OQl1mqLtcmBMb0u/bEkqh2gxqAPJr6G6LdKvi7PvjpaTbI0uwj7QwJ5ZFMUIquRLH0OyZMaflCWT0CTYDm/KOyPSDrMNRIJc1DH8B4CrKxb2RRZU0rmbjge0hoMRaMoVlqIkKVJUIvDCfoLd2gXlEChGcS1rSqubpXgy2S1juvrHawurxnDJhyEDREaqDRraPr8KJHJ2wRSzTD2ZgaQRgO1+iz+4W/di2R8Cf5yQ0nB9RBpPtuQHqkT1fPtV8Nt3msGtpBIYU2OdYIWDmX1FpFvZw1FQE85zbSZYt1grGrWXQy1SCWjloFLgLXrQ6tOMMqYLnxe+B/TtjnIVA8iCb379gQDQ2y+A7h6sYBiM4J6YhyhvacxSeBy7gfoC3vAJUFFG3rAR5CMextlywZWKUXXxzqHDOgg2nWGyRgASAJCJBZCi+xK+p7S3bXXRqtroZX8M3tK7gcBegLSbqLDJy2o9dHpmrqJRBGCPFTe0IaHftf0jZMNg0sSFojmpKIcmqhhpJyTDbQDuQRaOdyRbBgBzOxnZE9gwV1MuGcd7QFnBC495rCBl9zX2aw7iaFAI6vbbRYQUD1LcKDbojqKTGFjKJE8IdcoAs2Eb1iWB5j+HkeAPUQyIRIK/Si71So6tQralRLaDQYddXRNqNjj1TMeul+AjZhgXT5tHF4zsd2aaoEUJGZQpu4CVEN8zzu++9Z3Wf6CcYxs7bDfi+wAl7z+qqfZQ3myWSc7NyCQe6rzONxpzi2gz4g7dn08CwPrfazmFqHGSS0lK3Y9yk4giYcUwLxC3dLe6cd32FA3gBz83mLNeojPDZkCki3TfkGMXQavWUCLCDRUUna6ktcysJGAZNcXlBdli/JbApb0/e1Sph+GP5JQ6A7PQO6DlXob+XJdH2R9E2AfHBzCxOQkBoZHVIPTooYPUzBEZiMfKt7DXXhvhxHm+n/9eccjUdxWMy/Qe7NG2+6B+9X5jfLzBPdpA1cuF1Eq5NXbEcA0H8eW6nZTCdLjnbY5Rcmk+TPZJ7OnJIGkv39ANlkEKqnWYg9Guzl6bPLPBtxYoJrXOxqA7UBsF2ji7Uv6GkIgrC8YGshhVbuOYLuOQLuqD1+zAh+DT1tl9NoVhOiL63MJ5ZxpcDAmyTZt8DgApj0ZhzWssT1PYXpWcg+hXJqWU37Eonw+SYTg2a8xpAGYBC/Nr0TkMYLDPA8iVHuFSPAKap/lgKrRIH7hBRqZusCz0fH6EwVx3SCB9liGOwvY3d8bGYfe/iRQU4HOBljtMjUdpW/nGXNfo6/j8891zIEglSBBBMMxeYRvbW2IhUtAlYML9pmJRExDlWq1pOGNKWkpbXYyaieZFiAuP3MHXHpAv3aV3aGNBgg6f5ysVOAltyXS5c2ihziUxzb1vK4NR7OAsx3g0vO1dXiI8UntOgi4ZM+r5e8NIrxhxG4otMcuFWFxZ0Bh56NsHt3mYLig88z1rrWzOPQAS1NZe/Jygxo9xiT3Ui93RD35jv2kERIFsjvJ+A7jUjaT5p1qnvoc+NNKyJQ5vt/+xGl7RzdMAuxxdwxCB0gas9XmZjrw3AvfTfV2cKz7e94ygheayPFz8pikv44tJP6dFwZjqfMGh5JhaMl8zktKm5KtYFsgPIid2ejODTXpKQM7eMMsJIaGxvY9CNwx3IagEDcTyrHZQDFYgc25/OEEwpF1x7QQJ9tSUp9t1AQtS8WSGFernDxTqsPAn1BIG6x8ssLmk+CZi3qUWQG8BFBYrDv6sPdceZfdW5Ce7yevAa+RUuvYWBDU1OTUNg6y8Pjg8/sJ6eemyAmPk4zzNfN9EbikhJoFOP3JyHaTpw3rAbFbKem31DeGsBDUFcAYM39LScYJLnXpeVeWBwgXkyfD5yHDQ46sNIK6HnDJwyiTyTr/xZqaWn6QwWa+MR2Fx0gmqAbHWRSpkS0b0yxB4NUkT9z4ySQjqKYPhgs54JL+bEx0VwiPJNgmFfeKAK6dffv3i2FryckNlCplrK2tSw7pAZeO7a0NNiHAkqE8WYF6fO18TTzUCsW8C61gkdDD3NwcLl64oPXG9GKGSPA6sSH3GJdkRZK154XaENTlVIM+pgQuCSAy3Zevn9OfublZAdMEGENMPRXToIsL5y/qMCdwmenrF1uGLEmTKUYFXhKEy7tDmNNpSsUJxJK1yO9Dbzp6R/I1EejuNE0OwWeG95HXj9+f153AMidDBOYI/tFnUfcxk1TBrXAef1ASDSb69fUPagrJYmtpbQWNLpubKor1Ikr1MiKxiIHdDEMiQy/BRF96jxJEbSGeZEoq/TRjGgwQbKUklYy53OamgD2mdA/09aEvw0CYuIoPgrcEQflnSuHpB8v1wHVgidtJBJQKSVY1sLi0gvMXLmN2YVGp4qVSGX39A2oA+J44NeX9GxkelqXA8OCw1jOfAYLC/L4En7nGxsfH9fxbOM+SAMCZmSlLq3dMEV5bSvdpq7F3Ygy5xTl0ae3QaCA7PIhQfxqhdFKBW3vHp/Crv/RruH59UdPMQqVs8uyGTdA7lEJxDw4xNIzFFH3jTD7B55zrhs8ZP8fnN51OIZul56APqYTJyf/TX30R5y6cR6FSxSuvv+7AqKPIZmxowVTs1ZUVMTa599Om4tZbTyooqlIpCbjlmtrXbUrCy9fIA/iW229DpV4Vu25rM4f1pVXMXp/HnXfejXseeADzq6tYXF/DX37pSypSf/mXflmSy29962lcm72IZqsqCcEdd9yF3GZR3m6zsyv6Hr/0mV9Vofjc976HgSEym4/gsEDtikaWq8tLyG2u47ZTx9DpVHDs2AEMDdDb1fYK7pe57SoiyVFsbhbxs5deRT63hXIph+3cIm6/7QhGRuKolLfE1MxmUiocuRZ/9OOX4Q+PaCi0b2YI0xODkmAfOHAznn/hDfz8zHW0uils5mrIbW9j3749OHP+XVybDmLm809gIDGI3Guv4/PH9+DqT8/jm3/zLJLxKH7/n/6BMbhDy7j/9EHsyWTRWGvh/RcvI3cuj3hrAHVfAr7hHE6ensL+4/fhr774ZVy++iGu53u4kq+iE+/hjo98BG+//CZG+rL4F7/1eYwmo2jkc7h+7SI2t7awvrWN9c08VtYqen6XF1cRRRCpeAwPP/yw7C/OvHtGsszTj5zGyMgovvHM32JsnKzoNu6/91787KUXUeEwBD4xdA8cPICzH5yzoVijZoB5KKQ9g2uR+yH/TuFn5SoGh4d0pnGAwH1yu5AXy5PPJ/ejKNcUrVkYjKAUW7LEgiiUS3jsiU/iyuIc3jt/DiubG9g7PIIsQkj19UtuVmu0EMok8fATj+G/PfM0grNLuGNoFD5fE41gEzEXQtdAAFUWHNEELq8sYXZtGbH+DFZzq+gGgXRfEiOTWQXOxNmcV9uYSA0i5Ysi0vYh2KbsU9RIgf8mNu0gwEAdNsvhCAqtFn765s/RjcSwUSnDH43p70uogWPGYQKaK1v43V/9FRTmF5Fg3SoGmQEdfI4IyPJQ5Pku9zeF7RCjCqEVieLVDz7A5eVl9OifS9YxJbxtsukDiAb9aJSr+L1/8nnkl1bRLhQRUe3GmsJqKUs85fe1FMkmJdLJOLYqJazlNgUItRQGwh5y13uNA6GRvn4kKK+knJmshA7lvWRlsY5jcwQ0yKpiIm+3p+TOSDxmQ2sG23GY22gj1O5iMJ5At8aMWXFizMfc2niFFBbpUjo5iqm9e7F85l0k6lVU60XJQLuJPvTfehIL776PQ+OTGJzegxpZqMGQrFTCZBgXC/jgRy8A21sKmFrtm8S+m6aQW3oNU9kq+qL0uOyoyW01aWRgycntdhXBGIfIVL9wr08APr7XALLJLApbBUTYsNebCIbZrNeVOkrpfdgfRISVcpsM8jAaZByEYyiz4XdIdL3OPYkDoSDSiZiuMw8mWhIo1JGMW66DVlXnFX2YOVRjzZZMJdBROjzl/GTV+UC/0niUg6uqUlFDZEERmAnQr7FpXuaJMMKUnwf9KNHGgAqVaBydRptTa3RrDDlhYZhFDnH88P1rCI3vRzuRRbJex+oS/Z2LaBEgZIhR2IeGv4k8mgglEphIj2IsNoAEIkC3gtVrr+LJB8ewry+PaDeMAkLYjvLubiHBFrIRs4CeAMEqUket0TKWiTUpGhGwX3BeemK+CfS0UBeyG+nXSV9esopIxmw0a2K/9qVTaDRq2sN7bUqtDXgxlbM1eZUmpfjkODnsQ6EwzmPVx/RfPy6fz6PQiqCRnEZo32lMjg8huPgjZCMrSITKCFOkxec3wL7EgFSC8PKpdJZTZII1q2y+yOrtoddiknYAiTjBuAjylSK6nkemJ0cWEmoNt9X8BLoDuvb0p/QH6YlqAVoENwlQ8Lml/Q7Bp3iMKomOJOkEvBS46qy12EeR0UqW1N+TJzpZtxjBYetpeC3ld0ffSCVsE+CmRYH50aoHkEer+bYaUGbenBayY0x61u/09aVEVYEolGE6MI9Df1nvyLaLjCiC9waIsT4bGZtEPJXWWKfZaqBRqaBZKqJVLaNVKaHTIOuMe5BZ7Oge83WwuNAwIAAfwTS+fy0qa+jltSY1H2c9TGYmGcLyEETj1+DG3ic3CUHJws2NBcv3LMZlMKxhNwfy5tZn98yYjO76axJlRgKm4TewnLUjwVSSJzjg0bkZMlsErn1ec9kkSLZuDEj+J8WdMBDHZ/XR5qa0I5/muva8lz3w06TdPC9o90NwwbX/Dqww5aCpIjjAITOetgv0kCVDj++bFrzNNs8oAttxtHpBsSvbPu73/JXDnggNddFmgnizg1KtIcIC9x0yaVOZPgySYTk2jsGhYafgInPXcF8pLV3Iyw6bzoEUN2CYO9fCMAIvAsfoVQIuHYvfY5EakOAx3C08R1gDe+IOATfmElRl60SbHDLWWfOJFCAiAtUV9jUkQfH+kxDQPziIoeFhDA+NqE+IJ+LCPNhrFooFrX2SDNhXUNVE8NOTMgt+ESBAOb1f69YGMkZwkkRcrMsWQr0WQl2yL8m8rAKNCrqNInqtMvy9pnlekqXJ50ohbmF9aG8kl1N2AATHiFvQm5W0J04TGCDMzZ/e/ayVuS75fNBHv4OAFCFUihBIYgiw9UjNWgvhIEPPeOZQgerWFe+jGJc3gG2eRJmkJOIX8gPftWyQlNkpez3w8r+7Rm4NqN7g63aS613g0uFGLnFdoLbz/FZwX5fKWj+anbA+fH6qHyNSp4nQQeapU0KYhyszNawHYq3D89qeN2IuDodyQxnDyJ0Y3Aso47X2BgRao0avlKWFUVf14aPfY5hZKzYQkj+4CyUSuWVHuewC0TyGuxt2CHx0/pNmreiJ1P8+vGfkN0eW27EPsSAxPS7uesm60bFWvcGHrdMbBgjuz9rvvK/VEW4ycVNwWziQ95+B047U5/ZBDXRc2LH2M30/x7hkNegk47YWnI/n73ziEU8QvrsJ3PA7e5mO7eeQUl5YS/N2wzlKXJwJsBaQY0TqwvOHUvrhwnnEopRBstGGtaG6rxOtWhNPUvPtJvLne2irPduehav9bO/C2GZrRt6VKiXTZQF+BBe9dD0CjGby2hMLJJVJixnC8Br6PxHt5geBFR1i+nmWKFUqlFHMFwVaErxkc15rmGeggZecgLoPZzZq26exI8lyo1k8vb0YcuSONhsI8ec4FF/yeckiLCgnHI0q+VEy8lbTJV05A2mHhHvX20+PmTa94qqa/nFT4oHHjZSgFqc/lJcqfY0+g4mYGAE8KLixsuGmJxIBYDa3LP6Z1MwHlo0k2WYEuzid4KHCr+Hhyt/ntwvY2NgykNoXEHBC9p8BYS0BYwQACYby2rK5JdjEA0JTApciyAKJoCQPaw8cpTefgZYMAapLRswPXjwCamyiB/r7BNLwXniWB/yVP4eN8+Gbjkgq3my0dRjR6zRf4M/nhK2mQ4hTMvln6JolFVhBg3wCQWyuCfzxGtCTb3h4BCMjw2Kd8ZrMzy8oNZfA5J133ikQkO+N7F+Cswy9OXDggP6eGwtfN6ezue0cVlZWtI6O3XRUv1K6sLy0JKn48PCQhVD5DHC9cvmq1jMP/OzAgDE683lNQHkv6MnK9+ElwDM9ncAlp9s8iHmdFewzOCTAk4E3lA15jEteLz5vZFzy+vO98YjgveR9Wl5dEZibTCfEHNEm3gugXKpiaWkFiURaTFAOCii5KtaKqHeaaPvaSt3M9KW1adPv7vLFywJM2mxi/daQDQxlsbG1jkK+KG+evr4URkZHcPLELTh08JADlWOqbsxioKu9iCAjgUw+Z1xfvI8K3AGQSmfQ19evcA7K3qu1JpZX1nDl2nUsLa2pUOY64BCDmzTXGMOtKBkfGMiiUqqKZcrpcElBNbYOYzFO3Lv6O14Hgs2817xW0wQu6QlLQIB+dnWGVpXFBp0aHcXStWtosvip1TA0OCSmKMFsBhUk+rOY2LcXZy9cwNHjx1UMsHCnh1W70YKvLhM51DpNVLttXLpyGfOzc/q58ufJbaFUZJARBwI+sVdHR8cU1kQG3ac/9WkBi0//7Tcwt7yC8alpyYXTybSaHl4/gsFcW9tbm5pA3n/fXfjYxx/BQH/GTWjJvm4h06Ysq416q4FoIqa998w7b+G1n/0M7791BiP9g2jXmtizZx/2HDyIcCqJSwuzuLK4iCef/AyOH7tFr/fZZ5/Biy/9GNVaGffH1sFDAAAgAElEQVTddz/27TuA3FYBU1N78N6755DLbeOxRz8qltLs3FUBawSaDx8+imQ8g2atgR++8Dy21lfw0MP34cMP38LJE0cQjzNAjmEjFpbyzpmzGBiegc8fx5uvn5FHc72Ww5UrP8c//EdPYqCf95QpjD2xFym5jSfCKNKfFJY+yqRGJgc3601MTh/EGz+/gO99/xU0OhGUqx2B8GSSFip5bPYFMR/vIRpMIrW9hf/5Y/fgrZ+cw3e++zpGZzL41V/5LG45ehStwBz6B0qYjsaQW+/ihZdnkUkfRiUHRH099I/6UGosINIMYyu/iQLKqHZ72H/T7WiHR/H8T142dnG7icLGEhrlTSzNruLmmydxfXYBo2NTaFPK1Q7jxLFb8earb6A/k8b09BRuuukm2b1873vf1fl0x+2364x+6803BYKQ0Uf28/rmpiw25MWoQoNnm5mXMwAonkhgbX1N4LfYK72uPKT58crLL8tPk0wg7o2PPHoa+WIB3/r2dyQbHxsaRoTNNoGemvlbUu5KZnG908Lpxz+B9UIOc8tL+ODieYzFU0i3fAhG6d0ckrSwGwvjwSc+hu888zX4ry/g9iE+ly3U/A30KRjMD18kgVK3h6Y/hOtra5jfXIM/EUK5U8KeI9NYWJtH32AMtVIRMcSQQhKTmWGEKh3EGUrV9SHQ9SPQJUvSUmEb7aZCPdjHN/wBVODDK+fPo0kQt95EKp1FN+DDQn4DkVAAM/1DCFcb+OTd96C+so4UbWQ6ZNBZkddhcqfrZjxJt6lnfKhzEh1N4O3rV3E9v42SErhDLiSujlSaA8coKoVt/Ls/+td49b89h/rGpgBqNl0M3uDrpt+rs7rSfswBWCSRxNXVVbz24VnZCjTaXUQClBGbPxtZWvfffhtuntqDTomsbQvUo+kdwVzKq/k+OVQhsyMST+D8/AJ+9Oa78jpm04AI2x+ySHq49cB+PHziJFq5nEIELCDE2DNcOzUGFQyMYiXox+DIMDZo5VApIcBU1kgY1/JlTN59N7YuXMYDd9yJ8aNHUfUFsFmsSjlDoVdlbg4b772LLPeobhsr2SEcPLoPa9fexGS2joEkwa6yGJCdVohJRZKhkjrZCuZlv9HtksEYx8ZWAa1KCzNDkwi1/chEyRAuI5yi9UALvQ7Rki56tbasQLrNukAlApfBdBqdYAQthjF16wjRJ1wJwwRwhMw5eXlQpAAGQbE5U5Jxl8nXXTQEXBIUI+Bg4SLtOq0KeohHEwj5mgKCyPwwRrNPIA5BS0jOHjXVbDCAaDqIWqsstgzB2natjR7l8J0IeoEU8t0EfnDmCgJj+1AJJhCI5uFrBFDebqHSIAjYxRCDG8M9xAYi6EXpFdZGgEyejk9nPypzuGumiWOpPMLdMIo1P6rhAIqxgmwp47U4/DyjffL7cF6Irslh86OmxRhfJnc2VrEkjJ2GsTEIXvoIXEY0dGS9zrOb0s7hoawk/QTpu3Uf/F1LcCU5gQNMdvZVhkUxOVrsVGMN6xkkQzVE4CmIC2c3sVkJoJqYRHDvaYyPDiOy9iIGIqtIREqIEN/iqhYATjCOoB2Xgkm0+WaDgSh6HUqjCZA7gMxP0MsvK48GvVK9+YD8B2XkYJ2YMjwcU5pHvwA2StwtuZmkCzKc6CfJ91evN+XTnU5lNRDvNOjxx6Ax+t7xLCR2TdCzpXpYA34GryrgwuwI2HzS7zcYph1UQ2AhIQ/2JCSuCLSQVNgGpgS2jOFGJjHPSSN/8Ofxc2abZB7YlG/z39AHVXuek2J6/SLvqViS9JeVHx2JJTHUCa77eojGw9ovGMoToqVEu45euwE/2TxBn+TkJsEkU4/rxYBVkPGqfY1J0wSOnHLP+eF5ieIcnDIXwIhR5hdpGm9PlmkhWuzT+OxRBUPwltfSgEtjj3qNvkJYvCZdAJADLjWg4XUmOEyLMGPlEfAl2YYf7M2U2qxkd9a7lvbsSZq9dHL7aT2xG726mDWwfDLp9+n89vm6ec8UGufSow0YMKm+B/CxT+DwIxKkDNjYmfTHDoXtntRalHo3STUXSEnQkrz+Lv0SgzF0fPRw7mJju4jtYkWDRRIaqMji8Fk2bamMkWrk82wWYDveqM4Tma9RXu0Oh9jRBv93gKTHuvRQif8fyOLYlzcCmPp5tmj1n2E1lmrMdc4an7YT7PvYX9TqVQuXVUJyS3Zs6hXoz8mkdc+7P5MR4YT2XKxtqHYzGwSGGJr8nN+TPYGSqjlUcOe9wqMIWsnP2DytuckpWIdYA0FnsrjJCKc1AidN8rmsqSbttflrQ0AkGcgCsTjsUUiMkcNIIKO0WwMuesm6dUDWf69Lxj5t0NhDkSTF556f4xCJ6lH6WloIMOvfRq0h2wquFcnF/ZSMK4LYSZi9jArn1Ui2c5e2QAHEBAIaP9bYgcaKvdFqYffP7u+8m+Xhat6z6YBfewq4fXrMRntmPUygST9LfnSjaDHZvkMGKgFUs9gRy5WWOx0CzRwA8XM9DQ0YRkv1Gp9Vsv9EFJOf7a7Ni9kXEB9ze4CGAxZC5gG5bmOwoYaWKxc5X7MNTPSrQF33rfWrs+LYCcoxfpyxJp2dI9W8LhzSYxh7l2XHm91jIe8E98iw2HAoHTsWcESGuYUucvnt/gyHRO+qs3dARgvtEUjpfDlFqHP7kse41Ttx1pR67Qqo2g0NIs6xY1XiOSuIMe3urJ77Lny//bEH9TkPSfUQ1x0humNc6iDaiXp3wSna+UQKNd8nvmn3QvmTdBBpQTiEU5u/HQSsTy28x+TRYsipWFEk0A6bkQcOHxQzgfUCW5xB8Y75qEu/7Ha0qXgbDSchnDixASITjcAlwSJJlyNhC+yRVMIlmtv4aicxk8UfAy+4GFls1Gsm+yVQJA8nZ3gqBxNtdpyYkRFqxYBNOLtKzCNjjGyrbDKtFHYrIHasW+2q9ZhoXFVzqEO+SRkLPex4iDrfASVNOZ8Jl6wuuT43Jt4OHqjlsg4q/gw2nWSX8iBm8UDvTKaKy2uJ8mNJc/0CdCnv5EpLZ9ICWFKptEA7NqekzhPU4vfmRs2DjWxI3luyLBXiUq5ICk4wmOAYrx+Tpvl3HtuSBxUbV4J13PRZPJnpelhTdv6Z4Cl/5fXg1xPsU2I5AVl3AJNpxutHsIZgzNDggH5v32fXq9VLyT5w6KAkCSzwmPRL4JKSYAKLfD/8fVEBLfSJjKC/LyNJFjdWApmUsvD18t7Ts5JAHw8nArL8HN8PgViCWLfeeqvAUn7w39DDktfu5ptvFqAruQ2bikZd0ziCg5Ri3HTkiP6OgCIlrAQIyfgjPZ03ht/vvXc/UNHHMJ3+wSFJ/8kApDyIoCXXNAE3sjYbzTqSaUoxBuQVt73FYI+2WIkEy3QtCRK02jvBSZa419H35z0mmM01TaCVp8v6xgbGxkYRjdF7yEAupVjXyPwsIZ5gaE/CAHEXNDMwNoihsSF5ODVaDUkYaH79+quv4523PkAsHMah/ftw22234vjxm7C8smQJ3N2enpsrV65gZnoahw4e1JriJki5oSbmsmkwjyUmR/M6edeXzzv/4xDEK645NWbgzMrqOuYWFpWUnEimzStODRKfc4YOmI1Fhp6a1ZqmqWQ08D1yl+LnCAh6wCV/PtmWBOG4ZqemJnW/+MwZ89PYwnye+jN9mL8yp72E/02MjmI4nkKS8tgAUOw1sVLaRqnbwi9+5pfRn+nH9MxeY4l0gFQniEQ0jkAsDkYv/OgnP8Fbb78tZmW70ZTsm+tO7ON6Xfee4G06lcTVq9cV0kN/wS9+6T+LcXnqjjvRl+1T4a1r2GVzZc3O2uoyBgez+Me/9TncefdJBHxthENMb+R0P4dIeNCsLDhYRA+b6ys4994ZrM/NY/naNdTzJTHGyEZCKIgGQetaFTNHDuFXfu3X0WHgT6uNC5cuKqSKDcDIyBjee/esGrBjR49b79ZtYXRkAEvL1zE1PYbBoVGUy02eFPLaJBBz7dpVXLv0Ic6dfwf790/g9luPIRrxYXRkSEblfG8LS6sIRlJYWy9ge6umhmZp6TIqtSU8+ZkHEQg0BPL7OiFsbeTNYzXLgDb2C1xvZM0D25sbAgj27z2CK5fm8YPnX0KxwAk8C0U2ckFE41EMTE/ig2tX8cH7H+JP/80fYSzRxf9H2HsHW5af1aHrnH1yvDl1up3jTE/OeTRBgdFICCEkEAZEMNhlu16Vn7EfPFQPm1emQMiAkeG5AEmWQBJPSAghjWak0eQ809PTYTrde7v75nRyPme/Wuv77dM99h+vVVcd5t5zzt77l771rbBJOw8vjeVaG+fOX8T1R45geIS+eJcxyCTtWhTPnV7HziMP4rXXTyETaiIbbeOrf/UFeNUGuuigK5peD9M7DsAPTSE1kMPCyqyeVyLOZPYsSoUNXHf0CM6deRc7d+zCwqVFhJHAyPAE5ufmkY0nceDQIcxcmsNwJo+5s+dlO9KhYTYtN+oNpKMMdkugSqP4cAQFNj+SUYGdC3Nz2JhfwujgkAD3W+69C6+/9RbmLsxi+/gkWo06Dhw5iF379+KJJ55AqN1FJhJHtdnEnQ/ei7Ht2/BHf/iH2L91GqEGPRqtU0yKmby6uH5QNhny8chjH8Di2gouXpzTmpQgQEDgMsKCmeyMGCK5FG555F48+U/fRvvsBdxAgDDaRdWvybOSL9kmoydFECmJ46fPYH59GZnRNNITUSyU5zAwSca2j9pmA+PpabTXPQxHhxGq1DGciCDWa8JvdhFFgi8m/zQBDnGCxgQTYlhpNfH0hfMIp3MKeIl1fQV9VCXnjWDr2Bjq62v4wN13Y+nMGQyGowJtGeQhn0ke5l1qY5cm9q4LLffXUBQNL4o3L13EidVlNGMRjAwMI9Rsq7GaGc4hNzGM6sYGfv/f/iae++o3kZQFTgPtkBUyUaaQ+2GSB9Hm1tJrC0j0vARmqzU8efoUKjGqY4CpwREdzhM5+h1v4J4j12C8E0KaDRSCgV4XXS+EKAPH6GvlhdCWtQ/X5QQuNVt48t2T2Gy0VAQPjOXhMS27VsVN07twJJdHY/4yPL8NRtn0ehFE6AXIoCh6ak1OYqZcxZGjR7E5cwG9pQV0SpuI5rNY6PSw4+ZbsPDmO7jnrjtx82MfQJuMj555imrbXFzEV/7z72Mw5KMW6WIlk8T0nr0oLZ1HJlLBQHoYkUQDo5MDqBaJo5TRZkAVz3OxKrlzyKeGxCrimalRLGIqlkCWwR3tCtrhGsp+E4ixwZtEPBxGo1JBj01tMiJpA0DwV+mhUfSiITR7DcdiNZZENpNEp8EClAxKDgAyN2VsjhBDfchi7VGe2XQpumHZX5BxRbCYaz7D2aIshFzxIGaddc4F4kTTSVW9bXTUnPeSPqrtgsCjZCqHeieKtWoUlc4gXjl+CZeXK9g6vVPrXizqoev5yKTY2OMoZBOe8tqeyeLFEKZ3pTE3uI+oeGst4fC4jx2ZEpJhkwk3KeVmwjjz0Nucw6ToteBHGVrEwtgVqE46KTmvZ17qfG+uS7yvBKkkhadNCBkslESG6YkYUcO4VKpgfHwAXfmB+qgXGHoR1XmYzF+y/igpFgOZ9gZBKJW89cnMISukoabIu6c2UWpE0clOI7bvEUxtmYQ/8z2MxBeRiVUFkBO47IUpoyajOAAuuzo7SdjtJRUCQbYlPaTFoPSMxcT75iUJnroCzQzP+tJmVrfcI3ndHJeS9xOMlkcamVQWFMJik0Ad1TfmDWhpuKbu8nXPxKwha5JKKwIjtI6QtJAkEfOw5C/WRwQuuY/xnMci3tiDZs9Edhq/1zzvCXLFdIY1QCSqeo1SUhaxLNjZyKpScsvrZi2UyyCXSel1GIIjhphT3YnVp+dKeWsMHd9DvdVDhUGO0TBy+TTikRCSBOAJ/nebahKQUsvtQ7WY8yuV36ak7LLoc3u4eQGLDStQwwAIMi151g5CLEwizrHlgmDZ9HGFPc97sqTq0DLIQHOemXhPAnloQMgQ2OjAyjAZl2J78t+slmPVzLGv+8lpzzNGzLIFCOKS9W1ApTV0DLi0NPag0DcRPB82xxkBUAvNUQNDQEzX/E4JUvt8vnFd/xUZqrMLcDkHIidRsh0mqOik4GR+p/MIR1Nodj0UqmRL02s5qS/KwmutLkrVBgplhi/W4Ic8pDNZMRInJqYUkJrJ5oxkQg9LB7QYUSiw9jKJeMC2syC6KyBOH2nsS8Ddv3DeBKy2IPS2/83/8x+sMRJYj3Ec84cD2arVXAbaEKAUE7NBQgjJLuV+LWqqvp7qUxKGzC6NTUg4mzGSREYUWMrcBJ7BpSjpduRTL+Zm3QBRru/EFcQl5PcogJMAlYGyBj5aAE6gfI2GzaomEqYnOGs5BsTV1NghfZ57tNjgHGdufZX0n0SqSByxCM+2VGF5qhe7CpYjDkD5OIHMhv4cCfdI1NeX7Dck3aUNh/NQ9elLbkoUYbAOLzIinqWRmwVIS42KeDSEVIIAqvrJfUtCC+pzwLwDtOwVjZlpzEIXQMVn7HwnbSJolthYCRA7h2cHad0EKSmVb3dpXRBTIFSDNimOGUhyGWtdNnYsKseY0dxryT4nqMlmEPEQC59xkLrYlo7QF+S8EMSU5Y9JrwU02qW5C3YWPG6fFvbmfGh1xcLHXKCW85g0v1JnVdSnDl49tjmPDQ+zN7N+SyDP1m1xlgn2fa4hFlg8Shlt/pumjOZeSAsLx4y9iqFtLFd7b1NJuLCsYB9zTGKRm65iesqGQ00Ye9b2vN0tcR6jfSa5sygK8DF9Pyvh3/iJhwzMDIxj3QcJfCICALx/q65iXQZ+KWakbYbvzirXBo9LMDOCvf2yhrodDtRv4uLpAEwbXMa4VNIluwFiXBrCLU8PmfIGzEtOIKPRmulrR0w8MurYdWUni69DQItsKgGXbaPkS4bmvG5kJitmqH1GA3H5GehxSYo+N2V+lrDAB4IWgTkq2aTypaE3JenkzkjZbMNtGnEjJ3jAAA7KkAg0mpm20FubtM4gmUwBek0yZbpGrw1dm90jXiO7xTxImK9NWJ0A+oEpiIegDtmTblKJ5RlPSDrLa+fCSJZohYwxsjclVTD5jHjl7sASsCUVfMPPy01E6Wst3V8COvzM5sFiUn4eLCUbjjDB2SY/P59A3nZHjJ3A95KLO4E+3ksCO/LS5CFSXQ4DLjm2uFBwg+Pz488Q0Avktzz88VBFkGhkeFjApfw8udlfFTRFMJGA59gEGXNZ+e/w/vA9yOIi61LWAnVelwXXELjMZVNiRfDictmc3ofXy89BMFTemvG4/p2+gJTJ8xkS8DtE5oc2pIbeh56ovNbDRw7r+83A29ICybgkWMhr3Lt7j66PbMmV5SXdMzI6kwJQQ/KJe/31N3WdfJ/B4ZH+ZtpotvvydV4HX4NdZbIfKZvmnCFYyHFDJimBS143WWU8HfG9+Bl5v/j71q1bdY38bBwjfEYc2wuLiwIumY5LpJyvQbZku0XwuiGpOIFAHqJrTL1HBwevOYg9B/ZKqra6virQk+nc3//u9/DE957G0EAOd912Kx64737kBzI6JJPpQnkyxyuvm4upksFlIkyWigGYXDOC0KjATNyaIOZBKaaQkkp9JJIphQex63x5fgHnzl/AytqGij4DpdjpYnFh4CVfN8+U9nJZY5ep88VyRYdKpQTz4N3riZnMX6urKxrvfMaUivNe8nny77zv7LRyjU5FUyivV7GxUtCmTQA0nUsr3XhwZBCpXAYLy0tIZdN436OPYJ3px/RZqzYEErNASKasoKW32PHj74jZTHYu56XWDR7EyWKmPKLTVhOC/13M4JVl3Hvvffjil7+Mcr2Gu++9DxNjZNhG9fpklG+ub6gbVtxYQyodx7/8F7+KrduYHr0hhhUZSvV6BfVeXutILpdRt5ZyrddfeAHhdtMYdF4ExfVNfZaB0VGsMqU6kUCX3qsjo9i1fVrz99Kli5oDtChYWVnFP33vCVTKVR16R8bGEUvE9PmXVxcxMTEm8H1jbUMs2ImxcRVGvP/H3ngVr7/5Co5ecxCHD+9DubiByYlxDA7k1eFuNDvwkhmsrVWRyYygXK7h7Pmz6IVauOHGw+h0axgaHBD432pynoYF6jJ8goc8gUhRH2sby2jWysiTuVCq4OSLr6K+XgLLeXqW0i9whOB/Po9Sp4d33j2FX/nVX0S5XEAinUYolsbaRglnzs7iyKFDiER5sGwgFrZQgbmlNWzfcS1ef5nAvo9ouIXv/eO3EO6wCKMkrgYv2kOSTKvICEbG88gNxTBD6XF2QMznSqGEG667FqfffhsH9+3F0tIi6s0eSrUGVpdWMZ4ZwE233oofv/gC1ufmMZzKodfu4ehdt+PZl19EOhJDrOfh8NFrUA118cyPnsHe/fuQHMrivgfux7PfewLvvPAKto5NoBsN49GPPo6TZ87gpWdfwHhuCJ1WA7sP7sGBa6/BK6+8gtLSKqJUVHoe7n7/Qzhww7X4L5//PDJdD1GGPol1T7Ibs5h5cPLR6LXRCvl4/4c/qMRoSsvXllcQ7oUQ9c3XLk6zdf7MQBr3f+T9+MF3/x6Nd8/ilpFJhEJNdJOUPNEoMIx2OIwzl+ax/5rrcezkaSyuLyOaDaOEIuqRJm64eye63ZIQveWZGuoLXUwP78CusQlEmlXE/CYibbJgs2iUuwK4CeqE4iFEBBjEsNxq4rsnTyA5NAqv4yPCpmevhZbHs0hc4VybC/N43223Yv70aezID2uuUEZIEJTAZYR4Do9oLn3TPL55Zoih7kXw9sI8zhY30UsnJU1ulKoCJ/Ljw4gNpLG5vIQ/+Hf/AS985ZuIN1vodJtoyv8qJOCSh2w2SdoezykdRLosgBKYI3P5zBl0cymdGYazee39qWwGG4U13LRzN8YaPlLNpsZqlUz6iCdwNkE/3AjQkvSSiFkEC90Onr80i2qX8nQPiWxcXqTRMHB063bsT6RQPHcWXqiNps5SUUS6DMULoeS38eb8Atb8MH7y4z+F4889i1GGrTXqKLWbKCVT2HX77bj8+nEcPLgf1zz8AOrslvXIWKLlgI/W3Bxe//tvI1oro5mIYjUzjWtuvRdvvPY8BgbC2DY1hV6oiFQ6jNX5EnKJNPwWR18WRQZ1EOimoJmfLdLFULKLWGEW2eosUuECWqFNgbWen0XcYzqxj16jAb/dcp5PxiRsyt+PNgAh9AhY6SxrxycqXNqNpgCtcJeBLVax8hyMRMbCY8g8bjZ0JuIaTwZHLp2SXQEVKrTz8ZiA52S4YrEIeAmhydAg2hglY4zGsaZ9xhNYGOq1UCMInR7FUjWNuc0Y3pkp4aXXTuKag/uwZSSLGJpKE9fZIZfR2YznvUw2Yx6KPs/UlCeazIvnrwgBpfoKDm6JYSrfRCJcRbtbU3hHm86wCquBAHOghQaqFgLhEybhVCBwaEEtBOPop8czKhuz7XZXa5M8HOW3x6KY84e2B1Sm1FBr1jA0NOAYVT7qGw2EGyw8PbQYSkFQOZ5EinJyBX6ZRYHCglx4Clm39D87dmIZhWIY7dgE/J33YXrvHsQWnsJw6CJSXkmgG4/yTATmytXuUrXl/N1cWjzBxGqF12gWT9w/DY8xkJTPh+QPBXjyzC0PSbLlCFaxZojpXrcZINJhE8n8GSl111knatZVfC27tgTCUTbxza4jTjYlwbFmXTJPW11MKUeJIpsKvHcM9mETV2BrlEz2iCwoKA8lc4tlAv0lQ2IOEug0HI2S82Q8ZZJi2vHID98lDqu2sIYy90Z6ufE8xuvlOOZ1iUUs8JKSyRg6YkaFgSjtBOKo1XldIUSonoj6Ai5T0TCiJMY0q+g0K2ItcwvhmOcaynttwm12VYOEdatFOwysEgOVoVxGmAhCEnn+JKKiNVc5AIGUl/iOMdh0PW2yfklMSYipKs8/zl9K+gkou8Rq1occzwT4lQ8iybiBSZywXGGCOtsSvOnDzvrXQGmFpkqDb6wm8321MDeNPUf30dyJZpzc+ipQxQXdmlyfxB2rFbjGWriSUX1NmupAD6kA42giho6XQCiWopsEQgS5omRZJtEO8c9pycFrLR/lWguFSk3WLbRwyOYHZKNE9RbrGFp/qdZ0qdO8T/I2DYBJB0wJbHF+efqMrM0NPejjCAFU8x4J+BX4wwE2VyNiDn8IDEDdCwTSeQNWJAA2r1ExXA0MNu8+IzeJ0FAzxZURpAJPzFa/fuVZtMncBJdUzSYDz/gMNR0lC3PIWJiscTj+eJ5jHSWyC0OCmnXV+ar5A2k3uA5y3vCLkm8LwpLaWFZiYUQ9zilaQxhoSfCS6iCv17LQOAX9MMjLGNdkSbLhwDWOrGSO+w5Zm70Gen4dPhtybLKhpaRygo3EG7hGiajqMtJ6bMYwk47AOMMKHSZj45Nzh+PVGMP0yaTNhxfqIUY5OsFQNgQcu45WDcYudzkqAeDlfGI1Pl2ALp9Nn8kXeIoYdNOXOffTux0ISOsJAZe9KFrdqFjODcd05nMXE1y2glELxdV4COz5DHuypkxHwZVsVgSBVjqhyYvYxosR+Qgyuw/V95QN0DC7bjasg7XGfGsN5zIWsoGx+tLzdkxS5zlpONuVsf0eFrUaXcam7Cu/r/J6tcRvthDN91L3Ums8G2AuOMiltNs6ceXNAj9N8+N07+8+zBUOs+uauTkUhO8Yc9yaN/a7JcC7roOF8/WxuD5y6Njgjrj3O7/8c37woQKA0bwpjR4aSKt5QOoDlc6HoJ/yfVV31FZgW1QD3wbDtux/ge+lBfY48FkPy/wtlEal1DnzixSwqcXUGJdCb92XXt9dNDcegV4uCYzebARbaOTMop0sQnaZ5HFHmYibKbw+/ptuoPG1rWvNh+4Moy3anv8Oo4q3LMCHG5i5Mdn9IrDIaww8BgwE9QX8cbIHHpcmp3ef3QGXfeaYjWQdUtnhIchKX05xT4sAACAASURBVE7dN25WLuEuoJ6rEOFByE0UHgT4Gc2rxbqfBC+D15SHZodfLVsczXG5P1F4MKSHYBB0w5/noTg4kHKxJkjCQ4iATkoJ42Re2j0jqMuDj/m+UAJhn4NgaMC6tITlDbECCUaaN58F3/BLbNGIp0NywKbjvwWgJd+755iaBIUIWhL8UKfEvae+p9fT+/A9yCxlZ5QgFQ9kLAYo+1/f2Ox7XDLgRqbhiTjSqZjYMdxYxDxNpfTaYme6xHpj5MYEwpKFyfcn8ML0cIJ8lA9wQ6J8mONy7969ArH4K/CPvHz5kv4bgZid0zv17Ag6EoQZdKAjvQQ56el/ePz4CUmKeRgYGBoWwE2AjIAMAU1eG5Ml+Rr8DEMjwzowcJEiw4+fka9LMEYel6WyxiI/t/k3FnSNPHDIL5bs2ognFiWLE6ZCc+MlcMkiSrLicAyFzTIWFpYxPDwmzxoevArlsqRpew/ux5YdW1SwFcr2GeZmZ/Gdf/gOTr9zAUcO7sf7H34Id915h3wsxaR0QDoZ1Bw7thsZuMj5E4CVYki7UCUygBWKROlGs6mQF0ojgw4dJUxkMPOQSebk7MWLmJ29KKYwZawcp9wuaDPBMcOljKBXq9EUY5nyN84XMqApu2cByOdLQJyMbILXbJqws8pwHnnCNupIpZMau/zvZMfGQnEMJscUfMP5tFbcwODEsBgxR645LODsxInj8slhcjO7vPRQoicMwde2KcX157m5Szj21lv6PGSWW3gUPR/NJ0ghXalUP7iJn4njllLrJ558Ugz1+x54QDJ7HsK6LLg91kZtHDlySJ9PzyMawTxBhM11FAtlZ6Aexo59e7GxsYaN9RW0alWEum184OH3oV4uotNoqBgvbBZUAPFAu7ZZ0mGMh/Fuq4E9O6awb88uHerJrKYtRa1exdnz51QIsGCOU5LZ6iI/MKIgBa017QZqlU1L/0sm0ahXMb1zJ5YXF8TWHWVasxoeRVx/3bXYOb0DhY0N1BpNRJJZ+T1uFunpWkaj0cGF2VmcOnMKsXgYpdIGxkZHsGf3HqyurGF1eY1RCHpuHoOR0MT+Q7vRbVVQXLyMbKeNqXgK8VZXhTi5A82wj6GpKbSiGSwV6zg7e06gND0beXAvVerIZAdxzREGeXXw8ksvIBymT3EVoUQI2/fsxP13P4Zjb7yLgUwanVYVzz39jFJlm60qRsfTaDS5DvewbeoAWp0uDh05iOX1Is6en8HIOMdtA5MMlFpfwkcfewzz85exvM4U8jheeO45bB/KYu/BPSjUqvjHv/07bB+dxGBuAL/0r/8F/p+//itcujCHSNvHQ48+goFtk/jql7+Ku++9BxfXF/H4hx/D2sXL+NYXv4p4OIJKu4HHP/UJlMjY+8fvIxNm8dnC/msP4vb77sGZ0+/i+Cuvo12qqkD6wMc/iuvuuAWf+9zn0N0oI1LvIOTka0yZjvI8gJ5etxMO4WOf+jjWChs4c+YMSgTCKQkt1dDthZEMxzX/UuNDePBjH8IPvvNNFN9+B/fs2IVup4peygLawgSuqgW8c+48dh48gIXVNSyuLiOc8hDO9hAZBKL5EBK03e1EUV/vIFSKIosU8l4Y+YiPRLeLidwYWiXAb8UQ44Gf+s8YgUsWznEst5t47tJFMS6jZCdGIijVK+gmaGUSxlAui8rqKh677z7MnzopxiWBP3aSCVyyUUQgUQwDFbsEs9wZKRxFDWEcu3wJ58jYppUJLSLKFe31TFbPTY5iaW4Wv/dv/i2e++o3EK8ZS7cVYtYrX9tYGx2PTFAe/ntivhEoIXD5o7NnERoe0N42ECeDp4dkPoNiaVNg41jTR5prYiyMeqiLNhl93R4SbR+tCNBhIeXFBLLONRp4icClpORhDI8NIJRKIJ/LYiISw+H8ICpzMwIuKaMmcOl1TJ5e8Xw8eew4SrEEfvlXfhmvP/UkJnwfQ7EINmtVFFMpjB+5FovHT+Hwof3YdutN2KwyoIaJ2ZSktVE+ew6bx95GptdGMxHB2tAOTF1zN06fr6IF+tSGEAt18NijdyLibyKMKjyPZ1CCPgy3qsGLdBGORxFPpZD0C1g78QN0Lz2NrL+Idq+ECJUnHTvfkeNPGR8ZswqXkac7oU85hBkwxuTjoHCmIocswCbld22BGLQWYmFIEKQheWZMuIuSbS2zUsXeQDYnNkW1VJLSJtIlw85oWCrEWRCSPcH1nA5niZiKYp/eioMpJLJkzjWwUSzDy4xjtZnDhfUoip0cfvjMq9i/ZydGMlFkYgRtyThhFJW7LsrZ/a680Ll+sZkumZyAug4ilCk2VnBgKobRVBlebxPdbh3kyHeUbhtBhB55Tq7b1s9xnLv0a3f/1Jz0QzoD83cyCbk3RUL0c7OirUspng7bniyRCN4RTE0TZFUIC1ORyHy2QpKn9AYVXJGY0uCpNOI90nNxUjTOxnabBIUE3j61glotjkh2B+KHHsXOAwex8upfYzKyiGy04lJAfMTJIyVwR7BHIBZZcWQes4Eq08uAN2YgjGoG8zUke54glNwYud/ymvil5gz9BX00a0010OhKmSQrPhKSFy6fA+0GojEW5B20WGjz7J9KoWUEO40phnx0GzV0mmRP6oItPChqibnclwg6GC7A+svAalPWUCkTQjzhGYtLPSaCdQqE11yPxNKa91T/8E07LlxBgJ16qARzCVqwUI8BXZIMmAlgEn/VN/LlYyuFITq0p2SDPINShQeaGHKDWTRbJbQaFQym1bKC36giTLUWrRnInnW1mwgyDLkS+5T334gfkuI62hPrDNaWVPUp/InBXAIZrwR+EFC1XzafroRQ2M9FIgnVg60WySuc2bZWC5ZUupBViYRRDbxkYe4YUX4PcZd74DKnDEiU3ZiNG9V+DmS4Ul87OOM9DGUfPdaqAgNZT1sTQexJhur0fJM/16ryYbe0bpPVGgnAGgH8GZGBIgnUQgm0I2mEklm0KbWn5QGl4GHauMTQDsVAxXix2sR6oSyWL0MXaWU1Pb1DyrRkgix4A6MsgTouJrNlRjmZa5Ao7AhPATBpWMh7AcugTg/+29XfG3gkWikf0LWM4uY4qX2YRTJ0gWbONsVJ5YUFBJ6CjlRkvoNXPFs1L67yw6yIhclQT4bRmpRamARtFvhFWTh9LXsMEoyJPEJf79GREd0jAcm0bGk1UK2VsVlYl2+46v828y3IEvbMO1RfTAk3ObbGpS6Y7G6yvtmgtK8IumqoyEaBPrX6M90uCXKaitbGnYWhyOOSvpZeB5EwWe5cseljaSqr2FXhwrQeajurEtqkSA5NP90+a5LPnOxI2hNw7AeAJFnjVBiZz66A0ACadopVYwnafxMBw8F3FtpmIL6uXEQ2Qz1dPlMfuLTnbapeWRJy/nd5L3102VgIsVnjybpCmA99m6lIcao+218o8TZbFp6v2EywMRayACcBl0FDwZGeZVtoe6EyTZxnZR/wCroU2vvsU/L6AwwoyIMJPCaDOGz7LmP/Bdkxga+lYXiBHN+wOzHHxQTt81ANL3NrSRDcFviMSrbvGgZselHdoFCygHD4niClK20Em2tXBSQ5JNUgLiMomtjaeVcGtMW+NUUAXlqQlr1ePzPc1ij9Y8Aq9xH6o3/3bwy4dN2MQL4daOeN/uk08M6415D0kCQqLOo5SZX8o8OiQ0QDNNyiIgN+pTEjHUgoCr4GihnI8nrVEWoZQGeHIEs8ksm0W+T0/s5gNDDfDSTEBF2UUtpuiwnFRYEFMUEzhbxoYbbXF6rtGli68Q6WJhijBGsBmCabJBBKyjhfl19mIv1e4FL6fhYdlOLwwOioszZ4SLWmFIHdOGeMbyvvlXXXLULqQVN2rm62Ldo8vEYTnGgG5BKUkiRWaaHUMfo6+LLTwwR0vjc7OpSmKqmNBtDdLsq1KlbWViVH5/0302mm+ZEybb6YJhM3uXeaIT30e3Gp4gHzkcxLde5iTN5Ous2SDEtjMPJeK/SIiYBKfE/p9fgs+Ln5jAjOEcxRUeno81zsCToRQMwP5PT8+ffgvltysqWbU8JNEC8ALgOPy6BraMneFtRUYacaIYW0COCLRbG4uCzZoV6fqeVK5iZDNYF8lqFGKQuJSab0eXgYCD4H2Z5K2Ov1LIhkfV0bEj3cyF4UO7DXFQhIEIzft337dgFkZPAyeIbgIqWP/B5+pq1TW/RZeI83N9ZcoBGtBeJ6LvRhZPKvsefGkR2wsJhiqSQJPO+xAKIqgeF1AXbDoyOSEBN1LxYKWnzpeUpfUAJK9WpVHRdK3Pk5+Xr8rGR08jkRyOT4y+SyGnf0sOP1ESTjcOVczqRz2NwsKfAjmx1AKpM1f8tqRYDlgcMHMTQ2hKY7/PJZHzt2DN/4xjewvrqB6689ivvuvlc+lmSPBDIcC9ZhV58MMy5+LpmOY94lLqpDzYYCmbvxuHnJuIQ0HpQtQIsHVzOJZ9iVWBw9YHVtHbOzc2L4SbpP1oskUB0BgRvrqwoR4ZjlRJMXjfNjpSRKxtyUVtOT14toLDOgh+wkhsbMzp53cv20wHB65BAIDFPKWKUfbwjpbBrNXhtD48OoNes4fPigQPlnfvy01ovbbr0V09M7bQwmkgov22DYRpKedW2cPXNGCd/8zJxvVhCRZcpmjDgVrlMV1njivCN4TjD4/PkLkv7u2bsbUxPjaDZrOojH4xGUi0VL00MYN950C1LpjKwU2ElnSEQkmpAcb2hySHKvUmETi5fnUC0U8OhD9+ONV19Bu0FmtqVG79qzVzYY9D9LpNICi9eXF5CJkaU8jrGxEc0BSaB4iGWoRLOtZPJW28fW7bsE9hWKFdl3pGJhpBOe/PwIDJcLRezduweX5y8KyGe4Fh8ynye73FyPuWaJlZ1I4tLlJcl6h4fHFX7xyquv4eTpE+j5LbGtCXbmcwPa3xbmlyWz7rbJXmqhhSbuvv8OLF6ewcrsDKaHBpD3w4g5xlScdhjdNjIjI+jFhtDxsjg/M4NL8xddcUaDcB+pdBY/9VMfR6VcxDe+/lXCnUpwDMV93PnA/XjkoU/ge9/+MbZv2SIvveNvvgkPcTQaJXT8MuqNNVSrTVxz+BbE4ml84IMfwtLaJr7+zb/HgcOHlDDaajJ8q4qf+MCjeu4vvPwqemEPz/34WUQbZSQycXzkEz+Nf/raN7G5sIJcOotP/uov4YVXXxZzkgzJm269BdsO7cU3v/Z32LJjOy6tL+MX/tmnJSP+3Gf/L8RDHqqtJj726Z8VE/hrX/4KWpsVMb1uuONm3PPQAzj5zgm8+MMfAw2mNNbwk//sZ7H/uiP4vf/0e8jw0FtuyK9SBz4W/Oowd1HtNHUvP/WLn8blpQW8+MILqJUqGMwOgAktfHaJcExoX2bLKH7xf/t1fP8738Sxb30Hd2zZjl63im6KqbQZNPw2TsycQrnbQHwgLYbn/NISMkM5NFBHJ95CciiOoa15nDp1UenfXs3DtqFxtNZWMUnWhJdAuB4GajFEuinCbArhuJpxudJs4snzZ9GNJRBq9jCZy2OtUkRLAQseBvNZNDY38fGHH8HS6XeRD0cQVQJnV0whnvIC5p38wfXFLrinFPFmJIZ3FpZwqVSEz72Z+mJKRbkWJuMY2DouGf/n/v1v4YWvfANRzttwR7J7+v1FqREnj5CAFhEySlXbLFQSuNRo4emZC/BzGZ1TtpA1SiloLqVxumtoGFu7HuIVegf2UKMXJD2g+BxYFPA1SaNwjMuVEPDG8gJqBC57YeQHUpJ5TzFcrhvC7ngchZlz8tPiz7I48zqUJvroppN46vhx1JNZPP7Rj+DE889hCwPGJCPvAmMTiG/dgrk33sadd92Bo+9/GJ0w73FKFiqxmIf6+Qv4zhe+gFF6K6KFGS+KrTd+ECcXc1ir7cbA2BaUFpfxqcdvB7ozWF+dAaIN1Fot5GOTqJUXkUj24EdS8MJ57BrNoHbuR/Avfh8j3grarRrCTB6PuRRsNvLU/O64QsIKaCYpm387iyMCTFZk0GaHxYE88Rj4RPMLAkpSHvkuUM78P+V5SS9IFne9NrKptAI0xO6hjLZjieRq7juFAn2qKI1m2nskwWZCRwnyXoIgBM87EY5e9GJ5FDGCmc0YZla7+NGzr+PWG69HKtxCwmsjHKeXYUxEAO6zJoEny8aYNFTzsPAz38Qmwq0m0ijimukURhJlJMJFscqbvGaCOr6HUNeHp7R3jns755t3p4UN8e+qAVxKvYGyDHphUc6QSO7V5otHj1sWWjz/8BrV4FeTyJhnobaPUINTywJaWkyIJ9CcpJKETGdjnDH5nqAnzxUEA71oCm8cX8TGRhc1fwj1qdswMb0LA4UXsS2xioFEXeauCm+IsIZgsjI9EHkv+JyY8mrgpe6VwAHn6SVZIAvrDsIxAgkErjlPhMaiy0Ah569KoQlrHDXs6fNIzILBRGHaKjAdmaESZCm20CKBgr6aqQyaCl1gKjRDxTroNerotOhhR8CQAJcvQNJhWO7cwPvEMyeZsTxLGGObgD7BUfnnCR+nPywDAvkXysTJIIujIbDOsgm6DAshSMfhzQaP3xbbK8IAl24c3Q7Xbgv4JHDZ8ZvyCo2nCJDFUGuGUK4CmwWqaGJIZVOyFiBbazATVVhJqF1DlOCIS/7lvSLo36QHndi/BB1I7rDAWLKnO2KyWfmjus8F6LCupES+L+d0tbJ4Nu78KWBQrGey7KzxwMnQVkgH53tEMIv8Cfv1na2z8lAUmGNelwJo5NNuUuC+To8ApBRfXAc4jkz8HvgwMpzJSDtOnuveqh2t9iXFBIQZFhUJR/XFt+Z5hkovNTUCmptqQM5JJoNrK7HmspdAMzqARiSLVpjp4R4SqRy8WBrVFrC4VkC50kSl3gFbYlNT27B1+3ZMTU5haHi4z1gzL2wqpoz8I2DWzHYdo9jWwiCkQ+e/QCrrQMT3BKD36+SA63VVCd13cnRgpSNNBXJKI6BdAULV2OmTo1woMAEnkhjkp2vgbwDoxihvB60rCM4bQUsEJqohqQ4rF1FhtkG5YsAliTgiOzGIsyElF0lJZuUW1lpKoFeqwdFRDAzmkUjQ0o6p5KbYK5XrKFWoCGSTg6OGrGNKvONq5LA44SwnA1hkDTYiOa9DZPPa75wbDNYJ8eESRHZjU4F4VwGNtK+Ix2hp44MWtOFwC2F5J3OMOjUAcQ0qV8nO5kBg/aNAMlrWWTNE8nCyK30qO2l1wDWD67kxxSkxZ7APCXFSnzpG5RXGJc+ABC4toDAY9ybPNrZeYOkQSJaNjGjBN9z3AtCND4kMeHmM8ovrgnxEaT3ChkvCIDGdwZyXpIhYASDJWRnSPCdwyefPfUlEquYV4DJgXhppxAh2rOFMXRskbgf4m01Y4kLBOtAHLsXuNV9SNT77nOor1G9Zn7rPGICU9vsVn1rOCufO+B6puCahcDWuqeaZK+sKFyYmljPHlAB923OV4N4H9k39y/0+oFuqNpdi0SmJ3ZQ0QNVquitrTgApG/Zl/p1XpZ87/9orrMuAQGue8mr8/Oln//1VUvHADdPe1V6wz1ftJz5pkWWnt1wRY4veDgQv+RC1wLpJYcawjq7tZOHshhLZ54JBdhiBBbKZDPziQhuY6zrhubtwAwEdiqwgJtv0g84li2NKMcgaEtOp1VS4CROUzbMxr/fjQVFdKJdyLjalM6bmZ+HBx1imduDhGYKgZaVk6WIEBPjQ+H0yVXZG3sF1BQ9JoE5Aa3bJWQrL0cDXquzSk6xj0vdldLdbxFkHDHGAypeIh0Xn5cDXJojGJ8F0QtK06VfYoG8GE9UBScQJMHER5uvTY4a+mfLhVACohRHRH4h/J6OOB1JKdAl4irHKwBdKTtitcFJxdu0CBiQPN1rkHd2fqc9kXSqwiJ43V0mqCTLyy0yKm5KsUmZtdH87zImm75L9CPaIyeqAKH5fAGLSR4TAJcE6dq5Ghof05yCcJ5hkgdckU8R5QOUBUh0Vz1MCHz+rsfQsnMdSqRNIp+NihZDSn0kb2MnPo+6cDkZcCCnb7wgkLFeYSHalYOBYCwA4emKw60ufRC58om6TzdioCbzkZyS4Oz461k8j57+T+ZrNpPUMeH85xmdmZiX/Hhkdlbk1vToZHMJwnmQyrddlgi8/E99ofHwUw8ODWhjIlOWEFvs1ZyAWWVlcWAnyEwAlsCaPy61bNb4IAnEs0SeVXjv06xwdHTOPHLcgs/GwWShibX1TmzA9bKqNuth5U1umcPT66zAyTj9OSx7m1/PPP4+vf/3req+HH3oYd95xh3wsFerhmivWVLCFOLCV0Jxk55Zj1oGUXBu4YTHd3OQeFvzFeRxPkPlr3Ws+exqq8/UYSnD50mX5Z3IM0OuU/jMc15QRqaBw3kQc7wSwWRjwv8ngnNuqEiXZuTZLCQKgTIjP5vPYf2A/Ls9fQqlckPVAKsMQEesm0QNr5fI6GtUmBoYHlSbKgolr1vXXH0W5UMCrL70kyRiZsTt27MSevXsxsXUryrWaCi4GLMwvLEg6yzmkTUpdcx6KrSETMFP5d1pdcAzzmdMGgM/2wsysWLwEZrPZFMbGR8U4qDeqmBgdwZkz72Jjs4B773/A0hHLVXmYspCsULbOdYd6P7JTGg2xLkOdFh687y58+5v/LybHOEYzYvY+/Mij+lyUsLHILBaKmD1/BgsXz2JoIK9wID4nBTy4ZhaZGy+98iqi8SwIBs7OLVoIAYucDguwikK5CPZSCs6GS2Fz3X4+Yp1aJaGq2cRiLWRew5kUlpZWBJLQ75HMm2PHj+HChXMkqmBkeBC33XyT2AnlYhnNegtrq/Q2rkpqGU1FsHvfThQLq+hUy9g+NITD26dx6exZLM8vIJXLy69vfPs0ys0oYolhzF2axcgYAXALmGBiMr05ad7OOunds+9gbDyPUKiDpY0VjE5O47prH8Tn/vOf47abbsTwYBa9ThPra5vodurwYk2MT+axuVlEt5VRofbpn/85pTj/4R//CZJZSvfbaNXLuP22m3DTDdfJM3dxeQ2XF1dw7uw5zLx5DJeXLuPnf+UzeO1Hz+Py2RlkUyl88tc+gzfePobXXnwFjUIJ9z5wP/Zefy2+8sUv6+DXiQKf+ZXPYDCewl/+0X9Bp9pAs9fB45/6JPKDQ/ibv/wiOqUaWn4Xdzx4D26+83a8/NJLeOvFVxRuU6lW8dGf/xR2HzmA3/3d38VEPItuuW6hDbEYwvROYiOU/pZMwo54+OgnPoaFlSW8/tprqJTKiNEEXgoeT4EgnI/xsQE88okP46XnfoizTzyFB/celMdlL8XE7RBCqQjOr86gEWlhrbaJarOB+aUS0vkYcmN5RNIeNmobSAwlNX8SoThSoSiSHR9erYHp4RGk2x66BR/JTh6xXkYFQJeSKicVDzwun7pwDtHcIDrlBsazWayVi1jvtjE+OoKtE2PYXFjAT9xzD5ZOnUY+HEWUjVL6QHHd8d5ru2OMgpAO2i0vgpoXxbHZizi7uIwOx7pHBlZEHrypkUFM7N2JC6ffxef/j9/Gs1/+W3ilsuwdGADCIoDJ6HwH87jkWkosgEyNCGbrTTwzewF+NqMKdihFKW0biXxGPrN7RsawJ5pCvET/xw6aXo+50Ih1Q0hSghUFOgwcodg/FMV8s4EXZi8o+TxOFma4h0YYYv1ft3M3rhsdw+LJdwRctjyCcx5CbbITQ2jEInj61CnEp7bh4Ycfwfzxt5GplDFMwHlzHZ2hEYweOojlk+9i/4F9uPb9DwlgpGqHjQECLYnNAr77hf+GnN9BsddANTOMLTc/jDcXEihFD+PGO2/AqVdewYfvuxGZyEWxv3oRSh8pdyQjZA3xFKW3g2g2chj0Qth46ztonf0WRkIrpvhkMIdXMVYVG8Y6L/W07ujMyvNl1IEZ9O0UEGHsBhJrKSvVei2FD5vQpiKQZMyLaN8UECfjfitjElGGG8QEYvLsLYVNj9JiOzfz3B3489F/ljgHQS0VQiym4hFE4lHE4gaGN8JprHVzOL8exXzRw/MvH8e+3dPIxXyMD6WwWd7QnsqgPzay+fm5p8mTVmdHyom7YhjRfibUrCPRXcfRXVmMpcqI+pvwoh0FN7XNHdPAeVL2wHluQQi8oZrN2vcJ9Nl5K2CS0uqH+32MgTbyXuTPE2zi2Z1gCFPFm4gy8IN1AkEFNrlDCfSaIaVxc/9i840AikfQySNgYx718rYM5OIs5LwEjp9cQakSUQhaZ9tdmNq9D+GLT2Aquoh8vCJWND97gvJpMvZcsWcqJAvCCpquCqBydjf9+oWwD6Xj5P+wkOV5lyBYh6xFPu0YwhHzfWXyL1mpcY8CjTA6ziOQ4BzBCno30ku0F46gSSBK6JwnGymOQO4hYjt1WXNwO6JXZk/7PlmnZIXy40X6YUcWusS5TzaXF+E5vWtBcGTN9cja5RevkUAKLanMw93OepT4G5AhixMywAgYhOJiXPbYreCcV4FOwJVe2LRWjNCEFJUWg54ImmXRQ0LzhYqDibEcolx32yX4zTJ6narAWwtW4fNg8W2AMeOuJBgX85D3hKxUczUN7BoYEkTQXN6sBNicIlABbAGVy7GnpPphPSsLs67AD85TgugcWwxJ4gurJnRek1bfGOuyzybSLKBPYMvs9PqAnCngZMXFpHnf9gbeH4f8iYFvDK4wfC7k/J1gY3LNrQHmRRtGTPfarDsszV6sNQIVBJckCQ2jxTnR89BCVFYOnVAUrXAanfgIuvER9KIZl5LdxmaxhKWVVZQrdeQHhrBl63Zs2z6NLdt2SH2n2pieqc4SLiA6ccwEZ3vT31sDzWp4R44SThLwJq3+FrBytUw8QDT6ItWruT+OqdVHngMkw8lunWegcYa4T1D/bnYKArqCgCxHWrLnRtDJAb16fC6V2UlGBUY7sIVNFYKUXAPpi0kWJusz1jU8c0tiTNUj+STiegAAIABJREFU1XiUmrvcBtaklJMPDg1gZGQQo2NDyOQyahRxWSSbt1ysytqoUqkbuOzSrAMiE4OpOHZN9m7ksoCWHgBDloTtADknJVazRDeE9iZdgZYGXpKRSksFsi65Lnd1JuDZrN1ooUuLjrZmmQU5ya6OZCX+HBmMJIKQ4ETrKtZ+tKhgY8r8Hrk08CUD9WmQCaLdn5gHv9wcke2eLsf2P9beJFkEFnuB1N/CbUKGa9DSwTEBOQ9l58fnw7q911VAMRV48WTqSqPF+fZKlu32Ug4KcfWdtYHgHN57NZcckOpUugF4GVgYaM1x6w4/Y6AcVDPNMSKjbCqKqGf7hFkp2lwx60THyRS5jniVMdTF4ndzwU2fvpWCkcQdK7Xv/GlzyW6+kQED4PKK+aazSpSnhbHwLVWcDURn7egwmgCXESNS55OI2Ym4e25zyRivgVreFO6BhNyxNl2CeLAOWES3gZru6OsCe4JxDYQ+99v/u88bZf6Rzhw0+G7H9rPbraOUAMMgCImdhUqxLNaWugrNpga1mW+aabMOW47maSmBJqn2oh5ijJdnUZ/OiIkmH0n3UJRy5vQ01lexjS/wpGAXx/7NgC2yyQqFTZQI5FA622ioQ6xwGgE1OQMuCTyKcenQ7IB9qq6osegC1pIovtzoWi3Uq+Z5Z+CUpyTyZJrdP56pzKeGwI5kBu56A/2+bFL4j3yApGSz+HOblW2C1p0zLw8rUgTq0pOTk80NMCX6iaVqBT6ZoNyICYbKl49p5M2W5JkMACIzLmBD8oBXrlUUzsNChFmkfO4y5paXCtckdvSjStoNUimDicdDOO+pGI9kFTApnQw3Z74tIFWJ5pawpqXdTSrKiWhOrPAcpjryftbrAtIoF5f3jU8QyCQdBjo6428aZjsQkPeHPnXcENg5ZDFAefDo0DCGB4fEYiQw2KdM+z42C5sC5AjYUk4pj0Q3ER2BV3OkVK4IxKFvUzrNJHHK1+lFxENfXPeTjKUgEV7gtoxiIdCSm5UkXc7QOUjC07XRg4hyebItSTV33jKUKFXqVT0H3c8oCw9KEFpiXW7dMqUCj4sND+MEhReXly34I0E2aFpp6PwiY5QsPA5IboaUhRO82TI5qg2RBcVmgZ6KDBshUJU14LLZFAjIbh/l7mRY8vmQHcr7yOekz57Liim1sLCIoaFhseZ4SOUhkevG+qbdZ0rTyfLk/V7fWMPA0CCuOXpUwKiFMXX0mq+99hqeeuqHeq8HH3wQN910M7ZsmezPMT2jYPEO5oY6Q1caKn2wX24HZjAvSwcRFszzlgA375eB97YYJhP0ukzh0sXLeOed47qmgYFBLY5kAXOdyefZ8MiaN61SM7m9m58m5y83DsrXalVuzrwHnsBbsjjZmRsZG5Fkmf5QTEtnIUkghk2BfCaPwnIBxY0iBkaGkEwnsLa+KrB5985pVIpFXJqZkxSQgPb6+gb27tuP3Qf2YWRyEtnBAVyYu4hz52bk0cqxYfIe83xRg8N5I/F+DIgBHBZAzvt96OAhNQ3eeuttsRpvYoo02VO1qqTiTM97/6MPq9t7+fI8llfXBLIRlD5zbg7Do/SYzODCzAwOHDmCeQK0m5tIxqI4tG837rnzNvyPL30RYyNk9ubw0ksvYefOnWoUkEnOLrHmaLuJamEduWxavrB2n12TRSmOLTzx5FOY3DKNaoOAsh10CdZRztJulDVHGYS0a3q7WJaU4gr8EkgZlZSc96YfkMQU4AiQzw8KWKHUmP1izo14MoZqpSAZZrVS1LrPRHfqdwcGhtGlfC4Zl29rm0UTQ3LqVdQ21nHz4WsViLJw+TJiZJS2GsiNjKHR5gEkjrm58xgbG+SRS+DD5mZBYP3KCr1sM1havYRSZRUJypajOdSaWdxz+2O4cHYBE+N5LC6eRamwKJno6uoldPwqwpEu2s0oMsntqJYqeODBezA2MYnv/uBJ1KkSaNbFSL3+6BHsnp4WO7jZAWYuLeKNl1/HxoU5LK0t4+d/+TO4dOoM3nj+JZFjfvaffwbn5mbw9A+eQrtcxf0PvQ+Hb7kZ/+OvvqQk8Ea4i1/757+KgUQSf/EHn0ePyZKJOD74Ux9DIprAl//7XyLWAWqdJu7/0CO46c7b8Nwzz+LUG8fQrdS1T3zwEx8T4/L//r3fw0g0BZQbqHU6kp4y5MYaGD35B7bCPj70kcewsr6KixcvolQooltrIdKT4Al+mwdIH5HhLH7m138Bb7z8HI7/wz/ilomtiMQ6iORTqFHSFPNxuTyPSriK+cI6vGQYzQ4BnDAW18uod8OIZ9vIDMZU3I8MDiJGT1ryBTYLSDTC2JYdRbyeRC40AtTp90TPwg56lFtKJhjBfL0qqXiPtiTdEIaSKWxUSiigJ6B9/85pzJw6gZ9830NYefcMcjz4s9tPgIBnCWVzGOuEfQEVrQSXCMpwHcvmMLNewKnZy/JOzESNucY1KT06jFsfegBPfOc7+Pxv/Q6e/uJXkKHkTDLdNryeh3iPcwxohXvwCZiEuojqPOthtlpXsFCP8udWB5PDo/os6ZEBlGslHBibxFY/gni5Cr9VRzdGADSMOPEGelxGmXpOwbMlFF+uN/D8hbNok4XU7GBkfAT7rrtW7P5Eu4tbprZhc+aMmBkthpsQMOmQOdZDL5fF9998U4zLT37qU7j89jFkymVE6zUUmnWshSPYd8cduHTsOKa2TMCfHEOD9zKcwOrahl4zSSuapRXkQh2U0cJyzMPOux7H24uDqERuwpad27E+M4P33bwf+6er8ltsR3q4MD+PxUs1oLuKfQenkB+ZhB8awrAHnH/2r1E/+3cY91Yld44lM/BDXA+c3zrZHS2GfXCdI/hkgSYMg/EJXMJC7UQ2FLuHDVrzsKLsmSfsTrsnlj0BBzaUTcLFxllLDHeu66lYVGwtsnrIpOWIIauPOIuas2wEKS3byeXISIsRZDH2ZzTJpl4YvUgEzVgWa90BzBRiuLQRwnOvvI3rDh7EcCaCeLglr9XgTMgGE8+h3AuNYWHn8D4YQB/FYgl+eR437stjeoRhVhvwQw34UQKlZHdxbDvGJW0MmIorRYP5fcltLiArCCzg2m81AUEylrQWGEBwkoqtiMYp7yvPVbS26YF1RkSN/CSBY80xAxMVQkM/MqW2ExYx1pLyPSTnDQuE7vVieOP4AgqlMJCYgr/rfmzdewiJ5acxFrqEtFfQ/SWoFCUgRE9tVY3GtFSRaXKNfhOWIJmF3gbEC7Il6U/aRZifS4AY6ySeYyKIJ7Pww1Ht3Q0qpXodpBNRhVtwP+XeHTCiJI2U7DqCWod+yXaNVNoQ8OT+TmNKS7rlvTAmFM8HZMRIlqiinWcpY/1Y+ivP6G2egMyTjbLqcEyNBgGXBGh7MkpQGI+dcXn/CAYaq7OvhmGzCXGEKBNnQ4ljXjUT0827oFWrH/MQiiVR42tH8/Diw1qr6S9IZci2qRF0mwWgXUS4V0a7URRwyRR5rjtkD1K+7oUTYIeGSj4iumI4CqmxbAILyOEkMcZ7UK8HdZmlg7tglAC4VIPBeG4ELqjiIRueMnFh0hbPK6KEVHiufjUgwQV+kHkmthV/t5qaQJ7qXidJlxKNQDiNHsRaM3CVDQJ+ZLaH2Gzi3ODazbdqhYv9GpV1YoDMBiQAG4fm0cY1R55/iKDlk3kdRzsUR9dLokc5eDSDbmwQzXAG5VpXtRQb/KxX6PvPBvjExCTyA4MiuSjINgi7dZhCn5Jl6IarC/WXK1/uTB8o8oUT94WIBmgG+RNXIEpj+PS/zd3jABQxReYVIlYAoASAkoEi/ytj8+rX75NlTbtq91JAtmP2OX2yWSC4gJHgNR0uwbVZ9nW1miWT1yyIx3w0zROyWjdVIJWSbABx08/lUlIhTU5NYHJsCsNDI5qPDKwslxiSy9ezYFnW22JjOzA+CKzpYxwBiOsAMa2jBLptwTaWN1mnbfpbthAJdxHxWLNyXWH4Kq05uC5bU4VnI+IMHOxsULJ+ZM4BFT48b/P8TMyQQT+dTk0KoVaTQaU1dOm9ScBU66OxgPX3AKgkAOYY0GRjMsiHXzqwMJTNecTye8yXMZAoB7PMIG4X79MffoGS2BS/Hdn7tBhKGLM8Dn6jFK4Cdp3yQeFRZKY7T0Pnk8u9udMKvCGdotjJyo1ocyUcWCNezEtrmgSgvEZ/ELTlQtd4PfLVdIBhEFQtr2s9O8Oj2IgKviewQwjGqvAjN5/6cuKAheneT8RC5yFtMnE3dq9iXJoE394nAC4DvIT30sh9znLRAZc642jNMtxPQK1jdYvgx/OtUy0G0z+w4QhCeoSpOPalZnfg4Rt4nZqTIkJ/8DvGuLT12XVEAi5jP2rdBoWWAguQ1YAnu49gGZmIZG7Rx8HSpkwOQfRf3iL6YaPIm+Slhyg9g5JxJFJJecSRpUXQkhtgwLBXR1SAhKG4wUXx4QoQFYBskoz1dfqsGfBC8JIsSYJBvJFkl1EmSSAwYFMGlGJusuqK6/LdINTgM1YcDx8cjNws1Nkla5KsnXwOuYG8AFil7DGgh8CqOgROfuCWZl4DO5osuEqFAmrVqkACbiJBZyr4XDJm9iJiJqYY/uFowmRJcmLJv4ibGcFM+hrxtSMRNOhruLmpLg6fC0HbwcEhFYLBddeaDYGWNO9WR895GPDARvCLwBgPJAS6yDYcyNNzzoJ/yGTdLGyg2eAiaUng9BPiIkoGTWBmzGRN3h8lsVMSXqkIhZe8mIdmAmuVCkrlsqSbXMSF+nMBFQvWFqNg8kuW4boonDAB7Z6gQjIeRyadQpbAt0s/708eW+EEVhL4VWof5fSUs3XJbiPoVBeTjP5S2lScZJvp79lc2mjJ6ClNk6BjPkvzM0tJtLFonq2UidfIXOyPA0vC1HwiIBvhITOBgWxeXkO8B5Q2bxQLWCsUzAbA+WVS0kLfQY4VBfAM5MWo5f2m5ymTsPmaBOkoHZYchQteNGaH9Z6PjY2CABF+9vFR3nd6EVmXj+AogUtLd6/q+XGxJrjPZ8xNlmN/+7ZtYoxwQ+WYIHOZ92hpeVlziTJXviffn897o7gpv1D+mQmCHGO8nyNjozhy7TWaK/SeDLxRGQAzOzurbuTBAwcxNTlpAUAy5DcvGXVs2RVVkWfS5yDF7WpwmutE36TZdVIFWjKhvlpVcAzvL33w+H1k1mbTOf2ZMv/Tp9/VNQ8O5rV+8L6wqCBYSTkamxQEsO2gRICdoUxZHUyXl9cFXEYICrU6Cu8hAF4oFyUdz+Yz2LVnlwDQQmlTTYUUGbS0tQrRszKBWDxq4U/hkAK8zp4+jWqxhGsPHpGEn+N+s1TC8OQ4vERC0lkmbL755nFUKjyomxSe4DINwI0dnNCXnlWKsvKOmJmcd1yb5+ZmceKdk5iY2Iqbb70Fd9x2C9bW1/DKiy/grWNvqHlx991348iRI3j51VcF9hJMePfMecSSDCWyMIB0Ji82I1NuCxvrOHr4AB649y688dqryGUSKBULeOqpp8Sm5C/5psjLh7YWFYGX+/ftwx23325WHgph4wGtgRMn31UhsG3Hbnz/Bz+SOTmlyFwzapUiel2mRSclEd+xbQuS9BytluUFymumRy2fIRsy6lyrgcBGEUPG6H/K5s6outeX5+cxNDwo76xk0l6H6xGLqgiTnCltYSBMisFCPdSaVRSLG5LtVQqbOLBzF0YGBjF/8bIK1wabR7mcmDxsGnH4sPssj69IGNVySY2cyYlR9NDG8ZNvot2pwg+3EUtOYmrrLeg1M8iks5i//A6K5fOIxEpiWy6vbGBsMinZ8cjwXgxnD6K0WsIdN9+I8a3b8epbx+gtovmWy6QxMjSI6W3bkUkPYHGpgOXVEr765a9g1/AA3j1/Gj//q7+EiyfexQtPPS222M/++q/gzMx5PPnd7wH1Fu687x5ce/ut+PqX/gbzC/OIDqTxa7/xa4h3fXz5C3+OVqUmluDP/MIvIBFP4Y9//3MYiCVR7TRwH4HLO27D1/7mb1HfKKKytql5/f6PfxQ7D+3Dn/zxnyDXI4uxgkbP15rO9HE15cgai0VQ7bXw8Z/7GZw8fUqM7+JmAb1GG1GfTaowvG4IDCdLjg/ifT/9GI69+gIuPvc87t6+Sybz9LiULDITwqZfwEp7HS+fOoMt08NiiZw5P4NGt4NyvYz0QBo7tm/B+XNziHs+BtMx5GIJeXCGyx2Mx0bglSIYiY4BdR5GQ+hGffRoNK9ghigW6zX8eG4WXYZVdICBWBwbtbKSuvPZNPbt3oW5Uyfx+P0PYO3sOdCpMOZkpKwpOzx7apwauCPLg3AYdYKk2SwO3XEXyqEIzs4v4Nvf+gfkQm2Emi0xhyf27ML0NYfwwyeewH/97H/Es1/6CpL1Kjo9OrO2EKanY4/cK2Nc+nHKtDqW7owoLjfa+NHMebS5H4XCGExnMTg2ivHprZibn8O2dBZTnTBS9QbC9MkmW5z+T70QEr0Qml4XnQTlzlGxB1e6HZze3BBwub64im3T27Dv+mvVgIs1O7h9207Mn3yb4ju0PTK5KMH3JBWvx6J45t0z6OaH8PhHPoLZt95ErlJBst1CsdnAQreHfXfegcvH3sGHH/8Qdt55K1ZLdaSSOQsoJJtscQnf+dM/QxZtlEMdrGVHMHX9+3BqIYZCc7sKvli7ho+//w6Mj2ygWt9EK9SSZBK1LDx/E/FUG41OD9VWFCm/jvb8i8iUXkIOyyZbZliF2CR8VnZeZOKqoA0Cly6Jmft8l0EJvoUPWuUYsI7ItCCgx7NtTD7hbA6ha4AVzxkGLFk5QzW+ghPZPmmTEUPww5rKOiPGyD5kMWbe7Ua8M2smyR/pnclzmtdDJJ1BJZTEOgZxoRjDci2GHz/7Om649hpkIm1k40CrZwww+wqKNbLHbY8OmvSy+mC9QTlqbREHtkQxnq4iE6+CWm1iVWJ30ZpAnDDWUA1JigNJrFlBmT+YzjqGJtq5S2AlmR0JpZcbq5LAkdUv3Ct5zuF6r92aTNMm/Rl5v5yCw9SSFkBDhZVju+o+8exJlhuxRkoKBVwuolgKoxudQGf73ZjaewjJlWcw4s8i7RURkkScQUMkFoQ0V+XPzHpBnmhk6FyxuhKTiHmYLpyHY0HHODEtCQ4YIMsmiLzY6GkXMrUYZdt89sk4Q/oYklSXN7Kxk3RRGkddeKjxOuklGksiQgYqQa8Wk4fJ0DU6j0/QMsx7yELTQF0TiLHmMuDSOBe8Fy198fvk2y8f2yj8bkRel0z7Mmm8eSeKNc9AEH5/1FhqlFN3OlTHxBCm126Hnp6upmSwSKjNx4tQMo4OlTwNHw0/BT+WQ9sn8B/SNeTTUfhtMu/rSEQIolSUfMz7IXtgAqg+r5nAniWmc03ink6Jd8+nJ2sAewV+eYFzlvm09gPRBPQ4BpCCLEwSyXmgFHE2YnmqIKDBee9YUyLIuPo3IN84EaaTi9tcJhBkH+UqqbiklbQHIaPfkquVRk7w0gXqhFwQGedGSE28kOTwGvcaw5Z03w13zLtVIALXGwIyPBNGJcWvtTyBlaFYDqF4RoFIXK8JZhbrbRQqTIQ3tjYJQPRHn5zcguGRYdXuJAexacZGhpFhAgbtVZHADkEwEDhgsTpUQcBksB7a0O//tQ9iWnNB/+6em+w0HNJo/25rgP12lRSe8y+Q0V4Fdf7/4JbvxUgDrNUhLrpOh4lchbL2x8mV9d1wBfkAK/OgrrpISeJMK2cNTCUjbfcYosc9tcXcgg20qFDzO8imsxgeGsaO7dPYOrVVQZr8xXMllUskJCho1SkhqQoTC1NgPMcC1xtjIFroi62TFvwbAK5cExngw7XEQHW2t+iJyUaJ/kymtWTmbAC1BbxxS+J5m6zBeCQsJYAYhGxmdRtKOm82KjpX0zOYXrlcC61hR3vAkGErXAPca7FW4GuTxU7fWkrsRYijGssBm0H9JzVd1AFlfdKTsz4kEOeky31iHptMYV57G+0e94WwLN5MHWkNI1mKcd0kcMm1lAoOMjH5MemPKRsQMueDlHDDj9Roc2pdSym3xG7BoMKxrmJfusaHPMepmnHAJvEma1Ja00FybT2vIK7IMTJlK+FaIVfJ2/tguzA6938B4uhASgMuRRu9KsHdhnuQccQNsE/s0ssE+/wVz9A+2c69qeE0dp1WjxsRUvZqUgybwrcfhi4xtvOYNX5pPwvHoGdbCAIepUiDARH09z/7H6wcd8jo1R2MgL5tc9YYl/1gHL8nmXiVAJQDLikXlE+NS30Sbdkdtq6mgRLc42BJpBJiyRG0zBAUYmqW89cI4utZlBOYU+qcA4t4Y2QmHdC9VZSvYG11RcxLphBzQQjMVCkVZ4eIN9W834jcGyB2tYdnn6rvBoJRX7nx2cKnu+BkjPT845fYXJIBXQkeshFjXpQcJCargAANyuvZdSHYy18EpIJJE4B/PEwN07R3eEjMMAJUwaHKGKtBinowAH0U1texNL8o8IDgKO8ZwSh549GDSYxK87EkyMaQEW4wLuauH8TE66GnIoELApjsoPA+klLP7hE3aQavBJuzeYrWsLq2qsS1rVu2SP7IXwK6lhYFYhK45CQmGLa5sSEWWeBXwQEtmbiThKub4nyfOPl1vTIyN5SfY5CH9oFcTjJTJj+LJcpun/yFOvZ5uVmQCcqfE6vVgp8IXLLQpWckAW7edwIZLEJomkzGWYIGH+yIhoBsMq3XV7AOOzL0YBPsb0+6WC4JJBCw6uRGmqAOWCcYlU4kza6ACw6Zo60mitUqirQ1aHPDYke7Z+8RggDaqalJMfSM4RcSk5jSYG5Y7ARxXPA+sSBKpjPI5ijjBYqFElZXl0XZHxnMW3Ik50zEUtgJZhHUUkjS2rqAIP492AwI8tFvkwA7mTH8bGRoBv6bZNyRbcnikN1CAjAExDZLRS19ucEBMxSHj6mtW3H0uqP6bNy4ucYRoOL85nxgcNHkxMSV66b/kkv3ViHiGhOatzr823qmGXbVYhUcVLT8qcAxBhOT9Zr1moBLMs7WVtflQ3n48BG9J+/nqVOndejavn2bgEyuJWwc7N69S/6J/G8ELnk/eQCxa0iqKLw8v2TNBd/TwZUympXVVd2XRqshG4wDBw8ogZyMSvpmkm1NQIIFHg/IHHO33XarQMuNpRW8e+Ikbr3xJjz+Ex8Wc5by3PEtUzh49FqcuTiH4YkxXFpcwg+fegYXLsxqvWPne/funbI24C8+L44f8whl6FVboTeLC0t46aXnsba2juWVFezZe0D3kqDb2toKLpw/Lxb0+tqqGKdDQyNIZdLYOb1bBQHXkIr8fg3QDYcTaDSqYpW2G1WkE/SuaqFaKmL/vl1qJr355uuo1ipah4LCWYe4qrH1J8bGcPNNN2FsbEzrIX1iWZS+9tobqNaaDNjF8ZPvYvee/Wpu8f6vry0JxKOP3f49u7F92xYkCNC3mwIzCdSTBW1haRYuxfWODE16ALGJkUrmMTG5VT6Rr772GvYf3IcmryWTVLHL4oysFEZu0POp7YdQrlcZj2y+Zgwc4DrDud9iQWnydLJLLy0soFSpqICmpJFMzqHBLGqVktaSClng9Qa2bpvCyNggzlw4hWqjAN+jL9gAdkzfhlCHa1EMp888jY3iMYSjK6jWinoOSpHlQa09DLS2Yiw9gk9+9KMYntyCJ599RkAL7/H42Dh2bt+O4fwQsplB1Ko+VtfL+NpXvoZOYRXrpXX82r/6DZx9/W15UHLe/Ovf+k28feoE/ulb/4BupYZ73/cAbrz7Dvz55/9M4Tip0QH89md/C6FmB1/6r1+wAIJYBB//9M/J8/i//dGfgu6P7XAX93/wURy58Xr897/4C8nEC4srGm8f+fQnsW3fbnz+jz6HAcTgl2uotbtIUrrJZMoO2WERAZeVThMf+9RP452TJ7C6viY/016jg7CChmOIaO514Q1lcO9HHsW5k2/h3A+fxl3bd6HVLlGRKAZADTVsoIyVzgbOLq9heEtejBMmPXuxKE6fW8aOXTlsHR8S64nAejIWxnAmj6VzlxGresh20phKTCJWiyLhJ0zFQfbO1cBls46nzp0DUlnEe2EMJZIoNqooRtkUTOHg7t2YO30SH7r7HgGXWYJ+bTbCKKUVwRc+9zKCEWInkEkTQok+gPkcjj74PjS8OF58420886MfI9upyqMSXhT7brwB2W0TeO5HT+NPP/sf8dyXvoJ4jc2phsJ5CFzS41KsPq5nHEeUuJKRhCiWOn4fuIyDQUJ5pAfz2HZgD46ffBu7Bocx0fKRrjU5K8SGbfV6SPphJPwQGpEeWlEWIR7CvTBWez3M1qto+iFcOjeHfUf2Y8+1R7CwvIJYs4t79xzA7Juvy0urS7YVvQW7BF7CqEYi+PHJU9jwYmJcFhjis7KMRLuFQr2Gi6029t91F9bPXcD9d9+JPffdKdZsMp7W/KZcrX3xIr79J3+GVKeBmuejOLANwzuvxcWlCnrdJCKhNmKdCnq1eTTq85iYGpMPYyKRg1/robA6i8LmPGLZDEa37MRQKoJRbxPjoXkk/A0B9m1P8JsJF0Mm4yIUQ6DJzoW+mjy2Fjfh++SFGotLKeA9C0WRMM6n2iamhms2m0enQY9vhjMaazNo4svMPyjwXSpzOETQ0jxSydCltyW/VJAEYJLSnFkAmC1Ss12Fl06hlcijGBnBXDWFxUoMP3rmFRw9dBCZaAeZWA9+mJYoQThFT59FSphAReXSiOU7xlRrMnJqi9g3EcJIsox0lA2zBkLxKKjHYdEc43qpoLUmmm0mVRtTz+S0ts97Sqxmii3tQWzjJwjFfYCKAPn+0SLFnRmDBqfUQLJaMnYgG5DsFoYJyLkQUHsbUzfJ511nlp780aR9EviRxJsuVbyOITS33IEt+69BauUZjIpxWbK9gMonehjqdSivNvKDWDa8GMmXTY2lloTW6nyjAAAgAElEQVTzOFQisBSqZDHRfsE8u+V3Go6h1Q2j2uJnTIo5aWzUgDFDwI7P01dqMBmVJkf0aP+rYKdmF4gk0pY43qEai0nBBB9sqPCe8zhPEI6fTaFCHX52WyPkH0pwmsFhPZ5T6XXJ74+KcUmbA/QIXIbQa4d09qKfos5ttKXqGEBImx2+PvsjrQ7XnJg8bz0y5bmfqUAV/YNYPWiw1whFUOXnSA/DSw8jmhzQeXh98TIa5U1E5b/aRSzUUONDqclkvLJWpRqIjZQGCR4Ej2SgqxyAeJTegqwpnZRRwTEiMhmTKQiIEvfBMS77Z82AfcmzG4FkNhQi8hQNgmUlFffMckzMXgFpAQUlYF3a76IKqaZh0W/rBptxYlVxf5eaj/6WxooNQAFjH3OcGahPhrtA5pp9L1manXATnUgXvUhXDQP5+vkMk6OHYhI9P42Ql4cfziEUy4hlSZfVeqeLQp1qMIbDkO3tSZE0OTGpUNAhWqakmV5+hUhgfoLO306IYFCfO8jWsbnsXrBZxq8rfMyA/Rec7W32X/XrKvWnPYorTEwncHSOoRY8F1hmCHRXrRAEgATv4JKs34Nevpe/eaXScBiQk4QbXuLA7v/pR/r2enobs4MzFad55HN+9G3GyJRstFGt0eLOUsUFaDaJDbQ1V1uthuow2sDxmniuHx0eVZ09MT6JnIBjU/qxnhJpq2k+mlRXtnn279Jwh6PCpbMH98QlR7NZYyRcA2PDXHu47hIjCBoptPfTutFCyNlGhHzOuYb20KjXRZRMTTZCfNY3XJtaCHG9YTOtwzRx1mOO9c41mKsdvXg9S/A2Zap9aV445EyfXLJsw24C+7ggRIsYEwkJYt072wHWaQI6hRXZuZ8EHhLN2GgiG7/Nz+nRu9KsWtpN/ozlAhC4FFueZ0umhzeMpS4bF1pdyKKDfw/GqCHsgQJY7EJ+BncNAbFGvzvPTr4p13JrV9iMER3PWUbwpXnWl2rCMaT7QT0BoOnk5Fa7a3b15fFBGI7UvvovQfOFMnUDCoNGaCDvdo4HZlXCPUtv7gKyXLNVUWNOAh48D/s7n43hZLYEuN+V+8IGmmFldqHGhr66wRCwpQOmZZ8w3QcvzfpA0Mt/+j9/083AKxdsXYsrNGvRem0K2qFHXsb0XCiiUiiiUatJikr6cGCuyrtofgu2UAQE3uBPBC8IXJIZkyZwmckah58oM0EmeQjSZNY6T9o6g8QpodMu7cj3JeljoU3AQVLxIpkplrJMUCX4nWAJOxt8Heskuu6P6LmBsSgPRY7e61KkNIfcAFWnjemdmbSKYR3mItxs7GH2yeuuC82rJxjIicWFiWxDLjD8M3/Jx0Rgm6WdkyXGQwHBHIKXQqkJ5LgwIAJxwWGUm6y6mp0ONldXsbK4iGJhU8+FkzUt1hENZSlBtsMUTesrtYYACA0wAbgmpeXnFJNSlG9KZJmixc9ufkm89hSfVY4Fn5mZ6/UqFbHnyOiiH2PAliNI2WwYsEUpMsFjgjSrK6tYXV42dhtZjkwD10ZvSeA6/AbyDA1wX2ArAQCTqXtIx5PIZTLIZzIYGhiUrJZsTz6HgMXJQ6s7A8LnvTIxitiW3CiWl1f1LMjuCUx2CfZSKs6DDQ+BfC+yLQk8csxKbqSiyDZmFiUEAFlY8Bnx2ahQYRiSk0UT7OR94WfUodXdu2avC/pP0cuPNgOUqhBA5HiuVMoYH6ckN63NhM+FQAT9Askg0/IQ9sCUeLJIOW8IxGkDI+DIJOcwkE0nZdocjDU+C/om8nv5+TbIFq3WjM7uZPmUoG+ZnBQDV8nj1aqeYSAHo/8lpeoE5+izyDEsyRIPOMPDkiZLvtBpY3xyAtM7d+nnVVSECPoxJd1DvVqT9JOemfSj5f3mMw6KloDJoSaGxsUV42Ez+L7yqw9c6jDlGg1MNkVPidNiPZOFVq3jxIkT2LJ1m1il7FS++eZbeOWVV2U7wPtMKwImqPL+80vgU4MemATEON5pgM6wK19J6jR3pml2q0NJf1vJ1XwulHCvrK5gcmoKwyNMDoyaSTxl42RzdCjLMHbhof0H0KrWlQ5c3Szq7zded4MFBsHH8MQ4Tpw9g0bIx61334las6XAmM21DcxcmFWTg2nvBN15TZSCE7j8/yh7E2DJzrNK8GTevHlzz7dv9Wov1aqtSpJlSZZkYxtjbBmMsWDYYYB2O1hsmGYJQzPdE0QAjenBbWz3tMHDZoY2g7EZ8CZblizJsiWVpFLte716+577fnPinO+/75VpIiamFBlVeksu9/7L95/vLEyyJ+shYq6SBfrEE1/W/ed4mpyYxqUrVxSeQhCNQDabKgTuaeUwPjGJgwcPYmRkTPf12J13C/Qk85Zzt1GzZFSu9QtzN7URDw0WkE0HmJ4aFzjJQyOnsaQs8g01Rk0U5KC9QqBiUg/65XAr/8Y3nhUQwFTx6zPzMtUmY4AbZKNRAfdAylK48b/tLW9GkiBCuy4GEhnO7MSyaFRnmV1eNqJ8rmXGPBgemsDevQfRavdw7sJF+ElP4O7i4pzWpInxCYSdECvL62LU0p+TzIVUJpCHWoOATJOFZl3rENnvZDSzuJyfvykLDjaTs/k8yiVK6T30mHbfaivFXYeehIdmp4FvvfQ8sgMB9h/eh3R2BDsmj8JPDGB58QaWV1/FWukkUrk1xBM1ecW12gQ9kui2xrB7/GGMZ4qIt6s4c/kKat0u7r3/9QLOyeIdHx7FhTPnEfhpvPGRt6Pd9fDkV57C0tVrKNereP8HfgmnnvkWnnvyKRWX7//1X8Xp82fxlX/+Ivr1Bt7wpkcFXH7qI/9VyfLBUB4f+p0Poddo4E//+E8EBLT6Pbz3J35cPrsf//Afo5BIo9Ft4Xve8304evxO/OcP/xHGckWUllbV1Piffu5nMLF3J/7T7/8Bhnlg2qjIn5PsdAKXLKCoyoj5HuphB+/50cdx+swZsdsZnNWnUT3l4olA8mex6TMJvO1H343FG5fxwt99Fg/u3INOr4IwiNGCEt2gi2qyjbnWGpabFfRSAS5cpWdvFkPjQ7g5P6u2fzbZx6H9wzpENOstTA2PorpYhVf10JhvYqCfw+7iTuS9jCRSoUJuepKKi3HZaohxGcvkxbgsJgMBlyuxEBNjIzi0by+uvHYKjz3yKBbOnlOqOGXTUhk44JLjk/ItptRzfrS8OCp+HJfLm7iwto7pw8dw8vR5eX1OBvSYpPwpjoOvuweZiXE8+/TX8ZHf/g949q/+Bl6Z3sZtdOJdsVQ9hmlQIuj1xZgkcBknotBPYL4b4qmrV9BmPYAYJkfHkBFwuR9nLp7DeJDCdOghV2vCp58eGXRhKFA6HVI9H6ITWMAMvXzX+z3caNbRifmYvXoDB+84gokDexWy1dms4M2H78DMKy8hESdoSxuOHvyulfKtIIVvXLiIK6UKfuTHfgz1xQVkq2UkGnWUWg3MtNo49MgjWDl3Ub6hI3cdRbnVg6eEY7LB+mhdv4b1V19DptNEKxFiMRHgxL2vx+ylsxjP97BzpIBYdwmZVBPValMMl0SQQSKVR6tTRSCpXB9eOiMgpVNrINttIlldA7p19AIfTU4Axx7gvsRAFQKHbqnTPbWAOMq+6bWr7ppZe4QumEcycVqRhGKlsygnWMCasE2VS5dwnzEEo/AKHi4FXBHEFNBhzCzzreMZy8z1rdFt4XYElOVtRUYzgRAfyIwMoRXksNgrYKaaxnzVx5PPvIDbDx1EMdVHLsHwnKTqH6tXrRkk+40e95bIf94a9mT/pSmprC1g32gfg/4aMgn6rLYQ8hqwFmXzj8nJlO612qjR+kd1KOvRaL8PJcUXcYBkoLbzh5TymmCuIZkMMVEYEdfSVlOSccn03SFOIYrOwoegGqW5lNT3yLDp0e/aGmqCzeRTaaw1SQdjabx2YRXVmo92bBSt6Qcxeeh2xG48gZHYDPLxMomROgCnFHhCv0xTjRE51SHVAczmB2rArkniI982joUGYn2CamQw0h+V/poBWqGHzUoHMXppR7W1gDWyn/qolWvweY7hHttjwJaxdcQY9gM0CAxmaFXjocoGRthxrCg2+dmIJdOVDWWT6du5iN+jVDyhccPv2XGL5IXm1plFMtFECmGXvupNhARYadVEj0wyqkRasbR0etvyRhJMZI+EMlGfID2BTgdcUora7XfQJFCX9NGmdVh+AMWp3fBywwgTAfKpFGYvn8fK3A1kAw8pNo0oD5dsu6Mma6PZAVNxqRCp0caEgV75rK4ta2vK5U26aSwiEQNUkzioKgIut+TO2wCbAIAI7FJwC9VrBC4JjhuYGFOwi4G3nLMGGpgkU76aOkza/5t03I7gBCzZuOgRuHT+tgKcpBYju9gaOzplbqXOy1dEAAsBuyE2W3ktyLj0Ocli6AUeOl4MzX4c9XYCjQ6l9Hkk/CH4wQi85CCqrRCbVO1Rskx5LmsrP46hgQEFN46NjGJ4cFhnabFIpUg0EIbviddB53QXKBIxtCKvPl5na0pEyk0LILPP/a8Bhv//vh6BNoZUmGvjNlvYQMTvABXd0eFfl4v/j+/HwBTRoi1oWIuv/bn1JBIBsLcCsZKXO5DGEt8dy0xy8Z5qfBGACFw2qQKsC3ykkimqkdnkjghPZGayTmJw7sjoiIUQDw4pcJXKOK7J3C/4vAzhJWmAeQqNFglLZAJac0tsRNrOWRb5tq0AxzC3EqrCxISMa42hHQmbA1QXkEkZdut6xPoNeAzxYUMu5KMNr09FTA+ME+bdoCZVwUDce7j2cq/jJiX/523gUn6mzmpQwB4BTRGbbORIpsyGgSNvRVgdGy8W2Gohdp1WE51WQ2sPzyapZAKZVNKaMI512fe4xpqil3sxyRJiUAu4pZWG7Tv08iQTM5kIwHAmY6SbQnTLy9XhPeY3agAr5200QjTLdWi3PSJSDSurpdtRo3wb7t9mUppdCD/zLV6XKjacv6WYl3ZtLHfFGpKGm5k83ZovzgzFkb8i8JxrpoGsjhjkWKPy9LQYInvft7z3LdzMedhGKmqF3Dk/WpsYpkSQ56j2Z56/zHc0Ai+3n8t52zpQU/NFH9GeIwI5edjQJ/693/kNB8MaULlt5+kmZJQkrm87j0v+XK8n1gi9teg7yA1BJuF84xHjUrReS0dUceP8RHjTCQYQKCD4R7Ylk5L5wyr4XOiGPGzcwiAtvgMvOGA02DRYegKqNtfXsbG+IYYSQRsCXBb6k1Jhwg4sf44gDA/cCpdRgi69DC1cgwdNMbOYRKxDtAuecYsgGZgKm0nSlzMrtuitgIn5bzqKumPbRcAl3y99C/lgiFC1VnXdXnooRKE0dsDme5qYnNCCtPX8KkJpus00SFv8WHhGwOXa0iKW5udR2liX/JfS9Fyano/0nEiK4UYfRAIr1sE3lq1trARjiYjTE878HLkQsPCQ3J8HcvqFMgFtaBjFoSE0+Tzy1ugIZCOLjfJfgRBc6Fx3mIsM5epkgvHassAmUMMHgRHeB/pT8nXpA8LFuVKtCNChZ8rI6LCSlzdK61jjPd5cF+uR7DTKGiktHB8ZFXhJwICvz00gksIzKCWVzZrfkysTGMSzuVlSGjNl1UbZ59jta6MeGMijOEDPVU9dGkq8laTJAphsIFHdDVyX5ycT5ZRYZv82cM7Gm6TWiEnOPj46qhQ1/j4nealWVdiKlFCqSGy816oVsd4oFWdAj1gWnqfnIwPSTHENdK7W2RUloGPdOC4KDKChbQClpLzuBC+0cfNAkU5vMS41b2gvUKf3iIVWcXzzNScnp1CtGHDJMWtAkzE/p6Z3iFlFYHN2fk7yKvkIplIYHZ/4Dln4jl07cfzECflxqmlAdt/IiEBmerrwHhCslTm2LGS2vWyjgoabvXWaow3MFrRIMsNrdiuwqX9zAe72BBhFnq1qlqTSOHf2nFir4+OT+lxnz57Fl770ZXUn9+3dJyCOaxrBvfGJMQH53LCZYi3JQ7uNIJ0TEDY7u4Qgk0GXsh0CbmQJ1BpYozySUo5qWQw8emayAyj5QJz7FDt4BlTzOt93/B6QMEOGyfXLV5SczHWG0hLeX/oFXrp5DfmRYYxMTaHRbqFbbymZ1QKmbFxqTej3dE/5h/LxbDajAyEZiARjpnZMYvfu3SgUBxXw9OJLL+Li+YtimXI+7T+wT/NyYWFBz/Hmt7wFJ07ciyNHjmLX7t24fO0GLl68hJXVVawsb4g1y+vMQoG+rIVCFo1KCUNDRd0HrSOugcWNUhs7C11nxG7M66gbyELJ2APffvGkWLLXrs9IKp/JFTA4NKK9hMXY6uqSCpTR4UG85/vfqQNzs15W8irBZ2NbJuAzoEzemdAc1ZkuST/MLFLpAlrdvsK5SqUNDI0MiiHK60dwvpgbwPLSupPedNUdZ3HEayh2ejrAxsaq9pkTx+9GyvdRpV+mn5C8x0sVsLrOALsqhjk/dcAEzp45h317b8OVGzMCzPLDOcRTccT8ELcdOoh8fgj5zCQ211cxM/siwtgNdMIZJJK0pOiIpY0wi/e8+wOorw+jvLiAdLyJk6dPIyjmMTI5hjPnTwP0WA2SCny6dvkGPvCBX0M2NYDnnzuJtevrmFlcwi/96gdx6rlv4etf+JL2jQ/+zofw0qsn8cQ/f0Ep4A+/+Y04/sDr8Gd/9HEr3HI+fvbf/jw6jTo+9dGPy/6AYUQ/+b5/g3y2iD/63d9HLpZEo9fCO3/oPTh85+34g9/7faWQl5dWxeL4yV94HwZ3jOMP/+APFM7TXN0UI0TyfLJUFHyVkCderdfGe3/8h/Ha6dPy4SW432t20arQfzcFSuZYt9STwFt+6DHUN1fw/P/1GTy8Z7+Ay7bXkay9G4TYiDcw29pAxethgyb6VCG0WsgPUSJHn+AYhvMh0gEbYLQT6SLF9bfhIV5J4Lbhg9i4uoxhL49cIo0gTIrt1SPApUZrEovtJp68ehWxdA7xdohMPI7NRhVrHnD00G3Yv3sXzr74At79XW/GjVdexXAiEOOSlTKfS/U8vRp5qHdSroYXQzmZwI1mFeHIGPYcuwv/x5/9JVJscqb7iNMzO5HCkdffh9zUJJ5+8mv4yG//r3j203+L2PqK0uq7tCFACl5brQOEiRhaBC3lz2fyyhu1Jp6mVDwZYLgwIN+qPQcPoDA5gkvXLyPVbONgkEOh1UGs3QTbKp1+H34YQ5IgW4IelwzfSIght9bvYYl7YiLAlfOXcdcD9yAzOqwD+sbMPN52+924dvIFBB6Tna0Ja4xQDzXPw8m5eVwpVfF9P/ADqM7PYqBVR6LZUKr4jVYH+19/P+ZffQ0P3n8fHvzBd6NNsKVDc37aDnWw/OqrePIv/wrFsIOq38f1fBF33X03Zl75OqZSSzgwNoxcqoR0oYO5+RqqzTKmJneqZiptXkc6DmRTWXRicZQZbtOLIWjHkGxY47edSgi8TdF/nL5hlJb1GMxBcMGQEN5PC4jztMdwTVMdwUMSwRtXg3FN5FrPRjLrCCojuIZxLebeqURyBdC5pFKO+w6BVRfIQ79RJkeLsWtzgg1mNa3oRxan/yevT1dzNkWZNNpIDhbQyw2hnBzD9UoKs9U4nvzGCzh62wEMZz3kEqFCoFgnm2+nS8Wmt2kQuIaz1Q/8ntQErS7i9UXsGQ4x4K0ik6zC8wiIUIIqu0GkGZjHhkOD3o3sJZm5vxJp3UGwzaAfspTafXQpDe/YNWMglpc0toykhSpjjfWRyeftvYhNycNsHPEkIx8oqefmG6LHQ2q7oxpB/o++pVpTYtsn41IhLz30vTTOXKKFQGDA5dQDGD90O/z5pzAWv4l8oirgkvVmwPAaz0eMYJ7cj7ZZWcQ5eC4y1iOZPpSum4KNPyy5P5PJyTjXIZqsOR/NbgItBOgn0qovZAMgj0x60/XlG+vTL9GxmwiKyucblP968Ol7zvFG0JDqkzbZXK6GpeWAPiub59bwk1VVnOAj7Vby8jcna5Lvm+CjAZgxebCKUUzGX8+CuIrZQQwWB9XsESDoGGOUena7tEdgY4aTIalzCddVmkexOSOZvAAh2m546CeTaMY9VAicFIbgZYsKdUrEQnQ2l1BM2u/GWEe1u7LKIjGDCjXWYGRCk7lOligLK0rV6dvHmisKFWHJrWa8GqcGYBghgYwkR3xyLKXo+9tAl1FUOEZYh/N6E5SV1yeZWgyPjPwkBVw7sFLPbS585nFpwUVaJ5zHLdUdssygBJtAtuwL7CDPxj5VcwQuCf4mEin4icAxNYFYecYsqjjPOaaTKXTZWGdCOALUuwGa3TQSySHE4kU02x5qjRAbJNOowdRFUEhhfGoUY+PDmBgZxUhhQHNO646krAZAGjZhTNHIWz5iiwlkkgVblHRsNftWcAcXqS0Q08DYCAI0cNf4YU4gHule7UW3PPxuQQ0dgiW3ULGF7awQvc+I9PAvVVruY/x//yULBgOeCSDfShfdAmC339wtIKk1Hp3t7RZhajuoheuCnfuj/Aj+XSozsb2iOjcKpJVlDIMmWcfzrNxoOEWnpZPTAow1p9LJhwaQzeV0OwhYEsC00OK26i9iH8QDpGSzWDAHXJpXKpl2fe1PFoScjBv5ygTKbFSx2cFU8JaaojF6vvcaesS6/LuJgE3+WIiAtiasumlR4fw4Fa7Dsc/UcK7hBLYktyawuQ2myfdR5DDDXszizxjxBAYFiqlZ46TJ8oHtIKQdBNcsR15hcBk9cKO9hXJxm1N2ruTnZfAnw4a4jyuQSwsIj36hJOJBIqmHsCyHAYhR78Jl1CCk2tOBdxZKYwCj2dQRNHbMVpEc6A8aR58enrJ7cURErcF2P1yijNidkQ+2fHAdkCiWbMQK17Uxi6HIyi5K+o4k9pESmIpUngcJjkf7ts5LOms7yJLN5wi4jIBIh2+JIe6Ay4iMGAXibk0m2RrG1Ag0b06Xo+PU3Vsa8IiZ+R1/O+qtSSyc1aRNfjXY/vg/UioerUKR/HI7TVwLxy2UbjMb5fmrK+YDD91boS30uNhizBmrhg8h6A7pjQoSygwz2QyyLvWbTDdOId50gT+Oehodap1lsVGJHXApAMiFxmw60HJzY1OAGEGWiG25DVw2xUbjhFdYS4dd520QdMvvwQX32PfoN5lHsWC+gPR6I2hJkEiyXvcnMhKPJpI2Isl/TEbC61+plCWpZYANgRGh5KLYm9lpRGcnuETp59DQkO0Djtkn6Q83y775IgikkNdlF2vLi1ienzcwuVpDJhXIk9FSvtgZ7+nzlis1hWTIHF1BMWZ6bmFACaVqU47B55cPj8ZP38KI0mkMDI8gXxzQ5kmmICXN9NlgOjMZl5zIUZK4SeDbAmd4f3nN6JHCEBfKnkmBJ6B1zz33yk+TbJorV6/izOnTKpK5EN973z2Ymp7Ca6dfw+XLlzA7e1MLG7unTF3OBClMjU9ghOE86ZQWYoIzBKL5nkfHx5EtFuwgQ7CxDzQaTSyvrOK102ewRql007pTvA6DA2RuEuy1z07QanhgEJkUQWAmfpokjBNX0nUGGqUCgXZBJoVmh4xeSytjB41AI1cZApcTo2NoN+jZYYw8Sth5wPCCpIoZAlu8XpVyST6Le/bsEZjE5+PmxXnGsSu/CNLrvQQqDNjhvIOn68sDCpmsS4uL6iDTI3N0eMglube3vE+50cnYmXKCaDOjT1ospvtMcJFdPgLsHK98D/x5LohjY+M6MLCIYjARF1j+zbV+ZGwMxaEBlMtVMRamd+3CiRP3yA+VIDevy779+9UtZKPhwgUGMxiDlbIlGSc7T0uO+2gsRcEtNl9MQq7iWIcBC13SpuHmgwpSF+bF902glaFCbJDw/hNsm5mZVUjK+sa60tp37JjC9RuUBm5gZGRYAUWUq7KQSPswr696WfezMDCEZofeumV5PrbpfUKXsW4fm+WqZNhkJhJ45/Ok0vQV4mc02YogarcJ8P3de/c9SHoJvPVNb0GebNZSBe1G2woN2g+gjwrlju0Wal0Lt6LuqttsSMqgoia0sc9xog2fhQZZwwpzSukak/VJU/XTp0/L15bNkaeeegqvvnwKQcrHYKGIw4ePCPDm515aWsb45KRS5u+44y6lm5989ZT8Ozk/F+ZXxaqkRcfS0qLmDmVRqYSHO+643VgGlJmAHUrXAXSFb2SUrfKSm5BrVBlQ7ePpZ54V+MuGxqFDR5ChD6vWzpYCoC5duoBXX3kZu6cm8Ph73w2v30OjVlY3kxsyrwUlxNS2UX7JNYE+P7SK4OGs3QGCVAFxP41z5y+hUi1jbGIUS5SjptNYXyuhXmWnu43p6Slk0kmt4UuLC8hlUyoWjxw5JA+vldUl3HZgH4YHiqhsbKCYSZvMIpnDzcU1pXVPjoygVasjm8xgZWkDxYERPPXMcyg16igMF3Du6lnEk3G86c0PYO/e3eh38mg2urh86SUMDhNwXUK5uoB2l0FCPlKpIbzxDT+CymoeZ196ETsmBnD64gXMLM9LAh6kPRzcvxPZZByH9u/D5z77OTz6hjfj4IFjWJxfx+VTVzG3soJf/c1fx8mvfwNPfuHLWld/+z/9Lp5+7hl84fOfh9fuCbi86/578Wd/+DEM5gfQy8Tx0+/7WVTW1/Gpj39CAICfzeDxn/pxJLwAf/rRTyAfT6HWruPN7/pe7Dt8EJ/42McxWRxGaWlFRfNP/+L7kR8bxn/+8IcxlR1AaW5JTBXOAfm8cY9jkEccqPfM4/LU6dfUSOEe12/2UCvVxCKlBx4DOmqJEG96z9vRqZXw5F9/Gg/vu01MJiRCJLpdJAoeGqkuFrolzNY3cXVxUWnXXIPL9RayAx527R1GIraGONehDpDPpZlXjqWbZeSQxkQwhnwnhdFYAYkaJdK0FGET0NhhBOiWum08fe0yvOIQwlYHRT8tT9PVVgl33X0ndu3cjZPPfROPf/fbce3FkxiJeXnXIaoAACAASURBVEiR3UX1SCKm5OUEvVV1pLB5wWK16Scw02shd/ggkjt24qP/7VMoBmmMx9poVivwc0Xc+dADGNuzG1/50hfxe7/xm3j5c/+EcHEBQadlvlPyezOfJG5yJmYmgJFErdfHXK2Gp8+dQS+dVpJxfqCI46+7D7nBIq5fvoTO8jKOjYzBL5eQJaOxVddn5hxmwA+LSnr8SSoZS2C120Up6aPWB1449Soeecd3qxGZisdx+aWX8YNvfBPOffM5pLjf0hamxwChmKTypX4fp+ZWcHF5XcBlb3MVuWYF6bAtOfeZlXXc9ca3Yvbka3jo9ffj9e95FzYbBFgY8kj2F1C5dhX/+LGPI9dtYzPWwdXsIO44cSfq868g3bqIsUQGWXrkoYL8YB6VRll7VL7AxtoCAvrixVNqbhCcV83WNbk9QYM65f29DjL0KyerbKtWo/qCzCZ6KNra51OiRqktjwNkUXC9U2CIAYoEPBTAGE/osEnFTLtWlUemDkNkEvrmH06WF1mtPEObb7Ze2RiQ/L5PGXhXvthUyAjcFEimtCCx/gK+DkNxMgFaqQIa+WnMNXOYq/r46lPfxJED+xXOk/HaSKQsVJD7LxvQEfPTkr/t4E1mv+27MWQotWssYe9wH4X4qjwufb+Dvp9Eo0O/4B7SiUDAPK02WPdEyiwJGqPADr5XMtk6TF8mKGpSvWqlLsUW/aHZXGexRgYmr18ml1OIC68sm0+y1klTTk6Zo/xOEHLxlyywj3QyhZhPYkBPTDWCl7zmykRI5nD6wioqtQCN/hDqE6/D6MFjSC89h4nEHAaCOkUB1gwLeeAOpcQQL0RnfAMvGVfF2piHae5NdBuhqolgAF8o7Bjblo0IMh1ZR7Q6cZTqfcQzQ+gnUoDHEAkD1gh6JWJdtGubCBiu1acNRBP9NgEE19imF/fgoM7frV5buGezQ5YU5d4Eon2k0ryv5g1J1Y8dSBOolBv6m4wi1kAmJee5jDUqmdF8GySPUEoZotPqIemlkUll3WHXpW4zVIZSaAIH/KxURcjXjaFPZJXTF4nem5TGmv9+3/OQoiIh6au51E2m0Q8IunWRjIfI9JrIkrjB/VXa8x4aVR7AgVQ6L7CWTTBLD+c4aMHz7XrRjoNNFSZtm9Wb1ZFbFmhRCjHlrVshGwyatdA/A+4tiFQsXSfhtJFkMm+Cl1JY0keWlgw8R+ogZ8CpKU+MbSnQUkxMHsjJ1DaJO1mp9Cwmy5ZzmcoDkkfKtapAKALjvk9LqyySPvco2tmE6JYumOadZz4ydmMB2vEMOl4evUQe/UQRfa+ARjOGUqWD9ZKlVPupJAZGBjBGwHKK5BQ2dVMCapJsrXB90llx+09EHJA6zoWlbB1Yb6nRDc9zik4X9mFx4fbHQEqiZU5WTln91r/7xn5zAIb9rP1H5rS8O91zOEG3Ezy7TGiX2xHNRRd/G1G4TNkXvT33lqJ3ZuJfPbt5kUoi7tiWkT+qgqxu+SlHT7uVRarAFZew/J0A6nazPnq6KEVa53U24GUzVFXd2agzTLW51SjieZFqV9a5fIj1SuVdLit11CjZmCMjIpKo9o3F1QDjnkAcRIFB9br56zI8T3X4v/AgjULFnEeo3Utnc8BQMCaZkz1Ozqbk4ZSGNwHaOIGMyy6SbBz0uwibDXQpY2/UtAayScE5FDWfuIyrudPmGtnWuVR+jAqt8dRE4Tme55oIBOPcIm5hjFY3p3gSc4FlfF9szNLHG1yLXLPAcCinj3X+yW0GOBK41A5NRrBZlMhitkfgM4EkySmOFSoiSsQOFUAf2fiZ1YnurrNtIWtSjEQ1LSx/g8AlyUX0EZVkXCx8fov3wLGX3T0RaHmr76TmgbOxiOTh7m++sJi1jkintc3lzfD5I5IS1R8EL02BbOOc90IkPnWozIbCvrWtwjaWtAaCkYeigDN3DezHb/GYdbLxCKjcwvbkS2uEPLufLrzI+XyqXhFoGUnOnbycljIf+fe/trWC/EuCdPSGo2SkWzsm8ircMIYjJwMR9CgdWlHv9HIRTTUyNo6InYYQE1Tkg5NMSc75nKSVBH6IBkeLkzOocO/fpZ+7zg1p1kr8bjQEnvHwrEepJJAgAssImvDgztATHuplhNvl63BDNXBV/bDoRjt5OieKErflVdITA4pAK+nY7IYTVIoWqCjheNsHyJ4vek7+Hb03sT05Kd0Njgq/6LkIHtJLhIuPwA5Kf5yvAFmDPRWQLmWSk7zVwuL8LBZmbwpMpvdoJp1GIc9QkkAeEuzkE6ggi4SgGQ/yAbuT8lVyG0gMuicMp6GnH4sVyTxAz6eUDvMELTOko7PgZIJjrYb1tXVcvHgBq2vr+jnJ0xWEZDR4XiuGjBDopUyYCb6lSgntRkvgx/333y9fOwKf58+fx6lTp/Q8BG4feOhBjE+M49XXXsWFC+dx7coVdaxJlU/zgJHJYNfkDgwVBzTe+Jq8tkysJ8BMP8YMZcgJJi3S4yUmMGhxeRknT76MtbUNjSGCl5yaAwMF53HJA3RPxRZlnZR681BtVgk2rrk4cNLxPhUGBpArFsSEYgHBww89Vxfm5rXx8PcJrtJ7lQAbZ2SQzSCdyyE3UFTXnzsIx+78/BwWF+Z1zXgdIvCaMhz+P+UwZA6ymFhYWsTa+iaqtYbYD2QPra9vYGFhHoPFAvbu3YMDBw6IaUxgmHOUgDYLR7LKOIbtNWIg+E8gM5o7Gr/Od5T/FnAZhsYEZve33XLs5S5W1tbUGSYbk8niDOrh5sgQq+npXY513cfw8AgefuQRjbOlhUX5S6aClNgS3KzanaYKPWNMWAeIDGiCsVprFDBEM3AusgYGRsbWR44c0Tokk3C3KXVCs0cwQ2UX8NOP4Sxlp+sb+iyjI6Ni0vHzXTh/AfVGXSE39KXk18bHR9Eob2Cs4KPfqure5woDaLTa2ChVkUxn0WXqKa0u4pQbtwT4USbOVHjaPsivTwuqyRO4YPNgqe51PI5jh4/JtuCnfuKncWj/bWLhkA3C9871kP5WiUwgDzxKPlPJFDLxBOgrzGRCbcF9S5glkM0xpvFJNpQOmmTsNjU3Lly4oEbA6sqqxu/Jkycxc31GwD9tEXhNCF7zT6fTw7Fjx3DwyGGTAnkJ+dbSP4fr5+ZqSc0jgn58rQP790oCf/P6dQHpDOcxywIL/OK6xLApsU63CnZuyiFCHmDcoYv3lWvB2fMXbcyNjelgxY2f61DM82U5QT/XkWIax+++HcVsGrlMgGyGh3sLbeA6xftBaT07ybz2KTUaMmi22JELgHgSz37z28Y4z2QUGMemwOZGCWEYR2mzavIEtBUMUC1tYnhwEMNDA2Jecpxcu3EFjWpZEvnBbAavP35C3s89P4Ol9U3zIWq3UczkcOTAEdQqtIeI44WXT+GbL72E1fKa7msrbOKuE/vx5u96FBlvGp2mj0sXz2Lm5mvoYR0PP3ICpcoCvEQPqWQWvfYQ1pcCzF+bw2Ahh/M3rmOjUUWpsYl0JobRkQweuOcOFW7nXjuNocFR3HH0DiTjAS69dhHrlQre9wvvxzNffgLffvpZzctf+w8fwlPfeBpf/fKXBG489OjDOHTsCD7z3/7KwnOyAX7xg7+oBPU//cQnZCpfHBnC2x97lxJ//+bP/xpDuSLWq5t46E0P49idd+Jjf/InmJ6YxMbSihhh7//gB+AFPv73P/wwpscmsDq3iFiHjKO02KkEUHX/EKKFDn7q538Gz7/4be0bZIBvrJQQozQxloDPzjAPlOkE3v2j70WjWcXf/8VfYDrDtPIqJocG5YfWipXQStexGSujnQbmyhUgM4CF9SriQQyNbh37bpsE+utoNzooZlNYW2nxXIxSpYHx4SH0K00UqgFGW3mMhAVkfTKH4kj0BD+hnUxhLRbiq2dOITE4pBTQLHy0NsrwCiEOHT2Gicmd+MbXnsZPf/8P4vzTz2AcMWRITyTAkIyjRSaSA7tY3HudUKBgN57AkgcExw4CO6bw0T/9C+wemcBgsya2ZttPYPLAAew5eBBf/dIX8Fu//EG89IUvILm6jlS1ipyXQDtufn4dGvBT3ULQiRM9GaCGPhbqNTx/9gzSA4PMIMf47l1izBL4Wrh6Df31DRyZGEVraRF5BkcQuExlpWaQrEwMjQQ6sRjavo+656Oa8FHph3j21Mt4+3t/APlsBs2VJSxfvIy3P/QAXn3mGeRoU6Jmr0mmun4c3Wwez56+jG+eu4rHH38c47kA3ZUZpPoELkNcXqvg/re9CzdOnpGJP6ZG0BVQkLRwGrRRYPje9RsYSXgox3u4FKZw9+vuRHnpZaS713FwZDfqyxVsLF3H0btGJZWMBz4SQYhOk00QJn7z4WvN4UFLh8dOG/lMXiE8rB2K+Qy6rQrqjU34KR+JVAGtPj3jGKBHZKuDpNdDiuBPbU1gI8PiyAxKBxkxPcjAbLdd6CKZe2EfQbej/Y/Nqno/RGowL8UN5eSynKG0PuahVa3C7zZ0iCRTi/YlZovT0z7ZaTIUoSPViJKMOwz2SaLabaJfzKIW5NDM7cBqOIi5Whxfffp53LZ/F/LpHnJBFxk/71Q+FngW+W3KR9gpn2zPNiZ9nEzG+jr2FnsYSC4jm64ikSLLJS0pL5u3bASxnuI6GShUm6mjdhg0tlQMSSqrGI7Q6imQS8HT8NBqdBEIXCfbzaSPBNX4hyoD1kRkEaWzBdTrLQGv8aSlQccZoMBrrwYJ/Tp5Pcm4pDMga7oe2r2O5giSWZy9tI5KLYlWfAityQcwevBOpJe/iTGPjMsKYgnjhXmSUW4nS+tQx9cgMUC+ftyjTebN2jpwLFydkboxSRUp5SeTrhd6YsNtVEK041nEknnEA/o0+1Lw8B56XB3rG0iiBUYRJcMO0G4ag4fNiEwGyUwW7X4XrR7Buz66fd6vrgAHSl/F+kywpiUb0oFEDFpp9VCrN4XIUlmWzabUWG63WW9wZJkk14DLPjpN3ncexMmAd0ATw4AoRVfjkknFlFFb4JqAuy79TXsCCwhORy5vfTKbyJpNeNho1tFLJuFl02j3ewjY1GnUkFSEdkcgdKwTolFlcz2mBHY/nZV0m5+bARx9suGTfc0/BdyIykeDagNqbgWZJKuUO5ULznFqQdZuJC5QBSDCCAhE2Hgzj3Oeo0gkMWaUQo4UPMKQn21fuy3/Ps0TnoUdg03AP3HuhEIA+dG8II0gm1Ptx/Npm2xqMrAVOMpX5VxMS5lGxiuBmFrpvLH6/LQAyraXRdcroJcoIvTyqLU8rJXqWFxe1TwsDtK7chzjUxNq2g4OFZHJ0RLHmhEELvwYFVH0M2UVZAFZYn9L+WdJ27LicUFOW8xJx/aWmsYpNgVQuNCtbQjULBRcvyLSpbpvW1jKLXrVbfZlBHhuAaPGajWPXAOjt8BH3XOzDnNluGpf50ArUssWc9L90jYkGUGXkSLVGGCROnULuBQCYwxeO1JbA8ZAHD6HY5Xqy2YRsAXeOnjUfsqik8Wki1tmA89l1RpJSWWd22wetrQX0RPTAn/sYWC8EbxENhoYkB3X6Oi4znt+MlDtHoWekpzC85UClsnsd2bCFnpjdkscW6YisPEdpWNHV4Sqvu0wnzZiXG/CFnwG4PTb+jctHXot+nXWBVyKPS7moZ1PlFtC4hoxIEeKEjNTjVvznjSGr8mOWa/Lu5KWQrofXM9N+E6ifeD8u9kQJStUnptu3hH04J5LljanMf/dbYcGXIppyLO+2k0C0fng2sxmoZEx+D551rTrJWA6UgqIaOmukQg5vDLOSpBj1n0GPzDfRxa+fXScVcctcyViVqoJQv9gE2Ua+M3h41LuI8ZlNJicWsGs3ZxvKRu5DjOKzooWYGv7rak9txmX2mFsKLvGgAPwneWB/V8UnOOARftihDUaZX2bmm0WCcTatjJLbJ4YiceYqVFauv1tEnh7A877U8/RR+x/+4Wf7d8qbzaA0/k/ihnjboADC93bdz587ARUXBhKFJ6x7UMXvaz5k9o012CNxQSyiAmZChCkkvqbhw+h546uH03/7QXOPka02HDgcKIRjCSDz2TYFoDD5ybwRfCSwCWfn16GLLR4sFeAiyuQrOixgcWJZGnkJhMXq61Slfya/y+/TAah5O0QfusfY45FBuZOhuDASS7sZIsQ7I0Aoaj7Ioqxk9nw8xHgI6uN4EkUL69xKi9YAz04MXgxumTMRcDl/JxSxekdyMMBJb8EKI1dZF6KQv0JmgWU6ee25OPy2WiZ3ySl3fTK4yHczMPpD8hFgoFKPNjTqD0hwJPXfXlpCZcuX0KpVBYAydRlfg6mN/NrDOaZmJgwL1DErHvEFO64p895/PhxgWfLyyuSoJ45d1YMR/7eiXuOK73u6vWruHbtKq5dvawFlp1aAZfZHHbvmJZ/pOQYbqLxgMHCdozBL/m8Ga4LuIwrtGd+YQEvvfQKNkubYk526IsTjwvsY5GWSvlot+idA3mHsCvPwwYLf7OooqyL7AbIx7E4NCh2Cp/bzoGBgl5uMDl7s4R0kBJwyYKd95qvlcrlkC3kURgc1OLNIpcSgZszM7qmZD2yAxJ1hTn+ODYoBSgWBwSOXr9xA/MLi2IOJoOU7melSjB5VbLdY0cOY9++fZidnVOSNO9XLkMAOdB72DG1Q+w6zvnVlRVJMTmfuNkRtOTP8T4QfJ6dndWD6wXDWPKFvEJ3CHZcuHQRK6trkuqk81nUyGpu0XCfYHKI1bU1jZdDhw7h53/u5zE4OID5+QXdbwL1BEEbzRq6PTJ06ctJSTELXjIGfYU/Xbp4WV6q3GTpJcimh7Gg02KV3H/ffdrQ1FHqdsW2o3fWyOiYGBhkXnBs89/PPfecAF5eG/pAUkZB5uHRo0f0GdnB5LrE56LfYzaIoZDookdGTjyGVCanpMXNUoUVpvxaKM+Rr2G3h43NkoBWHqJGR4Zdopx1odQZ51jlWNKhKSkfSd43Apf0q6EZNMFuSmf1efjzfhytsINWrysPx3atJjBdB30W8DHzQuVrEKAkgGuWBl0VNOykERgny5VNAM5DFgy0eaDVhpjRufxW4cNxzIKJwOX+g4fkZ1qqVAQgktUiWV+3L1sD+n5y3NBagT7DZHzfc889WFle0vrB/+d71nulJI2FL9d6l1CrMU7pmZo9Nom5xvK+8HxBRq+8NBkyQDCaqdI+/XvJOmoj5TOUg65b5L1SZkxxCkFiAsYJtHohyqWKij/uyLl8EbF4gJiXQa44jKXVddyYvYmbszd18B8ZGRdL98oVMnArGBkqIpeKY5R/ZzIYGx7WvalU6dNbw4WL5/S69524E/FuF1MjI+rQdpMZLHNdTCUwOTKMOw7fiT2Tt2F1qYZLV64x3xx/97m/xlp5CclMEjdvLuL4/ffh3oceQuCPYmmhoubHqVe/jXzRx+5dNGYfkjSHjbVGpYerlxawtrCIodExvHx5HouVlpj5/fYGXnfPIbzu/jt1vykFa1RqOLhnJ47u24+rZ67J6/ffvv/9+Ox//wzOnnoN+WIev/TLv4zP/+PnbYzUavi+d38fxkbH8H//9d8iYDc26eG3/v1v4dTpU/j0p/9aDUGymX/sR34CzVoLn/yvn9T61Oy18D3v+B5ZJXzqU5/SWsLmCcflv3nf++R3/MlPflLjrV1rIWjH9fwclypGeUBkQnuvhV/6lV/GE099DWub66i3miivVuB1PcS7duDgvWai9ff+wGMoDhXxyY9/FEGzgyF4GEunMD6aQz/Zw1JjCY2ghX4+jotLc8iMFhDPpvDKmSXEkz1M7shhYoePdr2OtUWqCdiEMi/jnTtHsXZzFfdM78NwO4f2Qh2lcg0jgyMYimWRbHF++yh3Qzx34RzCXIrlKEjEo/3gnNfA4aN34OCho3jma0/i59/7w3jtK1/BNMOjOmRStNGgJ69lP5kHGw8EDDLpAp2Yh5WkB//obUjv3Ys//OgnMJ4fxECriXq5gvTwIB5+61sxuXs3PvM3n8bvfuhD+Npn/g6peg0+gUuuTZY9bJ7MPBSR2sPah00QMjo3N3Dy4gXtTdTf7ti3DwfvuEP3bv7KVWzO3MTde/egMncTqX4Xge+hzcJcxb75KLLwJ2uKmpIyG2VT02JMfeaf/hFvfsdj2Dk1hX61gpNffwo/8Ja34MwL30ZWCdlM76SFRh8tHgIKeXzt5FlcXFrDY9//HowX0+iuziPeq6Pa7mKm2sRdj74Vl19+BW97+1ux54F7lH5NDy3WmLRTql6+Kql4hk02r4/V7Aj2Ht6DxvpppLtXUQxT2JxdQ6xbwfH7phWEJjOJeEeHH0pmY/E0YvGUmp5cZDneZXem5pJLuY6nkU7yexV4yQRWN2tYWGsgFgwi4afEOh/IeBgueIg1lvXeeO15OKB3lphEPQJDPUmiVZN3+0jR5odMWTIC00nE0kk0CVCJxUUJdVehYPSF9dot1URc85QmLgsgqlAoiyaYxQAFT56YidBDMpZCqV1DfyCPBhmXmSkstnJYqHl48plv48Btu5H2W8gEPRSCoktGjQ6z1jiPpLOcw5ITi93BurSOdK2CPUELI5kFBNlNeFlWToMIW/RmXMPgYBL0+WY4Gn1Ned+4ZrJGj0gSrPX5nhNkh9YbYvNRXhd2G4j7CYQJX9JzQqbJBJnKlC+G2h8YNJIujKHa4n3rIRFnw9uDTzZeq6Wfo6cvm4os9EIlMffRo6yaACqvlJfB+asr2Kgw7GYQzfEHMXrbceQ3XsZI/xoy3qp5iyp0h5w7F7WgM4WlzPLeJmkhoFBFemqStRpTII3kws4ehzYCDK3hftXreuj2kyg36QmaQZjIAh5l0Dw4uwwm1gT0cWs14Pc6SJN5qVM4D+h9+OmUmK09+vLRwgFt9OP00OehhPssG6fGmuLXeB6RfLRDAkNOcnDuxeb5b/5+dhY1ZqHAul4cYYeqOo4Hk4C36pRn0+eSck7OZwMveZcoG0xns5YfK9Cyb6FLIYHQpJqICibzk2KeV1p1xDI+PI77bgspz4dPVwyxLRtipfskbbJJSAupbE7P0aW3NX+EzCMF21hAG2XyZl7Ht3gLiLZtQmdgJFmiIgI5cFEJxWQ5Rj6zbh0QYGFAZU9hOZG/qTGWtliKej2jYZKxaR63Fshm7Cy16UnxRUdnFEpos0ikM5rr/CwkrLBeov0DGxJk5ZLL6zM1nnJxx1Ks1KjKIAW4iFRhHKFfQKkJLK3VsF6uK+xwZGxUHuiDgwWMkpVXyKuhK9mswwC4/nM/I1iu+70l+74FcLvFGs1AEiMmRYSlbf9bB0w6MIKza4uRISAsglgiMDdieEVqRJ2At4AYByY4JmT0Ld5E+mOblFtHZMf6MNzSZNu3AtXb0v9/iTIY1uCgRvcPG/PbscgGqkTEkohkZXfTgNLojL9FOnOeg5E9QGR5pedxl9V8iV2YLDMVXFAYxzDnIVn1ZF/WahURBuqSkxPA5KMlIgPPTlSWUTXH8w7P68xLmJ7eiR07doqNuUW8EmjVkyqkXN7Ug8/JsyzXMOHGIk/xUyRkxWDJ8fRLtvtk/sn8LgN8OogxlKtbQ4yPXkN7dqzXRIwMaDYzdE7m/HMycDInFTxmZ2uSNiQZl5rOrKWicwEvLs8OrPHFEAx4BuL32TiihVJbthApn0xNIiYcE8xfaWl11hme3pEd7p8ELMnypAyfoLw1NQhYelRbCLy0xoPj8LoGFMdlR7WAMRYdq1YAqjFJJUOXzZsT2LuQnQigo4d7IiDZpYt+nBRrzgkXoOQwM2OFW1AO+wgKnnXsV+U8aDy6fThiI9/aMHDDmmu4Qo+dpJ4MTBubTukbrUuRrYFeWNRNG5cOwYzMF6zpYuvj1nM6XGprPugf2yhehDOqvaAgH5tWGvbO1DICLiNjSwGb0bzYQvn7iP3kdz/qcoAitDSajI4y7FBQ0U0dg1K+LBEdVE9s6WIa5LdEs29NXF1od0Pci0fdGklEdZON9i35rdKZnIhJ73rb2FeFsQvniUBMAiw8DPERsRlZaBO4I7AhD0saiRPMoBcnkeYoBdHQVPMEULIcvRUp4WB3nfT4uA7lCuRQqrilKZIlxr+3Wzq3AsPm72GINzdMi7hnQcZFZUtCfwsyrgnKIkNASUrSaUrpZejNRUNyNAuXUQ/XAdAEaDjJ11aXsb66rIAkyi64EQ0UCwJS2MFtOuBS3cFYXInUBPYI7tD3kkANOzkEY7nAFQfyYh8GSXZRLa1bwzBi0MZoNN9REBKZkgSU+Dxk1BEo5r0n425zsywQjOxBXl8yPynF5O8ROKVs9a677hKowqTxc+fP49VTryKbzmJ4eAj33HsPBgaLOHvuLG7O3sDq6oq87AKPSd0BBgsF7N6xE/lMVmCXST7iBpp5HiZ37BBDkfObaY/c9MnCmptfwAsvvKiDO28iQW2yEOlFSCZA0o+j2aiKETBUHBRYQfCRhTU/G+WRdcn9gYkdUxgaHVGaNl9XTN5EAnOzs3qQlZpLZ5XcTACJ75PXIj9IsHNAAKAYl/2+fE1uXLuGhfkFAbYci1ZIhbpGHM9TO3Yo1Y/08+szN7C4tCyAWKCdYxhurK1j9+5dOHr4EKYmpzA/NydAjsAlwXfNiYSPndPTlvgei+n7S0tLakow4ZkLG1mrTInn79CPkmE6fC98X7w/Eyx+BgYUnDG3sKgDRDqbEauXA4a/z/nGUA+C1rzXv/iBD6iouHr5Ci5fuqR51GjWtZlJliRPSTP75lwgmL64vITzZ8/hypVr8o8kG4UsbYIftHIgcHLi+HH9jhoa7Y75sHZDFAcGUSpVsL62IZsCSrivXb0mpubx4ydw3+vu0+dbW13FK6+8LDYixzzDbjjPOCbq5VXk5RHXEZAZpLNodUJUKKOHmeFzQ9da0iN7lAznhsC6XMYOj1JnOmNmFvDkSTLYghLAqeldOnA+/kM/rAK0VHKxfgAAIABJREFUWq4JjKe1AouRjc0NFe7cKPqk/cv0n9JD80uNNhYu5tZFs4R6gsrmkdbS5+b3CTDSdmFzc0NJ5zxo0seVwDiZzGwAETzm7xN8P3funK4hGcW0X1hdX9M4JuOaIC6tKcwKoIVKqax1+N7jJ/COd7xDADqBSuVl0jaExRBTcNnEiPOAaIbzXFssadeS+thU4tzj3iDDZzEobc3hGkypZKdtYT8Zyhhps9Cs6lBLCV7EdGfneqsPz80/7KJFn+N6Ey3JsdKo1Nu4NnMT12ZmtU7v23cAU5PTtmYrcK6PF7/1DAKvh2OHD+I973mPxuXJky/h4uVLknXTC5BrcLtZw9TEGIYGimKjdJHH4tI6psYT8vs5tPswRnMHcP3yGm7O30B2sIWvfuPTyA/GceTgUczfbKCw4wDyO/fAS2Qlxb92+TouX76IndOTyARx7N87CT9GTz0+Qly6cBFXL11AkB/EYiODU1cXBayjtYk7jkzjyNG9GmtDY6Mora4iCNsYKxQwd31RPj6//mv/Dl/64hfxz//PP2FkeBi/+r/8Cp746lfxxFefELj+Uz/zkxgZGsVffer/RHl9UwqJ3//Ih3Hyhefx53/xF7rfDPz6mZ/+OczdnMc/fPYftLbQl/h//tmf0Tj6yle+ovWF84xjh8Al7/Vn//7v1SxBp49CLK1xTSCcB0TOEYLW9XYTH/x3v4LPf+EfsbiypH2yvFZBOpYxeTbnAOV7CeDBtzyCsalx/OnHP4Y84hhleE+9hrGhLApDg1hulFGKNREbiiPMd7DWLWGjvqFT7Uappsbj0FgGzUYH1Y0WmvUQmWyAnXvGsbi0gFQ/xP2HDwPrbfTWW+iW+pjIjiGPAKh04VEiH4b4xpkziA/kUOt2tLbTu3Yhl5HFxMTEFGYuXsRPPvYYLn7965iKh8hRXhUyCRZoEZzoEsaz/ZZzhyE/BC6XyKg7dADFQwfxh//lY8j2E9iTiCEb+BiaGMftx09gcnoHvvbEV/Er738fnvjsZ1Gl/2kvRILrhIKvyHwj2yqOLpuAktPFEfoJXFtZwZlrV9Dj9U+nMDQ5iWMnjmN6105cPnsBK9du4M49e7A+N4NevaoGaZwyKjIU2IRQmjVBEgJAHmqdLvx0BrFEEs+/8gqOPvowjh05ivWbN3H+pZfwzje+ES9/83mkWVe5sAwdmMkKjcXx9KvnMF9rY3r3HowN5rUGk91YaXcwU63jjje8CdcvnsX3vfsx7HrdcTWQ6CHL0zkPLa1rM/iHj3wUhbCDTiqJpfQQpvdNolO5gKB3BbXZdWzO1rFrIoG779uhMK1Wt41+rKNCn4cFL5GSnYQwXgK/DB/xuEdFXlNJeRz3e0x+bSHux7BZbQks2ChzH6SXFcNoutg7NYBUr0wHQh3KGAZAIE0LHNOcrarXYYkAlp/Ko9KsKxGerDMv44vRSZmXZPktpruLF4KAAXH0bqSfpR/ovTIwTnWqs+GQrJqZHeirfmr22uhms6gmsqgnx7HQyGC+7OGpZ1/A4YP7kEp0kE6GanSr7naN+VtBy+hwbswTAy7Jus81qtjtNzGWW0YqV4KXjqHdy8IPfcTJxEm0sVmrot3oI9/JoFluaC8gi0VqLSXyEoD2tC+ROU+wR0Fv3TbiVPX4DM0xj1k/0UUhTSZjKDltu+8jKI6iiTRCeQs32PtzYT9M8WbIRBfpHAHBECE9ECNvRM0+ym9TuDy7jNXNDtr9ATRGHsHogdcjt/EKhsNLyPvLSCQJdYdm79DnWEigS8/WONmVfXjdOBIdrlM271poYHAwhXinIYsBj0AE2vAo29a+xi2QB9o0Oj2ydVg/cL80EoKYQk7WzXqi22gibBC4DJFieIGCdniqTGKTVj5+H5m8j3q7hFiih3SKoXFMG24jmaQfPcFoY82xJuq0Yzo/KHjG7cm9vvnGiQTGG8yCOiR5gWM3gZDvkwTIbk+gpwEyHN8thD0261nzWg2UTHMsmWUFQl6XuIDaMKS1gm+2OwQ0uK8n40jlKeUPUW1WkYilUFshKEJ2aAPZJFn6DGilVLYlFVOLoAR8dGNUXBgTUj6MPPv02Epirc/1gUcrF/K65UlqNQjrB/PXs4fJIq2S4Lpp51crXMwWwMAmKjTEVGLD45aAri27NbG1qPzpKuiTfuTygZNkkgCHryR51iZkTcaTaTWV2BjKDhQs/FM/y2vPBjUJFLwnls7M1yw1WlrnmR5ebvawUeug0goRxn0Mj41ifHIco2NDGBrIy/KGazgDEQlCkazb7TCUNKMk+xjPFK4xICxO18H+FbGhTAZtwKNIRVsNjQgcMTDHfENj5gntiDiG720DfFug4hZr0eyiIrbnNvjo3s1WmrJOSU4ubMClkbBukbE7mFP2agLC3DxxP2dIgIEoDha4Fc209HYH5oqPu2Wh56wtIpm4Ay0jlqixxyN8YLvZo++r/rXPb6PM6F4CjPVadn0s+Nc+H8cd/2Mty4DIesPSyBmqyRqcZ1pajVEtZUxYstrbjoBVRbPelEqQKfG33bYf0zsmMTo0oHWbfrd8zlqdtnYllKslraW0hiPLlzYGXbGLrU1DywUyrRXcrBo+VKI4GZf9Vhlhq6RHr12m7kQJ5GSbE/cxD2ibm3aecVn0bg80L4cI0DV29BZ2FYXPiFjFr3NORcAlA7m6SHq0aOE5ggQYAy95GqBCgcSnfpv7J0lLBC55rXh2c68TEoh1rEuCl2oY2dlEe5zIoYY78T4YA9d5oFLNsgVcGnjJ2aJzzJbHJRsTZsPBUoIPpVwKuLQ5xuXGSG0ELckMtZA9Yzy7gK7IgkFrkIGEtwLzW9drKxzK9lRjP1rQtg1XUwdHGTVixLs4c9mrROMzspx0vxs91xZ4uZUkHmXmRGuG4YPCCR2YKT6oTVIXRuY8OkWcNNxLfp5u9tyaxxt7/A33Gd/zlj8RU1Kb35YZ5/a/dcikhFMJueZ9EwGZ0dNEQGZ0MeT3GE3AqOtxS2iPJac5Lx9rh7nFx9mTbhn7ckAZeBl1Zfm8kW5f9GcavPu+mFhBQF8SXwi9UXuNbRmxHCM2mxiXROMlB6Afmm9hIKK2WkoxN2UCEvzDzy+a/HdQZ+06mHTGBgIXXEp9CCrJr0GJ0/ST9C1Yx4WiiLrd6Qo0UrEWBOYzIETczVkOCvnEUE5iBq5C0WMx1Ctl1Mgmor9OGCqlmcWHZe4SyGsrmZuLD+WzBDRZ+LHIZfFMFpWYVOmM/AcJXBYLOQGXZDXxmhLcI9uNDFQBzG4iSp68saGuDtltPJxyY5efRqOJIcpxR0f1O/waQU4y8PgeaCBMZiyvLcE3gpcEaQic8L0QtOSisFneUGgNTYkpHxLbkqlqg0PYz6CRbE5DxmjnCXkzsmNEgJasFXb4KLFgKjv/ZrDI9Rszup/GUDMZVaFAMCyDQi4luSLTxMkIFIjC60Z2CUOOJLvtCFjh5xsYNsYlgRXrVPWxuLAgUJeddgKr9A9sNWhUzsUulIyHslSCe5xLfP8ElebmZmUrQIm8mJgKViLgHRN4SpCUBwl+bWFxWUFDvM58LwSPCbLz+u7ZtRP79+7R9V0UK3NDSwY/D7dSytYLDC9KsVuLrdR7jid2YQl4cYzztTiP6AtJUItgGOcIAYwcGc3JJM6eP4/l1RUFbBFwJ+OSH4hScd5jfi6ynxnU8853fz/Wl1dw7swZXL1yRfODG65KQB6mKY2mnYQCsDI6yM3Nz8lXkQAcx0aRQJtvBY3YDp6H8dFxJSkzbImbtiO/a7Fv1JtiFr788suYvTmnbuNdd96FN73pu7B//36BlteuXcPs7Iw2/ci7hPeK152kjEKyh1SCawRbn5RyddFgt07NAAPTuAmTDar5TcaqmNtxSbqZZEkzfDKDyU7huEzSLqBYFMMglcvj7d/7To1ZbqRkXHJp3Vhb05ggqC3zeII59DqN+856IHTJfJ55m/R4HT2MDI/IrJvANK89QedGo6XPSWsHgmH1Vk0ScQZkERgfHR6zoKVkoHXs/PlzePLJr2uj5trDOc9ChutjVvLIUOOKY8K6yix6E9gxNYXbbz+GNBn1vi+AWcnx3MC7nDdkm5psgOtxtH9o02VXUb45ZpHBr8mY2wVibclGXIeRayCvrdZeyqnkkWxMFv4em1bRHGcXV6HicZrSd+Rt+e2TL6sYCzJ53HXXCTz86KMYKA4KMGcDbG7mJl556Xm8/K1vSKLD68kbQ/Ynf25gqCjAtlotIZfh2MyqYRBIQpvH3NwiitkGRgop3LbjEA5M34tmLYFXTr+Mem8G3/jW3+HosWl5VU2MHEE7OYBKzJf/5tLiukB/jumd0+MorS+hkPMFXCYpN+Q+5wf40he+hOP3P4zVXhF/87kn5PlYXb+Jw/sncPjQTly+MSMfXtJpRjIBdrAp4mXl4/Oux96Jky++iBde+LZsMR5712M4e/4sXnzpJa3pd564GxOjE3jpm8+jsrEpYOz4PXdjeW0Zz3/red2/yakp3P+6B7C2soZvf+vbmk9kGk9OjKnQoufrwvy81pMHH3xQc4735pVXXtGcLOaKKPgZUmSkmlAwj9KRQwFJv/6bv4FXzr6KazMzqNSrmLs6h3gbSDGEgAUdx0Ahgwff/DCm9+3CJz/+MbRW11CEh9HAx+7JESTSWdzcKOHlaxex6VUwciCNjd4qssMJMXN44OaeWmty5UhgeX5dzMcd07R6AGbnZtUU37+jiLv2H8QKgd/lHkZQwJhfRK4T0McBzV4cieEhdApZlMMO4mRekvUWz7uwtjhizSZ253O4+vyzmIj3kQ8pzLbANcqd42RcWTkuECvRIbYbwyqB+SO3obhvH/7yb/47htMFFBP0j7NwEzYouVYzoPDRhx7E/LUraJZLGM7lLb2XB1QxkfsIKMeuN/QZVfrH4thoNbBcKRtrIBFHo9/H4MSEvKI31jbQWt/ErpER+VX1Oy2kggQJA+a3SDZQjGmhPT2YrMv96Mb1GVnG+JStDhe172c8D831dRzZuxcxeqRSTKrwwLbJ+bgPxGNYbnSw0mxjo1rHYDGPdKyLXTunUO52MFOp48CJ+1BdmEchl8HwkQN2AujQz47+VD0k1jdw89lvodDvoRzrY84r4Oi9R1HbOAW/cwm9jTrmL65ieiKBE/dMizWv9SjeRcg0UYbn0B4hEaDNg33PE4BJppmFYyRVUzTIFvQJCnHN6qDe7qMTT2F2fl3MtRzl414L+6YGEXRriEuGSZZHKFCbVZoks2STcD9hsz+eRDvJ0KgA5WYF8VRCzLlcIaPDa0zgBz1Be/JQ9HsGeskXmTJcgikOFOW4lopItSN3f9YkSbH4236AUphEzRvFajuP+Y0QTz71LRw5fBBZP4Y8P5PPA7MjDbhwSK63sllytaABByZBZhMy36hj2qtjLLMk4BIp6hcH0G8RnuEorAtk6dQ9FBtZtEp1k7+z8cu5L7CV3mKe2eA0mxbiFkIhaGT1ErRsCXRkAEsbmVQPuVwcjWYFfUracwW040m0WoSyKAAkS7CrYEcyjEixoTe5MDSP/qycB5bMTr/BHgJcubmMlfUmGt0C6sNvwMj+B5AvncFo/zKKqSUBl2RBoc17aezjnk9rB8Ez8DsJpPqBksJpblnt06InoQYSmcABGedeHHXOduFBJESwYU2/S6o+YmjUmmoyEcClMoe1OFHEZJqgbAzdWhfxsIdCOqFguGari0YrkMtcPOB8qqGDVWSzGl2o1yyQkcoiNmJV08hr38Y893AeZq3+MbRXvnR91iXO65Bsyz7HHFcPXwd9pfLaocgO4Y7Rw/EqBpy6MO6wSvCjRyYqVSUMs0miF/potLnm9wRwBrkA6RzvAxU5VWQzgygvMeiDa1YdhUwMmVQXrfYG2t0agjRZvGyc0F0vhW6fwTUpJDzW8Aw+IpurglhYUXq92OGyXLBDdWQDZedeq2ckcWfwk6yTCFKY56VdB5tnlnXrmKgupIeyWtpIEPAQy0vIVARWKQ7Fal7J9hngQWJHX41Urh+JIIdUbgAJ+rTGYmjKMiiAn8ooNZ07A1mXXK48j/ZcVMglML/ew+r6BtbKNXRZRxcHMTyxAxPT0xgdH0UmS1VdgIDWCfLXEwQlxmusT1UMfZt53QiYsrnORPP/Uf9o7NtIJmoNkS2ALgIbIpamk63yy+JFyufdyDgRYyxiZG3hDg5M2GLafSeMaGPsFgal9ixZ1LlwEmIOAkqc56vx8uydaRkJhV+wljWPze2v/2v/NqiW4CV/3gGMt8i9DTCKGJ3bOSHmB0zJt/mb8iHg29lhSGXkpLr2rFHAkAHkEbFKNhpSSrCfbEnNtMcgcGYWWW20XUI5gUwSCkhG4lqxleRN1WmrjVq5pjWAeAPr/5HhIezePY1du3dgZHQAuXwajVYdlXoJGyWz/aLdUpNzsxOiFQHmHDNcq7i0c91QaFhP8nAClt36Olq1VbRqK/D6DSRirBl81ShcX/nT5qvrGlWOTa7QdrK9rXtr89LJ5yPsx4h4Jg83Shc9LK0xQbDSj7OZFSLphUjEuaeQYiIevZqbVI8TvGw3qEgwW4QtFjmbkgRW1YAw4NLARMtj4F7KN6ewNVk4WJo510c+lKKtUCGXoeIIfhF4KQzJ2fH5ZOAH/HyOdiuczOFIYlhug5f/knFJYC9ab/n+tEYpPG+beLg9beziGpgfAbBR7oILxCMoSvWv22e3gOOIMR7B65H9gc5SBuRGgO42HhgJYA14jwiD7pZuKYft/RjAy3OhAPvIKmErMHybnSko88e/6yGtSLfyISPg0joPDp3VwNmmgUegoX3fDSqXsCRvCAfeRd0EUeRdn0Zfc8WOdPbuoElwkQ8tblsUVsdcdKivtTkcUOruiIo8hxjbTWaX2dK/lWQt6beTXDoA1XoW7kbLX8Tk2mb2SpaiddG0jDiGJz3tKHFWIq42Z9edcQu4mKi2mlvhGZoPCA/OBrKYyayA0cA3SjeZae666Fq0za9O9GLebKZPinFE1iV9qO292kS2AoOFaItdeaaMOTo8k4TpvcbNk8A5gUs+WBBQDqUBQkapwNmEdQi8uA7rBMeyGaa+B3bI74dixJEpU6/RR4Oy245uBQtKgn8KROqFYiLp89KXRuCuh9GxMT04ZvizlGmvbWzoWprEld1KA1B5aDBwmT5AHsbHx5DOpFBv1bGxvo7lxUUUslkMUqofpJAjuJnLocAH/WBcgjbHD7tElLbymjFlkO+PwRxtlyRblTGxUdB5sOK9Ilibp6dPOpCsiMCTTLklV/JUMKvs73blG0mwlwebRJDU2DVmmBXaZDfymvH3CFoOFIoyU+ZmYYnTVaUc8/dsMWZNROktD46haP2U3nIc8XVoV1Ct1uU5xDHN8cB7KvcPMlaCpIWZVOsCf8kSZdgQAWw+Jw+G/DcluBzrZL3yD7/OxSqSd0TBSJQVU54lJisZMO5QLBCa17JLqrwZ8hO05GdnijvlpqVKWQva2MQ49h0wkILMUjI8bzt8SCFFlMRfvXpFCz432kiWxOdlEUwvQ74XflD6TnLC0jCcIBm7y7xgkoQ7z1h6ftKrkp/HFlNPDF8WdFyAb9yYkZ/j+fMXtS488sgj8n4ho5Tj7IUXX8B5sguLBQX1EGjje+M96DZrSHltpBKR3JtPycM6pbMc82kFJ/Az8LNyHoiZ6tsYopGKpWvHEHBuk2VBxofvoxn2cGX2JsZ27MADDz0qGTYLDfPHsjVKTGoBiiZF5/VuNtoKsYk2cl4r3luOPWOuWGOEayMLg2ajhZWVVdkG0Odybm5GaZtDg0WNZwYZ0NKBHK+RoSF1A9nFXV9fVbIo1wPzFe2bR3E+i17Lx8bGulhyXBf52SnhF2BKxip98xYW5L0rqVUiod8dHBoSOMrCiuOMc4lrF5seEdBK0F/2H7Xa1trM3yUIy24gC7IoYIpzhyxk3juuG9Uaf8860bw+9O2kLQJB+5nr1xXOtVmq4vS5C7gxu4CJHdM4c/4i0hmy9PNIkyXm2OV6z34MS7PXJGFeXl3T+x4ZG8HAwLA2bb4uWT2lzXWsryzjhx7/QUxOTqPWimPmxgx2TaeR6LUwc34Gm8vAwkIVb33rm7CweRaLa6/i/tffgYXZJYwOHUC8MIqp2w4j4edw6pUzOHXqjIDFTqeBE3cfw9HDey3NMWQgQgIn7jqOL3/xCTz+4z+HP/n0F/G5rzyHbK6Ifn0V7/juBxH4If727/9O6z3DH27fvxvv+u634dSrZ7GytKp1h0AXmRe8v2TE0zuJTQ2u2zNzN9WlZ0L23XfcifXyBi5fvSI55dDwEKZ3TosFfeXSZfn20eJibHQUQ7k8zp09o/lJAFtzbXhYjJMrZDw3GUCSwdj4OEYGhxFT3HAokJbNFB6WOAFYH+w/eECHfgaZ0TbgxuXrSIZ06SNTqI92P0QrAbzpse/BvoN78fH/8hEBlwNxH8V4HzsmCkxaw3y5jDPz19DJ97Dn7mnc3LiEHQeGEI+bh2+3TQlgGouLFayvtLBzRw5HDt+GpaV5XL26iJ07shgqJhDvdVFI5ZCsxeEvd1Aox5Ff76M9X0OnEqIZT2I1FqKS9lFK9FGL9VCoxsUC6Hb7yNLbqdPFziCGLCW+9NpjSR1LqaBnSjDFrqwOxDyjpKkfQzlIYt8jD2Jgz158/h+/gKmRSYSBJz8+3jsx6lOB1oFmrY4gSAjcYhOXkluGQ3GvpXCA61C7XiPSpcYc5fDxTIAw6SPe6iDJwwPtHdIpVJtMd2bOUR/puIe0GgkGNFqwGiWtIXoK32DACdngtH/oGsuc7AGGuFHqzpqhVkOajYtmCxmtj+Y/LLagO+g12g30aCMS9zG7vCJpXJCI48DB/egmPCy3uth97HaU5xdx7NhRvPHx70eVcmKyQuhJHnjYuHwVX/izP4fPEIPAw81eHrffcwy10ikMZZfRXq3i7IuXsXdnBifunZanpVJ7KaytdcQijbNrJZm9h0aTdjMpxGMpJJPGZp9jEF42g+GhPNptMs4Z/hii3omj1qIUrYtcNoHJ4SymhlLol5cQJwOQNSZl7TwMEVDrcgzQuY7/7qLvJVGO0+svodCuTr+D1c0VTE6NypOQoANTln0leRMXpASuj0azLQsDsi3p90lGP32hGeZBaxLt5awyk0ybjqGfTKOdyKPhDWC9ncbCRhdf//rzuP3IYWR8yOYiTJq9TaSUsoORFeACuwRMGHDJa0dQttBoYBI1jKaWkc6XECY7SGXHSUoVu7bVqaLc6KK01sFgO49+jQdNAlgGWEYApmx1UinbA1gn6UVbWheatBXgZ0kAfjJEJh1DsZDExsYyQkqg01n4ubwl8PY6Av667Ray6TQqpU29X+4p/H2eU5nl3eFAJ8hBr9YwgWuzK1hab6HVzaMx8hCG9j6AgfoljIQXMBAsIxGwEe2AS9blySSDtkHDDtkWdIBUyDRaT+FE1T492GNiSHq1ClI9oOMFqAnA9pBMZSU9bjS455Pd65ukkbWMmvasy1mPdeV57dHPsEn2dANJvytgoNsjWSGFZoselmRal4H4Cgo5YzbXqzXdOwIIbBwbe8i898mO5B6sukPMXgtlklVLPBSjlXuP77HGD1CtWpBZ4DNHgHUOLQo8neG4PvD3ZR9Ff/mwiaDAdY6HTibc08OUMDb99gP0KPPu09uzItAsX8whnSYgasnk+VQKlZUyqqUGglROQGU2S5/zDbG6EkkCx2RbJtHus6lAMXkSnpdB0ktpfqFXRb9bEutSc5BnVcmuI+aivXfzfiNZgcCg8eFMFmpp7PTQY6NU3n+cezpPsV6nhNbYp5Sg8jWo5hLjk76frJkVEsTmB+1A3GmU4AgSaLD5wOYX/TozBa0DbYI4PDc69jrfLl+XbG62AeqNNqoEojpd3Fi2c2g6n8cw2ZVTUxgcG1U2gc7DvD885xIU4wBjSJVCWcgwMyBKahFHiUokXXjOFjvSCUCd1jPiXhpLyg6zETgYMcC45/PrRsIJEScF3dmdRUrULea20dJu5XRunZG3QRg7Z29xGaPwEH7FvY4OJJJR2js02zsHlIpsYB7BOoOyESSWuw68Wz/P96rfoG9plGhskXmOn+l0rLewNe0729Z4Yng6Nhvfs8Bwh0nIZ/qWECgx21woTJSMHmEpbGIq0MY1EkyhyUArWkLZ8xITEAbCc36zgUatofOgQEyeV8WodhJsybDZxGiiWq7q3MrAs7GxAYxNDGF0fAiFYg6JgGOBfvtt1BotVBu05+OZrYdmo4c2/Yc5Pnn2IXno/2XrvYMlO+8rsXM73c79+uUwGTMYEJEASEIgQRIkCIIBICmB5IrK65JWu7ZcsrxVW+t1lcte17p27XL5D7tW0mod5FCK1IpaUoREAiSSSAQiDTAYzAwmz7z8Onffzq5zft/XrwFqqNEM3rzXffveL/y+8zuBawQ3pH4dw84eOo1NtOubCEZNBKOWGN9slpBNHKfFgfetdPC5JV6Z36TSza2bs+8VK6/G/eBnen0y5Zw2AQInY1SCGXAZJsdIpwKEJJzETaU0InYxGMlmiEof+vlynorlCoaxEodgnWbWD8YD5ZpgMm1lTZBYRjUYX8+Bx/q7iBNUlBHcdOQ+YgZ+nXHYF5+pQE3WFzoX2ji10eQYl7oN5pPs39tIdG5ca8zvS8U9Q1P2JI7Y5/oC+4C6A9fF7Z0CMNUAEPHDcCuJp/k+zgpgklw+sYZwCPMUcD8hG05ATccuto6NPoPmgW9YTNiWDkdzAT0aDw7M9CCn7ooL7NO1/6ePPTI2iukUBXx/Lr4HufUo7sS/wn1IP4g0oTyYOAVc+q6I76TYs7HVxRBi99uBie5qproXjvLtlhN7i6nkcwdWWjfDmIAT5qR8Ks1nwNifBnxShsZffMgCLZ1M26cmiubvFmYykQjGEbghg0CLiysVq80hAAAgAElEQVTaRNn1/p0TU1bSoJ2/jdJ9zdDZg7xiXCZoam2FgsxmSSeedK7t86oTqJFqEnaekEUVnqLWk2nEu86kLpr0mm8Kw3RC/TargsBSwHnQ7/XUORFoqYQuYw1oEhHsZWgPvSzTKWNTaNG20A/+pjF3rzdQKroWQHaL+Zqdth4pJzVlowRAaSDPzZwyUx6CTcZKZmVNgCJlu2IteqqwY1QZMBugNFPCnXfehUIxj+29bVy6eAHnzp6RXxAP4AQuS/kcFmfnUKJfZCbjqM5M77LnSvaj5OGUqRNoI9A1HKJF/02CmvI9NQCEz4gBIpRQpWUgPlRyOT0h6bnJz8TCV3LdsXWtvTSc7yM/HZd6z/GnbpcS0FOYnZmR9JfsS7+RVep1FXYe7PbLEH0zCLyvrq6K7Soj4OFQwCU3IAF2Mku2cct7TJ9E3nuFMHUisVPJHiVQyedJ4IjvSxuAIlPWnQ+iZ7HRA6vdpg9iUoU8GYlkHpIhqiApNzZ5OCZwxM4uPUz5GXkv+PlplkzZFf1kCVySeXn85uM4cfMJsfRa7aaKQRbLen0GBm1v6/0U6sTNgJ1+pcvR78vY0cbEpEkyvX36Yu2KrSw7Bk/X5yZnz1gNA7dwc45xfrHoJyv40sVLOH/uXWSzGdx++x3aAOnfeejQYTFKTUpvvp6cP2RS8BqYGEuD6QwNldVt43wJlShOBrQkhMOxxj4/GwtVgj8S/9APdmidbf7Zl7E2j44BAgYv9HpY39nB4aPHcO+H78PMrCW6t1odW5sGI9TrDVT27KDFTZxegZ5pLj8myeo5b807mOsL/1Qn07Fm+XxZxFy5chUvvPAiGvUq7rn3Thw6dECvz+5zlqyoXl/jlUzRfD6HSmVXCfD9AUFAps4bMEKQsVkfiqnL9UDroEszF1sxHWrsCBBSYID94lonv1wySwf0OGvZGHPMSr6utzPg+PL/zp9VOFXWpE20xOC/61DK4AquO7S6yFHmFEez2ZBfIl9bDFHaCtDyIZNFtdpAO+rirbcZVHQGB48cwZUb65JassBfXlqRbyzHAwv8Vm0P5WIGhw4eEOi2sbkh03zOA94TGtxHUUvNDh6Iv/zYFzG/sIRREOLN06dw64kFjLstvPDMi7hxqYXNzQZ++3d+C5fW30C1dQF33nVCoYeDXgbxXBkrR28Cxins7Nbxyitv4Ht/8zeS3R07vILHH39MyY00OQ8TCRw+eATPP/8CvvjVX8F/+d/9r3jz3XUkU2lkRk381j/6JZx75w18+4nv4tCRo7hx5Soe//wj+M9/8zfx//3ff6y5wIO89oxkSveTYDXvH9nS9LBlABjnTznMYXlpUexnMpvpLZTOZ7U3ci1nQ4bjltYgZKozjMh3gH2x7u1cqvRBlVVJH0uLiwJgY6I7WdHNZywjQal+yR7qIk3rlHRC6arNPZnOibVCmRxnU60f4c4HPozPfO6z+L1/+79h49y7KI4D3HHsIObm4jh34xz2CJYke6gELWRXSuiTGQV6RPVxx20rCnnoRSHOnrmBbneMO+44pubFhlivCWQz9MzNq1DOZ9JYjuWQr45Q6oZI74yR72SQaqcQH2cEKEQ8/aVSaPUitOfbGve5MItesw10OkjTl200Rjoge5oYIhu3lNI2ECT76MkHLyBnSKzgViaJRi6NdiKBa1duYKEwhwYTrtkoISNHPtJkZPWMyc+6xTcHyQoU54CHH4bo0COvS5E7ciEZFhFi6RA7zQZmwhBJyo5ZnBO0kOKAfps8nPAQQZBxKPsK1S4AmvSEzmWw16iLYcpmHUFLycDJgqJFRCpEvxOJHUbiVS5kU2mouax9jZIoNjACIIMxmmyaca9Q8ywur0bK0BP5LLajDkacz7kCjt9zBz7xtS8JrOMhk3tjrV3DD//yW2hdvopeZQ/tZBzXmxl87osPY2vrRcwXdnDqxdfQ3I4ESN977yGBkbxfSmyt08N6iDFDPZTsm0WjE8f6ehthagZrqwdVC/HfkC6jUa9gNGgqYK7eiORR2HJexZSzzuSA1XIC5dgOhhFD3sgK5XlljGHUM+YJmz8EeKJIKdK9zDwQpnU45Q1jgEwiESCiLQbflqAkgZFkiNz8CXQoKZZRl6Vam8hnZAx3d+AWO4fhM/SXZMOWTbdcGc1RCjtNYLvaxdPP/h3uvO0DyMSBbCqAZTrtHxg9cMmv+ZAHBSSoNqVUc4RS1MfKqIWl7DayxQaGSQbElJFEiNhohEarLu/GenWI8U4HQXcgixaOAZPemecpa3SOMQZqcl8Ve56HbjJKqYAhCi8whiDTEAuzeXSaVWRyaYEbBMqbnRoKxZS829WkHY4EhBM4ktdyklLsAH2GXHEhJjWQITWjGC7e2MXWXge9YQGduQdQvumjKNTfwezgDEqpdSRDanUDhISf2SBkncn74vy5mEAfipkUoj1kfj2pzzEB94mohUSnh2p9gFEgvaBqCdV08rskQ5YgE5mWnEN9gZes+9ngpSfuOBEiHc+LSTQaNgQg0wIlmSijXutiKKZTA5mwhnSqh2wiIZ941kVshBqhgPs061Vbs+fn51T7cC/g+JG0k82VJP3uOWbJME4jhhDtJv3zCVhS6j2SSovfRwBbdQ6tFRIEbgN0B20k82OFISViGcRGSQwHKUniu2QMk+UXS6BGz8oxE+IzAmIxJCN9iBx7CIMWNjd2Ec+soT+iUiWNfq+J2IBScu4YOQyZpJ1IOxsBC+Vh0FyWdTIDsvpshFvNoZBAZ0nmxKpOHWeN4wmRx+k3jXFlHrps3gillGV5SpYSHDdk19JOqh/RnsAaB6zFJMcXOGzetEk2wumtKgainEklc0eCwTwlxFI5dAYj1Fo0ExgjHoZI54tIZ+nbz/Wlj+2dCjbWt+W3TnDp4MkHFJK5fGAVhXIJiUwodjJfPxYQcEmJexyINU6ZLtmWxvCSJykrUyclFamJFgGu7jRujjv8OpzA2d+9J4xXgKL/hwngaSCU2I0Taa0HazxX01eJPvJmUjZavezxBU8cMijAgZxkyJlNm0/C0E846Tr/7kN4NZdcwBDXFA95ONx18qITQpeTxxPgZL03uZD9yzP2p4eeHIOSt8DLaT2eYKEm7pOQpOWATTVsnMcg0+gTMa9mdZJ7p2IWCMbZRSsGBpopzNhuhNiYrMHlyUgQl2sCwcWeyCJULPLcSlUL/2STqy9/R7Nx49hknT8a95DJpjBTLmBxedGa9LP0a2ZQXRzdHkNPSX7poFnviFlMtmePjcNhH+kErTM6mpP99q5Yl4mgg2QQaf2gpy7X7ZHzf+T12w5luxRBUDbyzO/ShQ3x36bsSnjG5l7XZYNzQMWeAZcetCSASeAym7YmA1mXwbiPPtc0ekKzRTiKO6k4z5gpBFQ59Ihx8DeDsAw/sfAt8zqXmteRajgetE+NrOFDCw7+KTl8IoaUY5fKLtAh6h6gJyZl/pdOPu1MTg1AdBCZI1aJOawGCf/Rh/IYkdD2Yn7NA51TAN5kZHt/V0GI+2/gxu9k9rmmA99fy5rC8JzHpyPlKV9lH+lz09yNQDE6uUbsEx39/NN3OMzVOIH2OvZ1t8r6lHE3v43s6Oetx75GCH7zcw/Z8uK8FHynxPs8eLDSaKBOnq0ksX2jW//1yWT0yK1Yk1OAqOuKWFPDeSY6xfu+7t37htgl23phN0XPnf9z5qSckDJxdXJrH3DD97SDMdPQjM026awRFHO0VDEu/c964JLSQrlXM7DOOgnGamLH0aWEq4NmRP/9bvP+oVyFvANl+VXPxPQApzEKrOATKCJKsflITp6ha11NaPJO828Maso2mLbFDoKl30naKsq4say4uVryuDRkAi0JXoruzUOA5PP8XCZv1SQiwJGaAi5TXDytMcYFQnJxAZdkb1KOa2xQXgtlPLw/7ACQXcoDEw/1BEZL8nEs2j1UAE1dv5kuLs86J8nnfeKBh5+F4MLK6gruv/9+eRlubG/gzNun8cbrr2HcoyxmjGI2i7mZGawtLKOYzyFD+rmTyhOY5vVE/a5YljzI0KicxTrr4na3K8ajzIs7kcAXFrFMYufrMPGRn5fgKOXolHqzyyLLA+ddqnHn7A0YxkPArqvFyxiMfE3eKzIuPfjJg4nGBp+h+1k/bnXIdwxCbnYMZ/KMO/5F9gCUIQmQtVR3AdtiONN7hKb0xgqOXDI2gVgCTfycvG7OBwO0LMmZY9XLdZXGnqK/J2U/VmRp/Do5mAUnmKk2wTsCavwcBCIForLjJBligHqzLvn8nXfdiY9+7GNa0A2kt4nMOUYGLT1ACTCRsUvATONd12byeH9veN28ToKW8lFikjc3bWdezTGkg59j3PI1JCMfEwBl4E9aY/TixUs4ffptAZME6QiQrK0dkKfn5cuXJUe/9957JNOXTINnDM0TrkMDpMgYYuAV5yv9NIcGxO9s7QpM5PMSaKd5ZGxIFkZkW8puQh1SHuxss/HZgjyEMX397ns/JGYak/90MNNn7qNSqcmnk2OXvwgq99g80DpgHitimYfWdOCBxPv78t6Rzby9tYPt7V2cPXsWTz/9DHZ3t/GpBx/EygpBNwvLSiVSAgLJkODrdplSqiRUFuZcV8kg56HK0lwpv/JSb5O1uIOy29y0vjkZmvfe9A0uW9ssfElyHbeuqRvpxuUkudIxTz04agzhfQaQX/dcRp1ei3Jjrmt+jfb+t+xkc03n87t05Rq+/9TTut9cE5k2zmdjHsVWYPLQQcNvyj05Ny5cviSPzDBD1hUPZGOtG/zI3U5TwPSXHnsMKyur8tx759zbuO3mVbQrO3jx+ZcQH5VQq/fw+Uc/hxs755DMtrG8XEaYSKOy08PKoaNIF0to1ulX1MWpU2fECKfEq9ep45aTR5FRQi673EA+W8Trp97EzXd+BP/m9/4M716rWNOjX8OvfP0xvHnqJbz86mt49EtfwdNPPoXf/ke/jp/94hfwrT//K/zwqR/Kh3VMuSvtHZx9C8cOw9p4OOY9YLNi1GZSpNVNZH2zSUMZN+8v13zaAfB1BDRTAtrvTtKHOS58U1FMZLLYNS5tjvNr8XHCgnaGFtJB7zV+nYU62eQK0aMvKlkSUQ+JcRwpgllkabKATQDzR9fw+S8/in/3u/8W7fVtHF9cwu/8k1/Hjc1TeOf6m7hUvYR365dxpVVHajaHsDQj248AEeqVNhZm4qhvj9Buj5ErUqaYxl6lgU6T1M8h7rjtIDa2biBXCpHNp9DYbmAhlUS+lcToUhvH0itYSy4g1iE7r4+APoLBCLudOs6kNnDgQAkzhRl0Gx3U9yrIh1nUKhE+cPNxVKtDnDu7jlx2DlliMWEM42RclhEZJOTX20rFcb3XFsOvtl1BgfPP+QmzUZKi7ChFltFYz/PYiVvw2htvKrxBbC4kpd4g4suYntigD0Xp0QuLaxXXSXKfWOuxqReMSEqQLxmfTbfRVgOO4HE06KHT62ovZnOuz9oqm8bKwUM4fvwmbK5vYHdrC83dilifuWEMpeYIhWQSs8Ui2o0akpxfCXrcEY7kcmA+mYkYwbwWxom4ni3ZQ3zOBLjlDTweIVksKHW4lCmh0e2hcPwQbr3rLiwtLIpJeG37Ol588insnr+IcdRBLT7GdriEr3zjZxGGNzA/V8Pe+g4KKXq9xXHgAOcB9xkLEAsGXJP6GMQjjImIxLPY2OyiUgmwvHxcoAubddwLmn2OwwjBmPvsAJlsEfFkEYlkTv/da1WQGNXx8rN/hRPzPYQBJW2BUpXpj0smLD3vmNVBGIHAkkJGkjOIhQTskwqPIctZwTGUhxP04J8BPQzncdOnfhnv7nRdsJ6dBQjCcl9Q6ApBXWdxFB+0kRq1NF95YMsUyrh0YwevvPUOdhttPP30D3HL8WOYLWaQTZAx51Uh0xI0Y//4eS3AUmeQscDbcm+EpUELJVxBMrOHRI5Mq5IAq267K7AmXVzF7MptGCXmnWxwLLCs3490uOL7ylqEB/VBTwoG1ibUdAdkuSVTsjDhYWzQ72DU6yAXxnDj4lmMB20MogZy6QQqzR2MYl0pUAiOMsyK9Z3C78h+Sxl4yVE4CEby9uN+QA7sJQGXbXSHRUTzD2Dm6AMoNt9BuXcahfg1xJKR1sQUfdEY4hQk0SbhSMyYmIKQKCEnm7o9TiK7fAixTAZRqwF0GujXG5J1J9MzAiVN4cK9iw1PC0lgTZqU/6U1bdmlJZA7TJHpPEYmPYNcJo12Z1cBdLQKyWeX0Gsz8buKQbSJlbkBYv0qclx3yfoT0OHVcVZLigiRTCBNa60RAQ97TtzbGB7EPTSVNj9bSmZJVaUn4pCek47xRQdDguqsF+Q7x0ReecPznvQwjpPFyXHO9T4pmTjZTYQmB0ggYm3rbGKIH5PdKJ9TKsxiI9Q3r6PXjyNVPIJomFHzLB4fIjHsyA5jNAwxiuUwoC9tnAJSMrIiWSqk2HxxZAw769s5k80pAUemTdX+wxpHZyvXTCNTy9cdiYRJ55PxkeaHKh+epcI8xrEQnXZPwUEZepcOWLMO6CSAPqX1sZTV0ASC6V0bDBAb941sQfg5RgVXDslMXs2SaAjU2x0gRen7WM0fqnyi/gDXN7Zw+dI15PMlHD9xs9QOq8fulWonlU3L+oDEMgVBptiiCjHs0YYhgdiYegUv1SU4wLWlh1HQVbOGz09BlLH0hAhgR3FLGTE7OMfQUpgc2dysc81uwGMEfNY+UMTAOZ7Bea6wey02pAcXXULyBNBwoKeHATwe4KEZj43qVbxs1vv9TTE3VW8r0dl5arpr59cJ3Crw1gcQi9Vt//NS9gko6QFJN04kALVVzyXEu/XRSWdVSw5s3Ex/JmEmU4CqVfUO63ASac8cdeiHs68wQNdAbpMUS3TvMkboIa+5xYaMC0ki8YgApiVp99X8oxqJZwiyLcnW7XZJQBoomyDqNNBu19GOeH7tyIuRZJfllWUsLa9icWkVmQyDf7NaA2ib0m520GCOwNYWWrUKxv0O0G8j6DfQo1y8uYPYiGG3HXDuyPEuEyIW0kfYGl6865xxqtM1j11Ij7NxkI8mgXYRwcwuz+wsHOOSDadxX17TDK+MKcByhFwmoeBO9j/YrKVtl8LqaCjOCTLi2kRGpQnJ6XNNR0DaNhCg5X/L7lFNJTa6kkhTfUaVpRQMbK4zO4XznMAvswh4huG+aZkpBDKtk0gymlM48vnHef5xodSOlWnApc0tzRuR4PaBy4kSeAq0lBpaIJ6NDx9y6kHS6SaCrXo+j8Y3bWz4Of6m7r/qEaqL3bwSYXEfoLIfkF2DBx/dSHXApQVImxpnQlq0xCwDHCevZ+Ckbo+fBn4+eAWzCzYy0t4QwW9/+Qv77+a+2cBQb1C7X6h4AM6Dm2IwOrbhNGhp828qvcsvdg5FdbfYJvykpeWsTSddC4fgutnuOz3Tnhp8D8/mfM/7+ev3tNYp01IdhNzX+TOTg5Preggc0gGcA8y2NRURBADdgzJQkAi6gRH8NTEtdxNKnpFkETjgx98fXbO7vuk/95+TQ6Hd9+lz2U/YA9fgdgEcTt5rY8FwaUvhYlqgbQYc5NxECNSxG9fnZ3aDgAuGD4/y6VAMHRJwFyaR5oRTEIiWcJMs04dTAKaBlvxcPEhGPR5U6bNhIAqvlQAPAZBiacbCZBSixNCSruR+DAeRxySLX9f1ZKAJX58H5YOHDuOBjz8gQPDCpXeVckvwMs4wgFhcEnEG3qwsLCJHNqTzDRGgQRkak2bZCSJAyAWOXT5KiBM8BA5AqTi9AukJSXYVP182k9bnZjeUHVNK0ZfmF8QOYqp4RBacMzxWcBKvXamQxvIcuw3JS6vNVoDFV1LFF/UXsjUQcMmfMZ8XFtBKVBPDzjYfY8zaHCOw44FuGw4cfzGT5A3tMM9nQB9TMi7pBUnZO8NdCoXcZD7u2yrY3CGA6Nm9fH0BSATLaInggE11ttx45EJqXmQMQooryTyXz0zYn5QyEMTY3N2Wf+eRY0dw7NhRMTI5LlXYxKj6pEQro+fM76eP3+bmFpqNpj4ex428YWO+G2rStGmwy98beb06LxGbl9zgLMmtH3XFDuQvAir0Z+UzF3s6iozxikDv+9bp0wIyH3zwk5JMmy+tBe2wsGUCnPcG0fzSRmHPxzNptdA7z00BypQOSPJtBRrHOeFd7+HB20owv8vE8yw9PXNifg44xsO0edG6e2DBYaHGtQBxNiT0nBjIYAAm2TTe78avbWwC8OcUWBR1sbG+iVOnTin1nOFY9EDlZxForVR0SvYY3zC0YDFXCNEPi4Fd/E3WuJg9ziPKN4d4n/VcWALIC02Ir/MMNRm9P+z6jplvinkA3XdVPYA5eU0WN+71VIS6Pcb8gfwv6/iZfNUfysyM3b6fTAnXVInHcebcu3jib7+nQz3vPQs33vNDhw9LVs97RssRBqcwEMJkjJQlpnXIJVBMhifvRSRD9Ajz5Rk88MDHsLa2po7t5SsXcfLYCgrpBLav7SAVL+H0OxewuLqI8mIWvWEF9fouCpkiansRDhw6jLnlJQz7lAPSW3ETK6sHcGBtGZcvn8fezg3EYzxUxJBJpRWMQwuEu+5/EP/XX/wAr711ST6Sa+UUTh5ZwNkzb+Anb5zCV37u63ji29/Bv/id/wInDx3C6dfexLf+4i8FFMiPlWwnFiuOvcrmQ981w5h0HydjzxVLDEFgsBuLMA9Acm7wmngo1j7Eg5mKNls/fNK9WR4YcMm/W0NkjFTS2FBk37HZY+A1Japx+anSVkOha+y6syiXxNbSW3vjIVpk1cyW8PAXP4v/89//AQZ7NXziznvwC195FO9ceBEN7GB7tIGfXHkVW6MWaoM4Aj7H4RDlfBozubgAw+p6B/XmEP14HM1eXT6+ywsrePOVC+i2+lhYoudBgLAQIDuXx9aNKmbHBXTfrQPrAe45tIzGVlUga351HhtRFaQKdefqWJpbwLA7kAyq144UoLa9U8N4RHuWZcQwg3SsjEGTrCkCIH3dj6BLYDlCaW0ZZ7auYRSLIarUsRjSloFNjgi9fkeJ7yyECSjTtqNFgGhE9jFDeELEh9ZwMfkcZcpDZncgarbNfoRMLnrvjmNIK22caRoEKuICThZnZrXusEnFr2eKBYWzUeJN0DNbKGJrt6Iais9b1AEVwAPEKb/aaaAv+5EIG9euoFbZM7/GiQiHbElyjghSxHRoIjOPFgOc8wJfU+ZbXWnXdPBBa4AwlcMWIh0uCOxw70hmQyR7fcRrLfSbTQxLWbTzK/jUI59EKr2BW29PIxWkEMazGAxaQGwPUXuMMGWe1qMeDzMRegH9AQkssHFZxtYm9+gcfvjk87o21ie5chndTl1ABukr43ECrQ5QnFlQgFZU38LDn7oPZ195Eh8+EiITM0/zTrMt0Jf7hoAcMlpjZOszvCaFqMdk66T8dIMwJSm+HLWclEq+jwzRK5Sx/MFH8Ad/8m0XZNPE/Oyc9hzWsfRdZnOGvsx8/tXKnuq82JgN9BFuOXk7jt1yC15/+y1s1/bw9NNP4QMnjmG2kJEfKb/Xr9NGVLD11q/B1mB0wKUObUCq2sSBoI+jpRYy+Qr6iTYGyIilV9+rYzCKI8yt4vYHHscTb20hilkYpRiQXFsVImOerWI5cT1J8C4BxVhGMnsCK7RDGPY7YteMew0cXZvFS8/8NWob53FgjtdPVcsQbaaeOyIBWeYEh32NTlBYXXqeqBMxA/fJ5gySuLyxi+ubLfRHWQGXpaMPoNQ6j9n+acyEm0hnh2IQhkgIlI0GCSWZd4f0EExZgFh3hGiYQBs53Paxz2Lx8HH5sBcYiT3ooh3LoZc0mxc1yljjs0bp9hWcx7qkkCVQQFZyX/8moHbYwKDXBk01ia13hzV0ugwZY4hPiFw4g05lA08/8UdIjzfQq11DTo2BmOyTTEVGBYj5tLFxSe+1fCYjFiuBbbF16SXapQJkgBjHohqNLlV4nJS8lfeWnA/9TnIMuDGhsCBj9ek8lGS92nfhDwzGJEhAkT7RjCTq3QhxMsh5ffR2ZzOYZxKuQ6zpm22MkAMyh1Hp0Mc1QKEQopik92kCYwKX4wz69KVlyS3gkoE+AzAAngdxHwCmRHcqyug7LyKA7X9au1iHcrzx2kUCNqBNXsR6IRJnIqSY+56MIZYIMYqzoZeUzH/QrKLIQMcRQ1l5DqF9QAp9psNznBMwH/Nnx8ikCGwwQIf2QyESqQyQSGMQkGkcoMMsAs5VJxHfrdVw7cY6Wi0GrcxKTULlEJlg6cQsZmZnUem00SFznOc1riskk1DtRyYfP8WI7FmCkmSKprSm0HKky7CRJM9JRtAJemwYEfhJ2bpIz0t5oRozXQxNnTMdnCiSowG/nLckOXjlj8aICAGU9Lq/uya+Jzl50o9vHJMcwOei847wBgPttP5oPluQB99LVmFT52uzljMPRREIpAKMT8J39V4EyHzdKmDJE4EIWBkxRKrHSS1r4Sv+zMx3VB6FjudW87L25FolLEFexjLnmFjSsVY3P1n7PD64iN8vD2JR7my+6DzDe8hzAFWXItSbH6DCdyX/tzpdjE09D1N3ETQdUkotJRoTv80TUmcEhnaKdNQXeEn2JQlJbBBRUSI126CLZpP+7Q00Wi0pNfO5IhYXV7B24DBOHD+Jo0ePI5/Nq4ar7OyiurOD6u4mWtUddOq7aNW20axsYthtYNynRYWF5cQI/KXo1WrQBms6ywFISKkhbIeAnbxB+V32HA1rcWAYVy0llHN8DPW6JBlg3FVAEJsCmTBAmLKcAgGXXa79PfTaQ3n0s9kUi1OyzkYVaxv7LfCSoYj8rYY96yA2ylhDOV9GMaaJR/KMSLzHEtqNmWvgJX+but+dAx1uZb6QBHH5mf1n8vuqz0pxjROn4J2wLgWUO+vGKUIhz8tSpnhCgA+hlhrO3zM3d7wdoxAKt9YAACAASURBVMtREWPXic8ZXqRmtlLFbTwZcdDt+W4tNwxyioHs/upcFh1sZdjVBLx8H3Cp73WgpUDZyevZPTYA1AGbgi1GCP6rn398onu2roXvZewfBafBQnvN/UOj/673MzOnFw+9pjMbnS529mem0Vcli2TxM5Uo5l/f4tenur2+crIXnDq4ugfvv+4A2Gng0DPeeEjyYJAAIxmm+yXRuWIIyLTup0eKPUjJt/Dg3Xu9f6wg4G++rw+WmL5Ifz3v/9PD1xPpvgdddUNt4urIIQNVk8TyuYp9w01YaWkyy3GINjcaTKTimtqU3HLB6hGEtHRLgkdkE00k0Uku7lxICFzaywmnd0wkvb9AWfMOpbyZBytKDb0JK6WgBE0oE6dsWB4HDMjp9xXEQ3abfC5VLBjQzQWVL8yfoXz37nvvEfPnjbfexLWrV7G1tYlMPIksAdFsVsyNxfKcZI5c9LixqsglhVtSe8rELeWUXk/szicoVxsNJY0j0Kcwm+0dPS/dAxaPlNN0uvo7g0vo+8l7LSaEuovGUOWYUNKfpB7cT5zJ7H5l75q4zmjYebXyGcl7Uxgkma40YjeGnfjZbtcixV+dcAGMjoLN93BSJhZdpPgTlObn4UGGrEt2g8mkmykxLdqekW8yaBx6z1gPlroFTiErkg7Z2BUrxBVykmuLbW0SNPlqEpBNsWtmIKwA6GCMRquhjTVfoNRgSQxcbuxkCXCc+E6mnhXLKHbVuWGx063Nyca6XxgFEk5kKrbSvWc9cHxlv7Dy/iooJpkQ85VACQs7Bg1R/suAKP7J62IIFMFJAlV8fgyWEUNAbDuziWDXjIdUOVtyDLmun3PcMhsI18iQVbs5LduzVFfXPDc5WXnw8EWOl9KqQw3g7LnzeOKJ72FzuzJJfnOOFRbM49Zejhmy7XjffNHkNzUDmclWIfOb7DEWzrZGMq2ZZtwscJnGzuctW4fA3XvXkJEc3vn0cAPm98/Nz8j7ksw/3/Qh2OHXelvLHMN+Shbhtju3cXn/IvMUsgAGa/yogeHGIV9Labh+rXMsTN5XFXy+neM75c6mxNg/nO0GVPprm6gCxrToMJk+PzsDup76wdNY39zG4tIi7rjzTrHDySB+9tnnNc/ZWe12OvIq5frGMWJFFDC/tIh7Pni3isI//dNvKtn2g3fejvvvu0/vTebV6dOncfzoqgIpCBTEQAljEu1BF0GSh4qW2G80Cw/GCRw8fAjluVlEnREajQ7OnLmAza1txJMB0mEMy8tzsixgYcGwJXa6CZDPrR3Gm5dreP3MFTz4yU9ipRBDctzEq6/8CJVGGw988iE884Nn8ODPfFg5GdvXN7CzsS1gQMmBZKSom5zWQaFJ+5EeZYw1MYgX80Un6SUrJwl6PnMd4jrPdYd3hUx130ykDIggBOcKf3mZOJ/FNOOSX+dzSyZStj9Q2h+YB5c68bGYmhxszERMHHZFqxhTY2PPdocDtGNjLN90CB+6/z58+y//A8698joeuvcj+MaXHkOrvYsmqvjB60/iUucKrnW2xM68dGMT3SjA2lwO6PYxT+/kcQFb1T3MHlrEu5ubePvcLsp5CPQr0Y4gG6BQTiAaRYi6bOjFkM8UkIllcWjpILr1FrbXtxGPRSgv5rHX2kE8k8K419LBYdgJMJOTOycWlhaxs1NFOj2Lys4Q1y830G8lEHTSSGUZLEL5awwZwlrxGO740N149dJZJX7OpbPID4Gbbl1Dd9RBf9TBMMbGCJuHllIbhjkw96xUnAMYLNOypuKAXn4CD/oCLhn+walIdk6zFyFLbXC7i86AoX70bIwkr0JvKMZlmAkFcHJvbXba2Nqp4MKlqzh85DC+8NiXcftdHzT7j1Qof+zNzXUFxkli1u5gdq6E6u4Wzrz9pvY+H7SmJqDqsjGSQUp1DVlblLixmO40yV6x/bY36KLWqiIXS6HVjrA1bCObyctKhgetEcGzaIB8f4hBY4BYOYOVIx/Ao195GOn8Nk7exoC/EnoRx2YLiXQLo0GIZCKjQ10YMG06wiDW5N1S0EfUKaJRC3H00N34y//w1wKfxuij2a0jn42j06ig2ahjcX4NlUqEi5duIE5ZfXsPv/lrX0V9/QxuzrWRGJkCgv6XiVjK/C3p2yzgkmF1PVAuyPnNA+uAtQH32nweIwKaPFQk07K7UFh8mMWDP/9b+KNvP4Wrly+j1ahpfWANtzC3oDBCOxTEMDc/j5+88boUJ9kwh1E3wN13fwgPfe4RvHrqVezWd/Hssz/AbSePYyaXQSaZlLfoNHBp66qrtSdhlBZ0qCCXYRu5Zherwz4OZKtI5ypAJgKSeYTJPGp7TdQaPQTJZXzkoW/gu69exEtvndX6Sk9zrgdsFos9rAa5HbyYhD0O4mi0h3jn7HlZZRBvJOummA4xUwzxP/z3/wLPf+eP0N44i7lUhFI8QjaTwJCR4hr+HOj0SO6JecPDs+o3gZf0E2UoiR3jCBZd267i3cs18hoRzX8UpZs+gdnoEgqdNzCncJ4eT8QoJLMC8AbDBHojAn9F0OwyzqCH4RjNbgy1YQ5H7n4Iw+w8/ujP/gwZBmuhg2QhA6Q59kwRI0WA6iCTi1rIJvdvNtHMRkfM9FHXwLpRiGabNVcXCTK1CXB1k3jgIx9XINRf/+nvoxTbRB5N5C0SVwC4V6tNwhNETOjLUkUAMsEEZg/EGHgUCUgEmwK5vJi6vYjAQWDhH4M+0iHBFLL1KNskuaGHoeTnBmob1VshBmpOZZJp2YN0ewOtJbz/XZ5rsvS7DNRk5jWSlczGP20EqntNpLIruPmDj2Dlpg9KcprNMvBrQD65AmaGozS5jogk/SfAG8mXmEFixOW6DqziHOwN++iRddZn+jnPVbQqyWn8sR4lQ5dnC0vXNQbsED2Q3jkcthEMyCSjbJfqGO5Xzof8ygX0dq4C7QoGvY6a09Eohl6QNpLDoCPLF27ltKZiTSeLAPqBUlrP1yGAMgwEnET0/HNkAQJX3H+5xtOayJq9luVQ32liFMSwvrONNpsjgyHatIOJ2Wfj+CeAIzWdGhvKSkfUBzYrLVy8tol6NBB4I1JDvyc/5EOrSzh8YEVy2/iYZyWebemvz2XFwmJldSDGov3dfC/JjjZMR+CmyBhm6WQAhyojpb9PoBMFdNjertyJSSCtAYj7IIgbVgIv+LoEkwlUG9nAKyrVTHc5G1Y6Ug6/7w9Iko3dP1NXitWnz2Pgia13tOHgsmokBH3NASkiJLja1SeW8715nbwOAd4Ep2T7YHYt/uw/IVvoXGfgq9j0xI6c7YfAqCFLlCFqjTbaPOMNBBlrzJjdnYFMPKvkcxlk0ylkQjYVmKg9VKI2fxP81xlFQUni3mkc8TkZDmI+jfY9dh08R8jjst1Bo8HQHxJkupidm8fS0gpuu+0OHD54GBmqEnm+39tBo0LQchdRs4qegoPJguy7MB2z+vJsS34SgZa0PnEhclLQOVWshTvrjk/k4j70yBpmPO9xn6C+uW/gJYFLcJxqyUKSViLBCEPiHt0Bum36gBIRoUQ8lLVPPJm2+TYMFMZHr1ndMXrJ8vnTqsSp7ZQTwudEq1iNtwHGlEwIRLXr8biM9hzxZC0fReQW46E5fIV1nj17HS/c/io8xwXm6Lm4wDqzIPDWLQTLjTkt9apTS8pCYIKN+aya6fwZOyuJ+OFwJinrnC0sA4xIDuC6p99OKTohijhpu5HkXDiqrwkck93bPnqsyMheU1kwHgz17GF/vY6NrLnu5oWaiUaDQfDf/uovyONSX5jyTpwcQP3hz60P7icn/2WD+u8BOx2d0nfZJAFzrLppVwttyhNE1YSTjsj6UyDiPnAxfTHv/fv0Z/H/8n42qGdqTTZtJwFXgeSp3w713U83soktEMJJq/lstLBMBpFDldlTcCEzWnQdy8jfC996nIAxNkz9/73nWfA/JrlE+h7nXeS6f9ZBNmecfaKt4/x6xiU7fZQqUC4kP8KR5NFkPsrPaQSBGdyo8zn6ORKk4+ek6Tu3Ekoo3N10yLeXKAtIYBHUZ5p1U2CQUi37PeTz9EizMBhKCz1gzGWTjMutzU20nA/kdOeek4hgQbk8i7WDB+SPeOHqZQV1kB2UTYb2m9+TLwi4ZMo4u4LmbUipUs9kDLwHXKC5CXDZ4M1iyvNgqM9PT0QWR/Tw44ajRT+dkSSNfh2U6emgRt9AgrQO0PPWAx4o02pDUIpSIweIa9K5DoYlpHHhdP6nfOKSONm8MA8h8wEj2KYJzjAm5/3nJalaAByox4eiVHh2xhx4TEadyakHCiShp5OSSuUBlTDWp+8eOxDawoLMu5UejQJJ+VnINhxa+A0Pr7yHlMTLf05m3lbYCExz/ivm90Ej567Acj7Hm28+Kbm/l3vy/ti8t/kkQNWxegmeeJ9WC9xy4VyT4ecZya4xMx0a5g2J1RW29D7Oz16PPmwsQMnciE18F/el8BYitc8EdMw8J2E2JmBPYLiXd9h6SV9NCwPzhZEHFk0SY80PMdUdAMyCwJiuVhTx3kpun8lonjD5+2+/96TCTnxxJsmAW2Inc2hiU2IsAM8E1LIlIrA9H3qz8NCTShEct8IsDDMKkykUiiDD2iwi6Itp7DhaIpD1wSKYgJFkifLQZLfaOu7WSSdjziXJ/hSQ7FQEznjcs3S4wZuVhaXHkekhqbEDgv06wPvrmZd+b/LrOMcqr8O5aUwkapo/DqD3z9IKgMnipcM739c3XLhePfnUD3Dp8lXcdNNRgYbrGxu4ePkKqpWG1gweOuVVqg5qTKFR8rGSpYV5s5JRRkZKuZhX2NHBtVVJNlfWDitV+ejBFUnDbC6m5ItKRkmQJMOMsjI7/NF3qlSiRIxd4gKq1RbeOHUGb755Wr6T3V4LjzzyacyVi/JQJbihELo4GT3Auc0uTr1zFXfecQdSgyrKGSbDv45Kq4P7PvZJ/Pj5H+PTH7tf8kSClgRkyTYmA5pF52x5RgdXAjKtiIz0toApgtvFZErApQIIVOQS2E+bBHUMrZlkoxizmksEAy7s/nv7FP/sPSj9Hha5ZGYWFkZmJ+V6srdwjALZiLj6gNA153aKkTaJFNr0YE7EUek28IUvP4oXn3se3e1d/Mt/+s+xeugIzv/oJaweP4CL1cv4/W/9Ad6unEd91EZrwENZgBzBj0YWX/z0x5FBCu9cfhcvnT+NXibAkBYJ8RClVBEFWtCk6O3YkO/i9k5XrPDl5QUFXmQSSdQ2K7jtxDIy6YFkpP2gifJCHsU58xjt1fl9KYz6XR36EkmuuQVZCMzlD6MQLmDr+iYyxTw6ZEWOxyiFGfP/TIzRThCwbuHgzByGe3UMuabRID6gzpgJ6/QujHDmnfM4cugEXn/1NFqNLka9AMEwjQTZNWQLkUXOAlpSoJjAgyAVYqdeU7DWkCDRxM9rrHAeuqORAcE9KKStSoFBeUXERgT406gRaH/nnGoKsQQ5zp20mYV1KpbFgeVVVKp7WFycw+bGdRWiPKh5qxkdxMZxZHJFee6tLM4r8OrA8gH02gwIiLQHrW9eQ7aQVZAQPZUXTh7F7vYe2tUaSgReUkmsFWZQefcS8qkQVYazLK7gE5+9H7NLHaweYVhLSqCPDtKxGgb9FLLpku29nSEQ7wKJNoYxBmpkgNEctjYCfOiDD+Nvnvghrl67InDm3PnzOHRgEefPvInNGzdw7wd/BoXSMp595gXkKYkbtfEPf+HL2H73Bdy70kOs39TzJNOMLFKWkWS5s9Qi45L7ONfcXrut8T+MJ9DlvScrOcxikEiJkdXuk30ZxyBI4oGf+8c4s17Dj557Bv1OC1cuXhB8QA/Zl158UXsyA/8e/NSn8cyPnsN2dRsJpgcP4rjrjrvxhccexYuvvIRKYw/PPPMk7vjAB1DMZJFjUzjcbxROMy5Vn7r6eV8qToueOhaGCRwEUMY68oUasgsx7NU7SobutIbYq3bRGy3go5/9ZdSy8/jTv/qugt5Yg129egVLC/M4d/asZOcchqyL+G+Hjx1DvDSD73z/KTED1fDtDZHjtaZD/N7/8bt48v/9PfQ3z+NQcYQy/WwzI3SZFM8VnXW+PNTM/ogKHAJJshHiusV1iPWYwlLiuL5bx4XLNQyDLKK5+1E89gnM96+i0CJwuYF4SFl/gEIig7gDMHpDsoJLwCAhOwQ+4GY3gd1+Hicf+CrC+Zvwh3/8Z6jurSPo19QMYbIsm0j03jTmlNlm6EwTMKynoz2F6g4qVDY2t5AJC+j3YpJOy982HqE37BrDZZjGr/yDX8HXvvBpPPFnv49Y8yzmkx3kOOPoszjJGDH2mFlQUU1Fy6Bw0phXsEycATg9NdsRhsjMzCKTm8GgP0LU7qOjhOIIuVwKySTHCn0RqQIhm7MrQoKUW7Q/GMXEOKdqil7IXOuVlkxgh+Fr3Y4sJ1in89zi6wN5EY543kih1glx8OSDKB+8DafOnsfu3g7S8SFyqQSSZPXGMgDXTIKvCUscpoxcTCLOI5NlWBq4U2wIVHMe3VITJenzz/RtKlHY2DX2Ja9jEAzRjJoYMmwoNkRq7P0BgeWVNY3Lt17+O1QvnwZau2J/qY4kWz3O4DkSNiOMBxzb3OPk3WE+mfQzpXJhFBNgOSTw7ZhgfSq23KnCZKspeYnbudWdP8dxbFcquLa+iT5rYlpRsA4ekOnelZyWDqwMWuL6IGVhQJZ+HJt7ES5c30E9YvvL0pRZ96TjYxxaXcTRg8uIjXqIjSOBQnwNy+q269K9VdFlwKX3mtRJaELIJCBmP8OzaIxy+EFMoURklyZSOQRxKiHIOrZGliyq9POmWHPFtUN4rMZwxwkh02LxCxjyEnDnNekaK6oIJ7AFzyBOkeNSmTXnnDLOmh12Rhcg6wBdvae75x6L8e/H87MnZdg5RtQZe02FrVIlRZDN7BpICjEgyvikSrwnW5iMSRfCRB/ZZruLTdpSVRpodXjus3VZ4VCxBHK5JIpFqjBmUC7lMZPPIc4QKp5MhwTzCBwS2DMVBP3DyXW2sN73EkZ41u2zyS/yBcE/k0argeQISARTWecVizMihnCPZ93GENtsOkQxl0Wa9ns8H/Z7GPYidNstU/k4FqGd9wik04eSfpTWLDD/VUeSc8pDQcas38madXWhnp1wGAMOZU/hgMtgRE/gkUBLTjHaqhiLkx60bFiabcKIQY/pApJpqq7Ys2VDg4F4XJOyCLNFWS1wryUrmg/H9ghiDFRQGthLlIFtDQMuDVC11HOOX7P48IxYg5h8mrcF2nk8x0DOfcm3AfCWj2Fjk3PIgEoftiWQ3AP0bk8WEM7n6saWcAb3PRqTziLDCcwdgcGASgGXA4KXJtCRys0BjDqn6dqNeGINCAP0J6RJB6bphOrmop8fvo6fNCAcDiKGszszKGB3KojJi44FXP7XP/9z+7DjlB/l+wFAz8T8+1gs7wU8DcicZkP5Bev93zf9PXYTnE2pl4v7w/oEzvRI9AQC/CkE8z0g6vvYlv6bJ9fhCy5vgKqD5b5E3mTszu/MZoxLK3ZhOlMBRB799p/JH8imgcvpi50GU98PrE5fpwGXBqRoY3AeIH7w+sVQ1HKX6qjXc4xLrvcGQLEwY9lmaXRkGZKlwAWIr1vI5wRaFnJ5FRNc+AWGkoatVGK/eNvGREaSBwU8YEBgsVqtqkAmIEMfQRZa+UJeh3vKmeWLF6eMqo3dnR3XxTXpiy+ayNjkgs4uGMNeyGhsdpkqaBOXJtvpeFKL42yhiOW5BTEj1X0nqMcU9C6dusby6xnT71J+bAP9JmuHwC1BUy66BP3YQRKzJZPR6+sAzoCDMK00cMkknC+pc7xXt0i+YJTYCRg1AEmyaDKIkuaJp3AWyeXMK9AzxlioDcbGfJFJr6T0fV2DDu0CYrgYWnq8ADK+Z9z8Ufl3FjlKhRyP0Wi3BMAyhIXXQRk2Cy+OaAUu6bcBsPx8vJcMyKlVayqKWUgWy+55pdMCdeutJqr1OurNhu4lGZTyh0znXRK8FZaSbxKgp6fgaIRWp6NnzM+gsA4Bl6Hmjzwe3bj2hx7NH7eQ+4Jier3wzYZpYGv63/fXHG8KbJ1CNXicX6LCpJzXjDFYjb3H+8pfnKsEYXyYi5ey2jMYI5Wmn+F+Z9XmuqffmyfLBLh0G4tvWghwFNjI9+vZ3HLWC7xQyuoJNPMaLl2+rCAhyaQUvEDWha0KvIc8vLHry64hxyTHGT1UjOX5Xt9d+zfzhOGf/G8y5MiG8iE5vLdhKu0APh6e6Idn7EkeGtXQEYPTvLF4D+bmZmxOu9NPrVYVW8Z7VXJT5HXyewh+0qSa9gUcZ/xtLBoD0cWOjcU0XnkPeJ38XqaK0z+U94Hjl/eb/zY3NyumqZjeCpVqicWrhof7Pt5vSd91AKMcra9uMZsVLPDkXxUYs5s9BzJY+JyZqE12I4tKsgo5lgnO5bMMEqCkjWnw9JAl04nXbZIg3hv67LJRUC4VVITxDu7s1bC1sY2bj9GXko7kJn0exEyGK181rhVkuLEKHIyR4eEv5PWFqNe7eP2N0zh9+h0lrDZaVdx+2804ceImFPN5sYbajZYkZ0E8xE4vg41KhIMH1pDq1zBboP9YBxeur2N+aQ27u1UcIgN6NNJhk7LaTrujrm+r0dB6wHuXzVOa3cM7589qnSyXipgTQGVM2ahLsIlrYgpx8lwYACMpAMF8A6b5Bc51FWPOC4/32Rec/Pqk8UeZuvYwroP0/iKcY2sUnyN/hnuY9kKJjUzWl4mHepaUFw7DFBKFLB763Gfw9JNPIt3q4Z/9xn+GZHeMfscY8clyGt9/64f4wx/8PxgUm7i8uY2lhQCxdhKzwRIOFQ6h3+yhRil5solaqoeX36IfYhxphMgFcayuFNDp7uGmk3M4804drUYchVwGtco2Th49hCOrDGphMnsV5YUsSgt5bFe2kEjkUNluobHXwmwpjWI+I6YQ/YdzmTLymUPIJQ6iVSHbeIRUluwb+sgxqdNY+RysbQEBPQT9EeK812ECe7VdEA8P4rSdoGQpgRdeeB0L8wdQr0a4cuUa2o0eMvGimpKjYIBkmuvFEO1mE4V8WQm1zRaBC8q+uSB2tKbzwJQJsyoFyEzi3/n+ZMDGFLIRYGd7D3Nz81hdPYgKw/dqNa1FnBsMlhGQ3e9hqTSL40dOID87h82dHbx26jX0hpGKi3RIGTHBcUumzhVTqFeruOvW23Ht4mXcc+fdqoPOnD2HlcMHcfbiBSysLiCMhsiNY9jrVNFpj1AqsOlZwO52Gx++8yZUbmwhHYRoDjqopBK462fuw+xCgIPHKcfmYSetynqEOjDimM44/3CrjcZxMpu4DqaBWB7vnqvhEw/8Ina263j62aeVuvraa6/j4OoKXn/5ZVy/chX33vMRLCyu4dnnf4RCJo1uYwe/9LUvYefCS7hzbhfpUUfScDbmwkSogASy0QTUx+JKf+UhI5nyQTSU9qYw4O9EGsMwgz4Zb0gglcuLDXr7Q99AIyjgye89gUE3wqXzZ5FNJSUZf+7ZZ7Xurh44gM9//ov4zhPfwm59UyzvVJDFB07chi9+6Ut4461TqDareObpp3DrLSeRjafFiguL3sNwf58xcoML2NTB0kvFOdc6yLd6WBuOsZKuIpevIlXsozXgcy6g342hUhmgFhVw30O/hNSJu/Dn3/0bbKzf0MH1tVdewZHDh/DSiy8IEFMdpT0uwH0/cx/ycyX88Tf/XGsgOewkAjKhtjwzi//l3/wrPP2db6J26RRumgHmEi1kkj0M05T7990aZkotBUDwT/JmuR/zM4kOw8LBAPSNvQYuXq1iGOTQmf0oikc/jtn+FRSar6Oc3kAi1VW9zWZ6qNeniiiDEWYw7hH4oVdbF7vNIa7WQ9zzyH+CpZvvx3eeegZnzryKZCzCxo0ddNp9zJXLeOutU+4Qa4dXqiT4uVkP33PP3QLtr1y9IrBcAYKcl13u7ZSSRuiNOJ8oT0/i53/2H+AXv/IIfvBX/zvG1dNYSHVQIHhC6SibkJOgUf59PyiE9abnlQkmkoSWzaIAAx7cQwsfYxKvkrODGDrtlsYr7YjjcbpU0veNbEeTUBp7K4UhnR/J1OwxoIZgIt+A+20MKTLTSUFkTZtkai8b85OuNRM9MBqH2KwBJ+59DIdu/Ri+99yP8JPXX0W7to1xN0IYZJCMMSleNCvEUqyTLfQqTh/SZIB4iqAEASTHBFUz0xh/PGRvbe2gVq3bgV9SYavXWBfQooBjBZSzE3DhLJQ8dYxcYRZf/srP4hMf/SjOvfES1s+8jHFjU3JyiYvYlImzJhlTNC7wjypDsj6lvxqzhibDi2AunwmZh0mNbaZ+CxgUQcqa4cawsua42k+xAJ3uAJevX8f1zW2kCgWUaLPBdbxvdiICdUaUBNM+xAgKAi6HBDwjXLy+i1qHwKWxHhNkV8bGWFuaw02HV/V56R9o/pyig7h4Ebsunql4Hz3jUh/bKaKII5CF5gNuKGHX++61cG2zis3dJgYjxzTtGxDKJnqYMLsIG0M8dxlY6RtrHgDReu1BTp9i7gBDv1YJbBHqYUooy4JwMnOXzv0e9ats2By3SO9PWy/zzDSFpE9i9sCZ5U1MFLFu+OranQe/U7DL3zmbCZHLkTTE4MgQySTPFNx77LzCK+Vc6w3GaHf6WN/Yxs5uVc95SAUPG8ryQCR7L0Aum8HsbBGzpYJ+8xnFgr7WoIB1okwZCFqbwpXJ6Qxv4nlWRBlZW8XsvKjzoymjJCN3QUBS0qhmM6KO2HDuAxPgpP3U4twCVpeWUSoURYYadvuqNfa2trG1vqFakfG/BFDltezjqahoE8vOcRNEZjFZvapPx+6VTN7Z+mkvckAc7z0bkQQtY2P6GJPNOVaDmsoBepoqRK0zQKdFyzCe+YAwW0I6N4PeKC72cTzMI5WbQXl+sREeMQAAIABJREFUBUtrh5EtlhUcNiRwK8s9/uas5RrFczCbm451qb3QWWUQ0OQ16bospFVAoWO5DkYMLWOt7CXV/OzePsdAWQGX8krdBy8l33btAs0JXg8tRLi2O+a4rbsGkHpQnK8hr1NZOvFP2mI4oN/hj5qzYlwGWp/FoRbpw0u+PZfNiDNTXQDXVHBzxhENDCtyz9OdoWkDYw0HO9wq/NmNL2/FIHWzfEQNNNXcJbP2nz3+2E/RJX8KtNxH0gxddfItT9n2oML7gbkJIOeTiqZ8L6cBUPs+VwRN/Mr2Jdt6T3vnyf/3Fz251p+CMO0L/hqM0WW/poHLSfy7K8C8/6b9sHMs4KKglcauYDowwgMmE49LR9/1UnHPGppGlifdGweMeubl+z+CPqObrAZje/mso+W6xDB5jojJZQCAvN1c/LwYeQNOLB4FdPEymq03mkotJljIzYY+bUwQLmTzWmQslMfkg9yY7FK58CZ0L3gg1T1xXUr+e71hISsEHfj5aRQ9OzdrCVxkeYiqz1kQiD1JYMI8LXvmRUnpYdzAiQxZj5TMJJNoRh0llXJD4r1K0iVJMpMU5oolLC8sKGWc3RoBlwJceiZdVtAcl2qg1Y1Qb7dQbVCm1NA9IHuK3i/sZCrtOpeV1IwlAic4Q3noo0kgkXddXkBaFIz6z3vCgs4auYFAJiaX81AnoIgMNvoLctGn1E5hEzaD6R9HeQonLMcPNwXeg0K+ICacXyRYPPG1eL0EnCnLJAOSGwZlzPMLC5LiE5zh5yLQwA2oVCrrdfk81N3OZrWJ0LdTIGyvj3qthr3dPbFl+bn4WuW5ssy9+bkIhvI3/SHpV6dkZnlGWtDSpAPkOps2NljgGaCpYnfIdMic+SJOwAo7LPjAK5MF7B+Opufu9FqhrqebyO8nek/PdZtLBuZPN1L8/Ddm3j5Dmj9rgIoBbPwZH4DlgRNKE32Hyd7LfvN7+Zk5vnnAIphs3TDns9lncr15abJzz81TeiUA+UIRC4vzYu4pOCmdtmdBYInpd/RZ4knANW84T3lwIXDNUBaym2XPIA8dv17YGscxZOnfZFXSo4p+NTTltrR73eM4w43bmJ2dU0AR5z8l5FwXrl27hs2Ndfnd8lpYVHE9KBRzCt+QNCiw0CMyRTn3LUTJfKI49tgMWVld1mdg4cbrJptGwMbYGkBeYrOwsIATx48L6ObmyyYIg4T29vb0uv6a+e8HDtAgnJJ16DMxGIlriknNbZckg7w8O4t5gqGUNrcj7FVr2Nja1j0gA5X3kkDj6uqK1j9+TgLuO7t72KvU1DThmAjjCRRzOcmyQjZ2griCSZqNhhUKkqfQbmALIf2uAiDHhHYCne0IC+UyBlwXuzQ7j8sPnN5cLIA6HRZukOdhr9PG/EIJxXIB7RYtBUJcvrKB8+9eFFg0CHoKPlhbWRIgQfYs5zM989QhTi9iq8owqhDj5iaCfgVHjqwpzTaWyaMb9XH+rbcwItDnutgM1SkWChqbJm+yImJ7bxc31m8oXC2fz2KoFHOCuUC71UUhX2JqC2LyOhvp3wgw86SpAB0FrZm0juOxS6k3AWayp+gVJAKCNXi4tvBn2AjwgWZa7x1YzXnBFEwf4qcDbXeAUiqNMBmi2utgXEjj5ttvx8HbTuL7Tz6J+/KH8clb7tbzGqSAtmS7fbRmR/jl//m3kbgphe1OHwdXslgK5xC908DR8bLAxdhCCoOlAS5G1xDMFNRl371Rx6gV4cjBEj70kQM4c+5tvPFqTwV+uZjGoFfHbbccxgfvPIp3L7yF/jBCYb4oRsPla5uYTQVYXVlTAAx96/Z2N9BpVXHw4CoIi95y/AHMl27FMMrJJ45yRO6d5ms3BMOgFPDl5rrAdRZ89LRmmEKiixvrFyWTTiQz+Na3votUoogLl6+KzXdw5RAund0y71AKKRM8GNOrOEC73UM2wzE3sGc7k5VvZpI+azRWE8vEGnCa346yQnYDU3FtDjMNm0m9ga5bTPAxFQR8pjwkj5HhGOuPcPjQTXj88cdx9twZfOev/6NSrnmoZ7pwENBziunxARp7Fdxx8224cvESjh06omf5xpkzSOay2GnW8MnPfBqNK+vIa89torrXxdx8BnOzOVw+t4M7Ti6iSeZ0NEZ/3EFnYQa3f+QBzMymceBEE7FES4xLjNn8a2osU2qqQ+64bf/GX7EWhkxAHgW4dqOFj9//G4gnc3j2x8+h1qzh1ddewYGVNbz52hu4duk67rvvPszNz+H5Hz+HQjZEr1HF1770RWyffwW3lTYREkDo8eDGphJ9vmLmxU27Gh4ayRSLA+0UD6SM0EghGFIuGGCUDjFkEylMS3qKeAbjeB4f+MRXkZg/jBd//CPUahWcOf0W8lkeinN45umnVR8sLi7j8ce/ir/+7l/i6rXzJsdHAidOnMRnP/8FnL9wBbV2Gz948m8lFSfDOEdWaorroPEyCJCpWTnZhz3T3YX5kYUyilDqDbA0HmApuYdCoYbMzBidMb0RE1TxoVEfY69VxD0P/SLSt38EPzp1Gm+88bo8xt968xRWV5bxk5dfRLvBRGwy3xJaGz714CcxX5zDN//kz+VvqQNNjPMAKJZL+Nf/6r/Bmy8+hfW3f4S1dBOr2R5SQYQew2Jc0cDDmOpRpxiQKgcx9IMRBmJL0VaIzyWO9Z063r1cQX+cQad8HwpiXF5DvmXAZTJFGS5tbEOkxl3EB9yHshgMixh2Y0iMKU2sot4NcKOTx10P/wYOffAzksb/3Y+fRBjvorrVQrs2wNrKGr7/1PeMCU0wRf6SXFIp3Yzjoc8+ogbfhQuXcOqt15FIu8C/nqkpyBAeqBEQw7ATx6Of/QJ+/Rtfxo++/0fo776GxTBCjowrHrKV7OwPoPYwWdN5VryYfUxp9gE1Ai4ZXhRHwPo0FqqZwbWD8B4P7vk8k8a5HrGm5ZpAQI9rhAVuDMc8P9C+gqFBPcm3U/IfVAyO5OvJUhYBw6gUlsSDKv0jDVQkw3PYD9Ae5rBy68M4evdDeO38Zfzw+efkpRcj8741lAyUNX2HoZCjDgKCbGMG4nB9GQEpkjlYzzH4La36NJszggV9/K5eu471G+sTxYzqOSeZJWNrwODEINSYY4pyiknlwzES6Sx+8Zd/FT/3pcdw7tTLuH76BaCxoTAuWUYw4Ixb4miAJMNDCF6ya6gALfN6JljIsUhMlWAyFQ5cz3kfuG8q4djhrfKc51xUuWt/36ns4cr1G9ipNVCYn8fC6ppIBwxT68sXlTYVBC97BlzyfBvQ3iCB7SqByx3UeP+Y80wlktojQ6wslHHiyJoBlmMK8fmZqAiw/cDO1SY7NtjCAR30JvZcGgdpGt/SPttgnMTGTgMXr+3gxkYbwyAuJmksntGYHxPQEevQvyrfw4AWgaQEMcX08sCPqZkUVPI+dGO6bndggOpFrWzT+Rrv/zkHwOgYPmFWELx0ZlGODUrwSCdtAo9UQDgWmt5X9Q798AkkEmSkAo+2DEmUZ3JYXppBeSYrkM0Dl3ZtJCdk5LXY6vRw7cYW1rf30Iw4O+JIUPHjrPh418l0nJ+dwdxMAXMzeST4jEDgMhJgzflJxivfX4w7eSY72NA8MhAMDQmRr7TIUvuYA+89/5MEGt57rSPWnUYmlxPzcmVlDQvzSygVZpBOsTHI8+ZAjc9WrY7mHuXjLdWUAesYJ02XjQHP0ZwTjklpfqAEBV1uis6KDv7bB3Us9MaBnGQ30gZH5ywnlSfbkqxLnuVZq5byJZ2h6BPbbHINZ0BnBu0+0OwyBCuPTHEe86uHcejYSZTmltAP4gpda9MflBZ76RSSaSNHGEOQEIt5WyofRDiKu9e8vkHPAFYxcAUX6vUiJ003isg+VmW2S3a29DaAPiDYs4Q9bqiaxYUHe5CfAKCUlgT/1ODgMOdaZd6gBC7laeoBUWFJBpZSmRDz1nXykzArRbN6MMmf/nQMTgOP3X9zTXDNTP8nx9HEYk1T1WygZHfmyFhmFejmuasxhQ6SjBa1FTrcjdoI/ulXXDjPFKj3fgDNYXjv+bJ1DxwvZzqIx33XBJn1DNIpwNC/0DSgYODEvi+Zs3z7qUsxgupPY7zT32jU6f1woH0A1VajCXvLeZb4lPIJQOJ3cy+LnvKZNMrrtDks/fnIuDFWiGdeEiTwAMj7GZXvAVNd9Tf9Pf469u+TjRd1s/QRXGE1MRQmUGCeFF7my04gDzb0P+QGLi8J4uZkEY2hkJJmiwCXeUryAE9gi0CdvIU48WRsSRbqFHBJ9qCTlEj670BsFli1eg2VWlWfm4dWpiPPzpadZ48xCP0kbDQbAiQUzICR5OBkCnJm8X7y4KNCLIB8nBqt9oS5I+CSPpeUNhZLWCjPmpSDk8Alc5EtyG4cO40dysG7XbTI+KIZOVl3zvA4nctpT9ze2dXkJWszS0ktRqK0z1CKPjsnFoSgNW8U7Dz3WGwQ7OD18z3JUOHnJ2DBIohAB4EWD3OxeBOAM+rLO46TkSCrJPfqqgzBIAymkJNJaQWTBVXw+wgSCbykHJyLFMZYO3BAz48ADkEXSt/ZHSvOzGhD4X3lYk2AYqZYRIZhIwTbGNZCBhxDahxLlkVxJpudeFKq7yeZiW0c3ouQqYk2Dq048Z032zwMtDLWlR26KRPXvHUNAvneyf/FFmSBuVO/3g9CWmdmn+1hjL39n/HrjS9MrBXCBX/gOqomxfc+kBawZd579L0kYCLgy72uBwd57whWMxSErEFPXd+/PmNEEgDPZLhp01aART2fJz0KbZxTksz7R2A9TjZgPMBsuawQmJWVFW14BIcJqDW5obtDrHncMKyILKIZsQ0ZdMU1iCDB5uYmdnbMn9X/YkeY38/GAceeUmX7PYGFBPj4PgSWydJMpMyTbHFhWeOO443rTKPeUEgQAXeypsjso1Sc60Eun8XS0pIxbEYZAVLb25sTxqW/DkkYEnGBp+zAqqM2YOCAsSn7LOCmvCk9gMl7z3nD8cP7x3vCX94rkdJ/ArhsNNAPh/eIvnndPosCayzxEMH34a9yaRa5YkFzgOBAvdlCr9tRURFFHW3I7HgT7KNnK9fNTo+dSx6jrCCjv9+IoTFiQziPU8n9jeHKNyYrk0USD9MMf1BoEufNaIxSlgUk7y2ZFT1U2w0kMmkdGBiekk3mjK046JksMxFDq9lDs91Hs9HVYYqfO1OgjN+8kNjcURnN+UXWdiKNxiiHVkS/HGAcVZFJDpBOx1HrdJErzWktCPoDgQMKa1PIFiVJvuiz5hfHtD6rSCIuJCdutgu8Z5SyEvBmIUGJJsEoBfvwIMf9kXLyAQtzk9ZpT+ahWEV7XKA6C1kCpWpS0T+0FekwwvvOOWRzNKmxnQhTmkfcF/hatUZTvqzZUUwy914CaKdZLCZwxyc+qtClTxWO42RpDQvLK6gNO+heXUdlZx2FOxbxz7/5P2ErX0NQGGFQj5BtpLDSm0V62zzqhjPA2eoZdOcH6CYCVOpj8Eg+7o7w0Kdux9JSgO3qDbz44i5SySIKeSYVV/GJj92B8kwSZ955Q1KueBhHcTaJw0ePYvf6JvZ2qzh25AiWlxZw7cpFrCzPo16tyWsRwzwefOBR5LOLwIjhR1wvjC2tZF9Kwul5TJalngmLAiZjMsSljf6oguG4hlpjS1L/3/3dP8TS4oLSmhcWF3D18iY6dTLXuN5Zgq55JVmQDuVT/Dd+rdd1TH9KkwU8cz0bqJlIS4Qxw6Eo5exF8n0+sHZArGcyejn3OIe5ppGJzYYH189SKYdqcw9hPCU5/drsAv7xP/w1NGp7+JNvfhM79YqSwuvRCKXyojLQGYZ3dO0gbly+hpkSbQxGuExWXjGPUSqOBz/zEOo3NjCo7CAMY+jUR5jJx1DIxLF1eRd3nFxFrDtA0B1jEO/jcmqAEx/6KMqzWRw80USQaIAOosl4FoixAcSiKqkDfX/YBMiy1E7CNTOlWmFjq4f77v4VJNMlXL5xBZevX8Gzzz+Nxfl5nH3zDG5cXceHPvRhrB5Ywd/87Xdl6zBsN/Dlzz2M9dMv4O6ZXWTHXfQj1mxUhCTQ6g/QYr1GrywGhPGQxfonzWCcHHq1jhAPAkTxbBqpUoFFG7rjJPojcreyuPvzv4qgvIbr16/h5Z+8iHqt6ixoRnj2mWfUOCVw+Qvf+EU8+f3v4sL5M2LxUXFy9NhRfOozn8GFK1uoNyI8/cMnceetx9QQmc3l0Yp6ariwviKAyMOr7FOc75VqO8keTc2RJms3qmE21sJCYhNz5QFSxQAt0oJHMYSsQXe6qHRnceuDv4Tk8Q9hvRHh2Wd+II/LN157FQvzs3jppRfQqFXVAKYdEPfnhz/zMJbLy/iLP/2mGkZjgkIEx/tjZLJ5/I//+l/ihaf/Autnn8HRUgfHZuIYdZoYpWxs83nSfsEObtTBWfIp60WuznJAlgEZZc1xrO8RuKxhhDSi2ftRvOmTmO1dRb7xGsqZTQGXpKznEhmkx12Ewzb6Xfr+ZtFvjxCScdmvoTmMo4oFnPjYL+Pg3Y/g3Po2nnn+bzEa7KJRiVDbaePg6gF8+9v/UenpIcP4pLwxfzeeHR999FHk8gVcvHQFL7/2MoI02X8EpMxvPBbj+sB9L0C/E+Dhj38a/+TXvo5XnvsmmhsvYCEdIRwwfdvCeOw04c4ThgSZNRX3IhZRHrikrN6l21K9FGPQS5xNDTL1GXLERmsbYUh7Gfp0koDAxcURH9yZbMjGRLyAQS+m4MRxZMxxkSRceGZYyCFGD+AwiX6MoTSuUeLAH2rc690QS7c8hMN3P4xLlRaefO45ye7jrC/qERp7TQsB7TTRjGqIJ/jMAyTHVKAQdBmi24+sBownkCsUcez4zap7+bWr167h4qWLqhl9c5V1szxWNWYSiCULBsQyTEhS0TGiURxf/frX8fWvfQ2X3n4d106/gFhzCzmSP5NmJdUZsGboITnuIc1EcQK2Q4al8DV4OUlJUQUS87Amn9EMUumMGpXKLOia16+vaU1GT4/NHi5cPI/dShWt/hDlpSUsrK5ak1TWSdzz2xj2mbzMYFQLvCQHj0yz7QrVGTuotpkwbpLYZIyi8QGW5oq4+ehBpGJ0xCR4yWun0sKkxNaocmfzSWPfcjOMO2nf44EIApz0FBwjxNZeExeubuLajZok6vIbTDBU1EAzCQjtAGGvQpag/nSSVXcW0NHdKXk8aDkNXto5wROA9v3+9lVe/kyxD7zuF9YefRBEY6D/iI0uHxpkAAt529SEKFmB16lrs88hK5we6yLWKrRfaSMTjjFXzuDwoTksL5GN3sB42BWwwxqHyd0xsM5lUFMM1ze2BVy2B2P06GVrQnD9j88iQ5b9DM/FRSzNFPTs6C2p16Q/KTXAlDHLE9RL7y3IV/adI2tY8K4LtCQ469PeHdmKH4c1gABrWiip+ZxCeX4Os3MLWFxeQbm8gGSctQY9nGmFBLGzW7UGGrt7aO9tIarsID6ijQPtqMSrsmwND1yKndd3TDw777J+NHDfRpNPrfa4jolN6ZEtDYMBc/TzZiAUg//I7E7GkZakned1CycaIYVxPI1OP0AjGiFIFQRczi4dxIFjJ1GYXUQjGqDajHBjawdbexUkaRWVZaOV10TswsJ4aH1DNi3VKPK61JWabNzc6tx5ljU2AxHHAQZK4OZNcDJ5Fybla0D53yp8xyTif99vEk5EDvDkwulsGGcrqBFuB2RnqWYNPLM3s6wUe8zmgyqelWM7GzPZzuE+yNr/t9nnOY9UBUN5kpf9aYCkWSHwoKB0cMd+5tfkOc2mPK0eHMgqTIeWWhijVqmgXq2gVttD8NuPftagsCkQYP8A/F5gYBpYMGnne1mM7wcefJdhcp/+HoDT/4wKHxfRPvma/0H3Bfue/UXDlsH9X8ZqtB/al577b5pEIhmA5h6SIYIGqPgXs5dwr0VwxfVY1HmcConwjFP5wqXT+xK4IBDA5CWR7wci/z5QZvreWefHfk0+MwsKJTobK00AkmOvKdmNE4Jhp6JPc5oYm02m1zyU8tAs7SylW2N5TFIeTWBzAlxmMpLekHGpND2CUgROHDNHUnkypGhoTY8cgVTGPGQBbMBlTZ+dh0+CGwQsrKAy41/PWCMrhCAKw1r4Ou1uJGkiPwS7q7Fk3AChdAadVge1Sl0dW4KHBCBYxBazeZTyBYGLBB3IduNmTlCGn4seFJR7krEpc+pEHGE2h1J5FgQsmQxMv6ydnT28e+GiKOu5NF3TWFn0MIgizJVmlARLb0h59Ay9LMAmOUFCshwJrhDc4/2hlJT3h0wHAkdifHGh4c/LrJCdUYKpBhoSDOAvAmQ8pDMMiCAypbbykuQG4hY6gip8T3VqaLoddbC0uKSFZWdv18KmKDlnR4fSZ/mYDBVAQ7ZlMU8Zq4WgEGjw3Q11AulNR0aM8+mUj6m01uyUj60jLGa0dWn3u5cWgmREfps77wekBMy6zpGYhwRltdDZZi+fKe8L6dcWbZZ+Jnim5X5Tws+D99s0uJljJr5MbXMyat/M4LV7VgEBPs4PFnycUzPlsj4Dv0agj3PYPBGtZWzhWPbZeYinbJ5MxRmycpM0eY7p5wgoEpwjSGjsFM4d2hiMVVSsLC3Ke4zdSU7LdoeJ5w19P+cPD04CkJy8mx6DWYFrPEgTWOhhl7YA9Jai56PumTE8GfJA30PJwZXovA84+WYKu1zcI1nI8voYosXr571hYcBDLq/DzMoNHGPYD8FHVpC8b3yteJA1KTY7iU6ebeuWyag5HvnnoUOHBGKSRcl5wT+5yfq0b4Ezks5bUIv/JQaEO/R4pjsPzASrdE/dGvn/M/aeQZJd15ngly/fS+/Km66q9o0G0CAAwhE0IDwJUQRFkSIl0UkjUhJld2PWx8bu/pgJxWhnZxWciN0NLXd2JI1EylCiJIqgFQQ6OMI0Gu1tVZc36f3L93LjO+fezOwWRtpmFBtodGVlvnffved85zP2DOM6VpaCGqFzbyHLkO9D7wENtQmqc5qsfjME8cga46SX4QdkS7OA47vgVJXfS1ZIjGxzM/SwYQZ8TTbVZIpzeCLm28Zgm8UR116jXke5VJUJJk3T07mUyLaYki2CHYZ4OqTYcdKprbM45QR9VKoMyAmwuLR/wGAcFuKmgOF9l4qT3l0qJROP14CTVE2Q5NCj21UWtC0gxLPIDBhs+Jcditnn1157luOOQ08lerIScOFzyLOFxbDu7T0/QIfplDxXOvSOjAvAKQEYjifPPJnfwhDuUoimAUcEuri3E8AlsMnrTnsBCUaIxbFv34KweSU8LRbD7Ow8Kq0G6rUG+nX6hAVMN0Aj4qPNIK7JMbz2xpv4vU/9N0i3HIxPzsElc7HTwY/feAHFXAN/s/IcVqPbuLx5CbE6cDQ5D283RKKbRrsfRc2pwZ0OEZ9zkR7PYXOziJ3VIkpbbeybT+C2t+VRa1ewvMZQNErZQhlIPPHYPWg29qgixNbWOpwYPVHj2C0GOHbkANbWVsRvLZeJo1mrIBaNodPs4fjRW7C+so7bjt+O22+9C6nYYfi+su4tYG/3OVt38F7SxqBTj6DTrWFr9wJiyQ72KmvCkP2jP/xTkR/NTi8Is+Xq1Q0EfgYumwnQX5arTxNWGX4jBbXrCiDF+0lAWZjwYpAeleEL7yHZkfSkY1Mmw8teFOOFSW0AmmR16BnA986zLZGMocPwpngU1ZCgiQNUO0gHQMFz8bGPfEC8B5959lm8du4KMlN5RLwsHCclr8U05b2tHQnIK0xO4dzFiwjjHiqtlkh6U24c0W4H2ZSHaC+Oe04cwnjGxe7VXdx/5wH06y1EfQetXh1XU30cvPt+TExmsP9YG45bp5EKXIcy8JYwyIKe2e/7TQNcsqFrwO9xkOpg+XodD9z9GcSSYxKG1O618MX/5/9APpfD2ZOnsb6ygfc+/AhuPXEcf/RH/1EsAdBp4Kc+8H7snnsFt3vriPfqcN042mQnux5mjx5Bem4KTeOVJ+x93otGC14QwfVzl+E2A/FQZCCAm04K45JBHxEni0h8HEcf/Rg6mWmpLb73/Wexu7MjnnasDV566SW5p+P5cXzkpz+KZ5/9NtbWrgqDi38+MzeLd737PbiyvIFqrYnnnvsH3H78MJygiwl6maZz0sFQhthq1ZAfyxn2A2tItQ/ha8l99/tI9SLIoI2CW8NYsIzJQggv46BMj7iwj0Q/QKPYQaU3hVsf/Qy8g/ehCQ8vvPAjtNsNnD9/GoV8Bj/8wfdRr1bUY5kDV0TwxBPvw775JfzZl/4UzXYNsTjRHjaFKcSdAv7V//Q/C1C3e/lZLGSaWMpl4FMxkvTEk4/7Vp9dNM8oMrzJLuGkh0N97nERel2ydiCz1MVmsY7L1xmWl0E3dzdyhx9C0t9FpnkG04nriMdaIrtOe0kkwh5i3Q46zRgaVT5XHWQSPBc6qHWBRnQa++/7OBbv+YAAtS+/+n1UqmS5NrC6uSfDxm8/8ww8NyLAJetd2hTx83PQ91Mf+mlkcnmsXF/DD3/4fThuFz2mVnfIIqLNAeWlHakZe20H77rvnfi1X/o4zr7yDHav/gMm0w243QbiEvplkqBHnldhqRmGpZwoHFjwT6yXt4Ta0AqEtUkcDoNmAspzI6hWCbj0kEhycMo6nkCKEhP0rObAngybtOwZ/Y4Pv9FF0KSsk+cv48jJ5ozCScYEvAxjZDYSIKFBpUp7CeNsl0NMHHsUB+77CewELp59/nlsba7Ieu3V2qjuVaWWqjYqqLeqA+CSzGWeQY7DHqajQRv0BszmcOTYMcQT9AR0sba+hkuXLg5snFj30E6r3eEg25e6qE9muBMT9mrQbgjgSA7lk099EB//2MdQ2VnH1Teeh19aRSbG/TBQ5RsTjFlv9NpwgxaiQRcBeyaqcjjo88j8ov0UrxfrGe3bkukr9DUlAAAgAElEQVQs0pmcsDEZjELrFFE3iT99RHoJ1pBrVy6h2ekidD0UZmYxNj0j5A1hJ0b4uQmsNyRlmYCxhvMo43K73MC19T0U6774+xFIIePS6XcxVcjilkNLnKUgRl9OqZ80DGXQM7NPtciIATMtWKnBJJZ2pHIfSWLve9gpNXFlZQurGyXx2qTHJcX06uxk+l0pwXUNCNHB5BcI+DrgQRIQVMalZSEOFJajXpUjFk9DkpMx6h9Un0MbKPkjQXOspZ2ymwhcKrNTpbqKYnDN65d4fxrpvNgQBA5bS13HpFUHDSRjASbGYti/NI59s/R15nOkdlI0zCEjPtLnPh2VwJjVrSLWd4poEcDmkNFqywg4hYEofqbyBC1zmB/Lw+X9EX9L7gtU6bFOZC3H+lNl/hJExB6PMdp8bxKKROs1VcKwRpPPa0KgFB8xTMsIkM3lkaGd0OSUBPZkcwUkE2n0erT74fPGp5aBhC7q5Qr2NjcEtPQrClx6sqcYlqIkcavikcN/PqfsL4R1yPPP1COakWACpFj3GvBNmOqmLuezLuFgxBbI6gx6SMZ4ljgKyHOv79GijUA9ecUemr6DOltyL4NEdgqFmQXM7z+CdGEae7UWtkt1nLlwCWcvXZFeghiD9HYCXCooSvCVv0sPwL6C/ZaAruorq24k7MF0LXOwoGRXAwaPAFsDO7IbwmnNgrTx3QaQF2CT6lAJgVJykCFHGoBXe0oSAxSX0VBUcWs1KkGrFJWcDWOdIExJ6ZsUd7LPgxFLD3j7Fnezf0WGFeZ9K8ZmQFEhPCnuKJC+9Hiq4JTeOsZ+wRWiAmsO9rPF4p6QF3a3NhD5rQ880b+ZuWSbQPu7lTaPgmvDlG/FFgaghflY/wgHNZNOaWrtC9npiRD7jIGtTaEwAIgObgw5+ybgcvA6FkAVYE4v61t54t2Qbm5+9iCMx4C3Zs7ylsClTU2+uYHQhUBvCgVj+OutgMv/HGB5I9vSXKEhjjqgu9tQO1mUAkhQNtYVg3EWq/z4NLW170EARgJZ2skPfFMY0tNoNNVfkjTtCH02yLhMIptOiyxHGIySBmc9PDQdme9VmJz0hJMJHlOWyQph6nJd5OIEMAkELS4uYGpyygRxmIRlgwnTw29za1PSSgn4BZz+EJyLEVhgsURGiHq40Hg96PSEwRNh+ibZRkyJzmSRzxK4zAloyQNLQDuCdZQCayeGNv0z+T7jcaTpozc1jWSanosJCUFZXVvDhfMXZIMpZDNIkLpM/5s2vd0KIhWXw1LsFUzClgFMCCKyWBDpPG+dExHWI0EdAkcEpsYLY2qeTXBPJMrGE8YhK4yAQkeeiS7Dgjod5PMFSXcXnyE5bJWuz39WU2QWOEz+7qLeaom3GB87gsbS1IppcASlRlXSdjkNImDJxoqAqPhs8jCSiYhJlhT6Or2A1KOSzQjviywqKRDYvKlshwcaN0hhS5rkKO6fmnCvzAVbDPB5Ek9NA0xZVh3/3bIvednIqLJsyGGKn77OYJ8cnR7d9M+jf0+eTx5+As7R40+TMi1IZu0b+Dm4WQ9NniGgC4FHfhGw4nNG9pAFDHkvRvcB/rkGJ2HAtBW5sn1uzHrnz+TPIWV/emJM/BCtHyMBY/4s/lK/HZ3g3vhryFbm37WG9bxmNliIn4/gDpsI6xPJ1yDjkubv1stHWbIaHcepsHpM8kBSpqImQqrflc66NZSGnjYExIwiR9Yfm5fR/VYn2rpsLADJ76Ws+8iRI4Zp6Qt4ubq6Lt/L98r9Uph14j2qJtM3rxnrhUnWakB/PQGlNbWavpU6QbSFpQaA8o1wrfJqssDvCjiv/otqea8+nnJ0E4Al65pMRjPokckuG1yayJvptPwsM7Hkq6hPqppmWwY6nznJD3IgyY4cwFB+wffAAoaApkotzGEuB7pOlMkEYbNGIJn7dKVaw9y+RXm26CtJYFLCuDq+BqF1CMzqfbTnnr0OLABEbiwFpxqax2IayESWqt4vmxypZ4880/LLSg+0mCK4K4CVaUC4j3EwIiwwYy7PPZINtg5FQrTIbu0qo1wSXJmCHBDgbGn4SIdS+oZImYOeNsBcCzn6IiXTaDfbUvRyn+Ka2dvdU7lJOoFI1EMyJCMtwcBsBGS10MvUoc8w8OTM3dg/th/HT9yLcrmGWruG85tn8cW/+yIuYwX+bASVbgnHMtN414F7kAqy+Pb3XkIHLtrRJg6emEaxtSGNyOWLZUwV4iI1vO/+W/Dex+7Ev//9L+LiisrVxvMR5FIulhamsHxtC/e+fQmvn7wqybyTU5R6JoUp1WoWkcnQwJ7MAx9+M8D0xCQ6dXqVtvD0Bx/CvrlZ7Jt+JyLh+IBtZQFkXsvh/eqL/xev587eKkqVZRQmomi2y9ja2saPfngS6VQB6dQkLl5cQbvJfYlhGAk4ZOp16fuURCqWEmlxMkUZL4HpLgr0aSWYE/SRzY/JoLNcVUY6Azq0gdBVEnXiaLaosghMA0QmJs8o4sk25CNEvdtFzemjUW1iPjuO6toGEkEP+SR9C+/BfQ/ej7//wQ/wvR+9iPz0nHrpySCGjG/dG9LZPE6fP48W96Z4HNVWG9lEDg5B2EgP3XqAd9x9FPPjKWxf3sSDbz+ECNkUTXr6+VhJOlg6cR8mp7I4eIxMZjJ3KUmklQU9r7kHKhDvRNqIICVFfRBSUaEgx9VrNTz0jl9Grx+Dm4zBTbj4v774BQkLPPP6Gawur+Lxx5/Aux96N/7dF/4tUrEo0G7i6afeh93zr+C4s4pouwo3Fket66Mbj2HpztuRXpxHyyFri4NmIM7E4NCDv1fF+RdfQY6MMbIxo310EKIZRFDvRuHEC8iMLeHEBz+Ddn5ehnXFnU28+NILMiBi8/Tqq69Jg81Atp//2Z/Fc889i6vXLkqdx2d7fGwC9977AJavXxfG/3e/+yxO3HYbsvRfS5JVHyDOoS73XgI1tBhwIuLJOFBOUJpLgDqIIMpgvnYV88kOJoJVpKNFRJMRdOMZGXy4vo9muY2mt4QTT/4LRBbvQi+ewbUrl3Bt+QrOnz+DTDqB1175Mfb2dmRwzJqIi+qxRx/H4tIhfOlLX0a9XkbUpd8wz4M0Es44/sd/+d/izI+/hubmC1jItTAdjcNvtNGLEOChFE7ly1zeYl/DOpepzrE4gij5UgF6joaQcV1sFhu4tLKNfphB0zuMzOIDSCVcZIJrWHQvIYo9xBjAFDhIU5bHmqoRRbNBkCqUNcLZdKsbIkxMY/L2D2DuridRiQDnzpzCzvWrqLUaWN7cEOLAd77zbW3ieU6bvACX3qb9AB/7mZ9FfnwCG5vb+MYzz8CJcLfy0e8wHI0e4ty/6e0G+O0I7r3zPvz6534Ol974DjaufAdTqRai3SqSAlpp0J4qzozc1oSoDigphk0mIYkCDLAmCERyKWxvECxlQF1GfZ/FD5xScdYUKkcUFYt4PiurS5LFQwf9doCg2UPY7CHiq6Qx6sXRY1AXZwQcRKRiiBIp80gEI0OnDy9kYnYXhSMP4+ADT6OZGscPXnsN165dBPwmIm0fld2SrP1qvYx6syQel1zobj+BmKNBnqyjIy79w6PI5Ao4dvxW2aMd18P6xibOnTuHRrMm94LDv2yWntIkZeja517Ac54pH0G7LntHsxfFI0+8Hz//iU+iXSviyqkX0NpZFuCS56movTyev7xMTTidBqLdFiKttkhbJUVeQAJP0u7JbCVo2Wh34CUzkjhOhlbXkFJEPh+GqFbr2NnTxr6zs6XJ3rEkxmbnMD4ziyZT6AXsI1O6g267oZL+iFpRMHTEhysA4rWNPZQavgjEBbgUa4EOJrIpHD98CEmyyQxwSYmvevMMqnQDwFigj+vKBJIIvGj+2fR2fXqk9j3sVVq4dn1bgMsuWbluCq5LdQVrTtZuCmhI6I21UzSkCrV0MxiBgJs6ELXApVQypqSxv4/23KPvXf77DaX3kLw1kM2Jltqw/UYZl4Z8FQhYPwJcqsOr+qcyXEoI2gpmIagj4fUwXojhwNIEFhcKCHp1s0fxO9SKJxIOgcu17RJWt/bQIsOXwCWJKCaAlvsb1VxT+Sxm8jnM53MSHCXAJX2xyWyMsUcLhd1vhOJS8VsmrALF2hvx/pOUwudfgS0G4+h/U7s02hh40oNOT89IoK4lcXD/5CCab07WNavtvoNaqYzdjQ20q0WEjYoA4GTxsn9kryBAl6NEGu3dyCgnwUmBS0sDlD5UFKCaAyL2RL76/jMEl5iAkJnE85HrVOXPqXgU6XgU0X4bTr8l7D/eTQ55ufYYFNWgz7abRjw3ifzUPswfOIrC9D5UWj3sVVt47dQZnDxzTkBL9q60lCLmwP1RAnjIlqWLC88YsQXg7qep7rKnW/zJsBkFQ5G+xICXomSwNme6nmWHHnhMDriLJv9EASOVYnuDnoyALFVWHChb+0K+zqBnMn2MYDny/tkTKTlM1p5AGlrf84v9h/Q2XAcDMFPBUlkzNpNhlBFqgp+0T9TPNfpZLFZo1ZwSkMzMlUxKVIlTExOYGJ9ArVaV4Xm5uIvIb/3k4+YxHXrHCUBlgbyBlNlcOP3thl8DQE7fzuA//+PmW0EY++fDSYcBGkUrPwz2GSC1AlwatuWoT+Zgr1RwZXBTjXzPNpPag+mNtQwd+bsm+n3YvA1TwuyH0CmVMa42i4k3R5KCzXUShJpsEhP4wQvK5otfcrlG5OCj71H/fHjFbtxcDSXeMkJNE2nNaQkGCctFzFUpM1CDVTa7fB8ib5CQGk4rGA2lqeghD71eIAAjpV0E3NgYUH5KeTKLVAEuuRDFxFZPAAmWIdOMzb0EVGijwu8XhN+NSvgFvyhZJriysLAgjEtlgxmpAKnE/QC7e3tYX19Xj0dOQgisxF0tAI23jV4BTYyksW+v3RW5Jr1qEl4cY7kcCjSfzubkM1gPPW4gwt4jcOXSRaavjEFeSz58DO1I0NsyLpPLne0dXL1yRQAeCdiISc6nTEAnx8blS0yc6fdhksEtSNfptAWoVDBLG3zK9CjVJjCVS2cEXJWNSnfYQaHfpf8ODXLNlIGsFDamuWweyTil8gRj7PNg/ABDNUnmPWDhxSAGTrh4/cm+lOXCNRuNoNqmfFBl8ZT/02hZJCWGbSngJUEEsmdNCBDfM2+WsN/IUuMkyQChg+dZ1r12rfos6LTJMoXt37NTdpkuEag0CeEynRyZbMgUT3yzDBA68ryM7iH2ny1YNbqXjA4TFBANoAXE0OOSoA0HDPyMmiqtzGGuVwKVtE9o1DVQiIAkAUtOpiyYJjYGIn+37GGCVboJcb3ztShfHvx94/mhEyT6p6ZFBpdOctqle4gtrgScNslvdlsTEMowdPXPlGo/5J0LzGSmZdoU6PeoHIa/Bt4rNkHUCCzsbFgACGNHIL4xJq1cyj8xptfPZi0BlFlDoND8rIgC3xaE5u98jqQAMb/4PSw8CFzyHpCNSpbq1pYyUtX/Uw9dfr9lXerhqkFU9hmRnxv0dK+1xdbgSBKRiJ4xOk0zwCXhSb1RwiY2aZEaGqeHqL2+Zq5spuv657zmdNuil5P+if1sw7A0C7aqD4++mrwL7q+UjPCzyHOgqYlsxPnMSQCHJKzbCXMIv8+gMj7jPUn13t7ZRSbDPU6LeBYOnITrwEhDBVhAcg8Y2JhY8FlY8Ya5L6xo/Tz8gWRe6zPHBsYWJxxMWb8nbfaklJIGR+MFZS9nY2R9rYxPnBQlssfpIJJAJ3+Xgkc+ry+yYvVpJEM3RLlUloKEzEHKDRn2wGfRjbgCpnSaHXRaPg7sPyAy6zpZPfQrZjqqE0HeywjY3ug2wdjYORY8c1O4+4F3YvO5S7jj2D3Yd+A4mu0QVaeFSrCNL/zH38GZ7ZPwxyMIvQC3ZCbx2Q99BlfXSthxPSweuQU7e+s4ff4FbGxdRKNWQZIAhx8ROXAYaSKW6mCnUkaRAcCRBNIJF+M5St6BcrGIB+4/gfMXzkgzW6sHmJxMYXenjJnZHGamKa1vIej00SiFiCOLpfn9aFT3kMv1cdutR3DbwScQi07K/VEbCD5XBJ1jmsgpwW1aKDM1d7e8ivXNi9grLyOR9FCvt7G328Spk1vyrDD0gdeXrLi4m0QymkWnESCXKgiQKAwH+Ign+kikXGSTSfgtX6STuewYNrZp7cD9kvfVQ5PSYY+ADH1XfcQSngzFaD/D4lL2eHJ1ul2pSbj+u0EfGzUfqVRO/FyLO1s4OD+FSFBH32/i3rvuEsbpytVVfP/FlxCmKJmE1CYcmpD1SWDj0vIK6h0f8UwGe8UqYm4Soc/BWwuOH8X0eBRLMzm4XRf3v/0A+u0OyrsleIkIisk0Fo/ejempPA4cYaJvHVEyOxmKEWmIryGbS9ZVZMkRDJOBDhro+izMPaytt/HgPb+EWjNAbnwMEQ/4D3/0fwoYcunsBVy/tooH3/EgHnn8Ufzu//ZvUMgmEO118f5H3ouVU8/jzmwFmWhPwIiAnyuXwfjhA4jPTaNOvjX7WWHz9JHtuWht7uLii69ggmysZg3ZTAKtbht0w2wEUbjJaRQmD+Hwkx9HOzcnAzsyu3/0o+9LKjf3zFdfeVWAJzaYv/Hrv4GXXnwB3/7ON+F6BGhpI5PHXXfcjZ2dDTSaVXzvez/E3Xffj2QqixitLzoM7EoLS4gNxdrGmrDDOWjN5XMyVODrlClPpxqkXkd7exVHxx0cTlaQ6G4jkYoC+TEdtLcaqBTr6CT34/b3fxaRxbchiGfQataxcv0anvuHv0c2k8KZ029gb3dHBn6sifgsPPzwozh48Bj++E++hGa9DC/B86GFSD8Or5/Df/Ubv42188+htf0SZpNVpGh70AmQSCfQIyOPe0eo3oJsFlnLEtRxEjFmv6AX6SGgCSble4GDvXoX19arcKMFRHK3YvqWx0RmWV17GQe980h6dXgJT/xKPUos+by2XQTdKLpOV4A4el7SlakZJpE//gSW3vEBtFIxbK2tY/v8VVTrVVzfWJca4Zvf/MYgUEHOUg7eRCoe4iMf/RnM71vEyvVVfOs730bYayJJZmOHfqx0jciK2sgxXs+3HT+B3/y1z2L98o+xevJrmE+3xEIkFuXZRA84PfClojN+gXx2NShNhJl6jpqhmAwU0UPM+gqGlChzf08I41oGd1QYE4hwDYtGvO3VL08aew7JKbfuhOg3Q6AFRHoc9MUQ4SCU1jZuH/24Ay8Xh5dioA09nOkT30XUB3bKIXKH3ouj7/kIwsklvHbpMi5cPINeswqXFj17JezubKFU2UOtUULU1brI5RphoFyEz7j2LtyjyRC79fYTyI9NyFm6ubmFU6dOoVwuydCXYDDtZDjkZLCFnGvizcalwDjsllRi9DF98KFH8alPfxrRsIsrp15CY+sq0p4Onju8jhzE0Weu20CkXYPXbSHe6cITdgPXnLL0vGQSKfYObgxVqhSElcVwEJWX0mKCYSG0fKH6ZpO2QcUSUq2GyE3hxZCfmsX0wiIhSvgMAuXQIVBPbidC0FoDyMiEbfZCkYhfWd1BqcFnIC6MNrL/vEiIfCqBxelpZOIuErTlJBDDfp2DXWs3YCwXhOwgDbcJjZU6Sxma/JJKTcg0/AxxlGtdLK/t4trqLupNhs6QBJSA6yVk/SsjTAEgla7aJGPDEDZ4o6gKTZ8/2nvbimxQlI78g+1FpBY3tdKwdh2lvumjIKCz1JjKuLRScS38TMI0VXsDWJDPkwYW8WzhY0ceJXuAvl9DzPUFuCTj8uD+SSBkD8Jnk9dWe61I6Anj0g8i2NgpY2VzD82gDyIMPhl7ErjHebwGXpElP53PYo4BrbxP9HO1wKVHX9A+OuyPhI2j/qgCUkldp5W1BQRNEtJAoq1MR/0sPJsJVI7xa2xc8hkyqawGtVK5xec85COt95C1X61Swc7GGhrFXXQrRamt41QRkOHp0opJdx5rnca9iF9yJwxqzX7TtkYyFBEiD7EQIzN2hsAla84uw31JtvK7SMc9pJMeEm6IWMSHa9RW9PJud/qSKE6peC8SQywzjuzEPBaPHMfUvoPoyHAigtffPI3XTp1GrdUU+zk+VyQ9qMcmnzbr1amycM8A7rSAUeKuDa8xxD9jBaj5F6azUbBKP7cJAlZQeRRI1OHJoP814LKQ2kxmBpnwrMkkGLVNj1vW5Ao02v5B8HrTH7BWF6CSd4zrzyiStX/XPkCsLQdqN+2K5DWssNko31QBZ8gk5lESgNKQsXj+iuWXgJVklGfEWqxQyIs1GvvEubl5sVMTS75GHbVqFZHf/MnHRoiLQ0TyBrBtBHyzm8GAUTUKyg3gDNMGDlBl87qivh6yJ6VttDH3I8Ci/RmDm/gWwKX8fHvhDCvs/y9waTelQRKbQbHtvw9AFcP2VBanyiqsTFRBB70hikRrky0gZ6jhMGQljoKitmkcvk8rdTQ3XlfooPmWxWoXjQHGRKouITRDVpSAWMbPjfI/NhtscvioixciG26ZytDnRMFMpkRTxsfXI2WYGw4bDwKXlKZQusjDXd6hmJirjwkPDAJdfABkwiCFCqn9BC6b8lWrNwTQnKPPBdmKZNwNmFhqqszJ4Nb2tpiOc3CboAw2m0I6lxHgkrJxshHpjUVDX7/VEb+rXotToz7SsYQAl2O5PMaYdmvWoQU5BNU3slD1kAhRaTREGt5s06+QnjH0UXPFz49BJGSrZtMpZNMJmShzk5uZnMLkGKXenHzRUISHtK5jgsf09yPLQK+FFhx8uHiNeA+Y0s5iVJia5kAVkKMfok1wgsCz8VUk0M01kydwaQKN1NhWTBQErBB/0aAn0juyaXmP+bBzsxevSoK7vE+UXvMzGMDGgmmU/BDolvdvGFj8GcJU9TXxVxgUNGIXCbdSybV2NQwxkWpoMps8KwbA0INbByAykTH2ACJPNXRwWVEjoKV8NlsoG+8Z+bvWR2NkU7bfJxYFBuwVEIcUdkcZnASDCLiK7D0akYGClVvzs2n4hy9gJTdzylbJshS2UJSbqAKbQ/a0kaWI7JEglD7nAz8VMWS2jFiyH/U66eRN5X4MTuK0ngEolE3yuZKj2Tzvw4HF0JfXsi5HGeFyTwy7jy/heHqf+KMEvGKBJ4WbsnOHYJxJURRDc32Pek95vOpEjbJkmYySTSj7PV+PMuZA/TBlsqleunLwmH2J6cS87lbOKvfFygDMhI2fle+P1+DQoUNYW1uX7+HhdPnyZRnw8PDi3yHDkOxM/tmwiBquPQvwWobIYH81YNzNoPjNxasEQg1M2I1FiDnfbh60DQdynELq9FTKZGPIPnpGyvlgnw9z5TXJb5jyLoFFAjJG4ZE1nlSZvXrE2DNSnNG16BXSeQTlckUmxxYAH95je5Nl1KrFg7nxUhaZAAplGus9VSCSz6zxLTYApEzQ5TyzoVV2LWrzaecuypyxU2ED3Mvn1te3agA+k61WXYAr+ndxr+T+KgMmyaaiLUZH2Oo8uxhQ0m5z/4nL+VOvNbEwv4BIP4rzZ87j8KHDWF1ZR6lYkb2PYU8cCFEntbm5Q1tCJNMuppNxtKKBgCAH3EXc+8Dj8OMFNP0+1upraPirePH5r6EZbGClvIFaq4vpaBo/8cjDWO2EWHrsIYT9hBjZf+PrX8LVC+dFXpRP09g9jomJPGb2TUi4y9lLy3jzzC4mxj0k4kyC7mBiLCXhW/lcEuVKSZ8Nz0Gp6OOO2xbEbymVDrB+vY5swoEXpuCGebQqbQEu5/dl8PBDD2I2ewxOwJAeV6W45owgk98ytXntojwr0UYYaWG3tIJGZweValGsCZKJAi5cXEchNyFrlob0k2NZBAQfA4+EH8RA2TibePoyN+VzOVFai2TRawaYmpoV6SK9Jemz1vPpzTuD9Y0d8bOUgK5YQDtAGfZcu3YNKyvLssZSqQyKxRLyuYIGjvU9XF9vYXJuQcCJS8sXkcknyG9FMhoiGQKFaA4/+diTaPoBvva979LODmPjYyo/jLoYm5rGi6++Dp9BVIiiUmnKzxXgCh2k3DTuvfcoFudzuHZxBT/94YdQrRQRc2PYLW2i0okjk9+PudkJHDzcRsxtC5uFDNQwUhMQg3I2YaPzAvUZZEdf8Dp6QVyuxekzm3jPA78MN55HPJ1E6PTxB3/8+7KbXr1wGedPn8eT73sKjz7+CH733/6OWIP0uw2875GHcP6V53DnTIhEpCMsVqYnxwoFjB1cRGJ6EnV64LKo5yCCz1MnRHe3jLM/fAnTPK9bDWSTHtp+C34khlaPHpcppHL7cMcHfwHdsUUJU0ul4jhz+k289NILsne8/trrsoYEuPyN38KPf/xjfOObfwcnypRZB6lYFnfedgfKxXXU67s4e/YynnjqY6CILz+Zx9Glo6jUKjpwCH1UG1VUyiU0m3UBpllHMYSBKo18NoP11WV0dlYx6zSwGGwg1dmG5wTwxqcF2Or7LRSLNdTiCzjyyCeRvfUd6ESVicZh8Fe/+ufCkrl06bxI3uP0JIvxXOjgsceewG0n7sIf/MF/Qqm4iUSSbJEWIqELp5fEf/Ern0d14xWUVr6PMWcHbq2BONtjApEGOCPzRQE2Ryx7KFF2U54M0CWZMUZmEWuhGNb26jh/bRf9Xhyt2CHkD7xLlDSV1Zfw9pktTOa1hkUvIsxOv1lFv+nCQwqIa+CMg7wE2dWDGNJHHsWBdz6NSsJBs1bH2umL2NraxMrGmniQf/3rXxdwTxpUBlWIBJygRYAPf/inMTu3IIzq7/z936PZrCBGyaNfkzO5l5qQEA96ufHc3re4hM/+0i9h68opLD//FRzKB/DCtjC+paYnaCmgxTDpmWEbDv0lKQo3RBL+3dDvyc9QSaeCHQL0BBxwqo2KngPsiaj04EBbujRTP9LqirLwHpg802+r1tXpEOwls4/X20XAobIbgZN2EcvS65K4cxtNvyHfT6ZmrfRD6w0AACAASURBVJVA5vBDuO3RTyAycxCXdnZx9vybaFb2EAtClLd3sLmximJxB9VmUZLE+V69Pof3HKSoUoJ1LPfGXG4ct93xNkxMTguhgUPV1157Xby7JXAOVGLE4fttYXCRBUbgktfBIQgekqkeQa0bwdvuuR+f+vRnkEu4uPjaj7Bz7TSyMQ6mhcAugKLoFjoNRDo1xP02Unw9+tsaSyb2BHwfBC4dL45qsyUscw5/CFw6iSQSqYwAkqVaHds7e9jZ2xXv53Gy01jTOS4y45OYWdwPJ5mQnykpyMKyJYhjwiYJAkGZZgQuL69uYq/eQU/k2lH0e+RiMljNQZq2aE4EcYrZmKjOtWPwSWHokR0vRBkrJVbmLRmIibiLqUlmHqhUX7Z0YZAmUGv2cH1jD1dWdlCpUyWoQ6KYR7UIQ+HUbkAltsbXUBsxZRsOneAGZI8BjmBZarYiHgApWj+NKpy0BhpBNYfoyGCAy/U9AC77lHHrwH8AXCpVRkNQaKeiuL+yLm8CLoNuDZ7TwVjew4GlcRw6OC0sarrtymBd5wfiu8xQMz90sLVbxcrGLuq9AC0yq6MRGbzQGo22BRyzjWfSmMplMJvPIUVbCFo5BV159lwDXHbF7kUT2jX4ltsgAUdNmtdcRe3vCfBrb6egJf+d/ShDPefnF4TJz+EVgxL5paJ+tRRjzSn9lFgahagb4LJKX/zijtg7kCWqfRrPXlXtaW+jQcBifWZ4P4ZVZ9RWsokb4NJiLlo3s46M08udgB2zH6gypWUI1y+991MxFNJJUW9KMGWPQaUMUuX2FEXA4LpEDunCJBaO3ILpxQNoM40cEbxx9hxOnjmD3XIJ5XpNrL6IVYjvswlLtgxL+nXKPmECmYSAYgY/ijnx/avijWCvqt8MAcPkMgieIWtRA4AtCYc4gaj+4jHpXW8ACkPau/maZ1KjNSCvQ0uuq7wG2ebm2kkfbjAMwWuEeKLECz5c0ttIoA/PBFVn6jOnxDvl8el90DCnIQBryTmWuMR7yv7cBoES1ObnyeWyKOTzcrbyi/88PTWFffvmsW9+n/QSjSYtogxwOdqw3cCEupkpOPo83xR+M2wgh3/J4BimER5hRAqAo2belqkz5LboolNAxNw8S5814MlADjdImRoyLkfe4gBYlM9nfuYoDVx+jlkgOkQZ/rtuempKqlp/y2YypsADJpxFm7UhtnRbnRqo1xq/LBptG2+5yeZ/emMtaKmL0/6/ySwboQrrG5MhiQFIOEkg80EaW7Ib5Ms1jEuVg0tqonxF0O52FYHnxJ+prq6HTDojDDMy8wS4FMSdzEPDvh3SiIQlSZBMgUxjbB6JoFqvSzFONicPr9mZORRyeXlIlLmpYRzcoGjaT88CLxFDMpMUU98Cg0cKNLwOsVvaE1kpA0KCbg99P0S70RAAkxt6Op7ARK4goGWBwKU01KSLKztLQESREnCe05ewjb0KpSN1kVcnEikkU2lJcW41W9je2pLAD5HwcmTVDwS4nJuewRTTe/kZeI96xoeBlGoCouKnqSEXKqWOiGSe8m8W9AzEIZN1wLg064bnEXk08r0mfZfsKrKsCPZSJskG1d5jYUaZqQsPErIWCJJS2s37ShYmQeNmq60cMu6UGg2vrDNZb4Z5xcPITNgH08bRQ10hEH198xyOQCTGy0MTwpW1Nnzdwbo1m5h9vpV1OwJaGnsJsznI2pV1Ynw1bn7Nm/coK321ICLvu8ikhfGnzCT6nroxTaOWaQ3DixrqK0qGsjDIeMAxmTiREB8NAp2WrWhBVd1wpcRRINf4cVifXFnTQsJTUF5KFCeCRJz3Py0TJL4XYaKIP5wNIVOZt4LKQ4aiFFL2fvM440Em8wM9QGSfMpIfDTQzYJSYaBNo0tcS9oM1gZY/UosCTf3WzyQG6SLjMM+yhL2Y0K2BDxBZVuw2FYAewZ0HgWpvdYbYoQ4/jwXFCVzyPW5sbGB8YkyYTcvLywOWKgFLa4b/VmeRHRapYfiNLHv97DeyeW3xas8FvQJDOcboeWGvmf2zwc+X50XvrbIVOfkf/ny7DnTOdSMwLwe0Cayye7/8HCOv4jPB6TS9HFm0iazfpaqHIVx1mTqyIOHt4/5A0E6mruZN6ntk0qvu77Z4kCJPitHhBF2ZojbgTati+/362c2ZN/hs+mf2/bPxF2P0gWpCAxWkILXTWDkn9MsysYf7jjbK5hLKP+uEWp9DK2/3ojHZ/wq5goCFF85dQrVUlen97s6eSoebLSzOzOLy+WuS0pqfKsAjW7BVQy8bQ3xmHol6DpMH7kTVy+L1c2dR7e1gfqKP4rVXMD/j4szlUzhyy1FMxAu4vl5CY2Icx55+Cv0ggd3rK7h++Q2cfPGHCNo+FuaSUrBt77bFwy1f0CFAsdTH+FhaAB21AeAQJYJCIS5gphdzkUgm0O2EyHg+trb2MD+fhRPG0aq2MZWfxfLlPcyNz2L1+jJisR72zU7h0Pwx7J/dL89CpVrVYSWLaxajflfCqwhcekxbD/qoNkpod/awvXcViYyer1xTTMqdnZ0RL9uQe0+rgUwig14zxOH9x1AvN9BtU4bNYWELsSSHr774XGvQkoLdrF8JLFNeXqt1kMkUxCaCjRgD/yQYi4yibgeVckX87jpd/n3eX8r/Kc/1sLZCsC6NttPHhfV1LB2ehOsGCNtNzGey2L1cwvH5edz3jodQ7Ph47dSbuL6xgcJkAZnCOI7cejv+7pt/L6EprQ7Z4EA85aDXr6HXa6DV6OKzv/RR5MeieOn5V/H0h9+J1Y0VJJNZFEubSCbmEccUZqbGsXSggQjq8JCEQymewwAWPi9kd0YQM76JbJx7YQ1ByPMhiZMnV/DuBz6HdG4avUiIRCaB//cPf1/OtyvnLuHC2fN4/Mn34ZHHHsG//p1/hUzSk3CYD77vCVw78zIW8k1kYkyXpY9ciORYFrOHDyI5NYaWJLZH4TJgApSu9dAuVXHhxVcw48XhMZ2doV9BR0Is+l4GrbaLaHwC93/kV4Cpg7Lnk3F55syb+PGPXxbLijfeOCXrZWF+EZ///Ofx5pun8fWv/y36Tk3kfEmvgF/8uU/iH777l6hX1/H6yUt47P2fQs8rIDWeQMbNSACONO39AGMTBQEuuRYZ5idS/qiHcqVqwr5acJp7yNY3MVY8j/FeBf1uE82IJ17N8Rh91psoefPY9+6PYPrOR9FiejIZ6QkP3/7WM7i+cg3L165gd3dbQHcqRnjOf+hDH8EDD74Hv//7/wEr1y7Ai1OiXCP1CP1ODL/5uc+hvXcamxe/hal4EV69gVjgyh7ZpYcumXb8H/3FBIkjgOLAoZ8iz1WyyyV8Iiq+Z+vicVlDFHE0vUNIzN0rQ7jm9uu4e2oTE3kyxJiM6yDKupA+guUenF4MEY+BKZTmxhGGLuq9OLLHHsexRz+OXU9VBtXrW7h27SrePHdagMtnKAFnZEksZgIStIdodbr46Ec/ivl9S3Kdn/nGN1Ctl5BOOnA7FUHFOKTp+H3xjeOevLC4H7/6+V9Ba3cZyz/6KpaSDUSFncrAIFU3dJpNCaLkXswGmIETfdeR60CfdBlO0JuRlFEJi+GA3ibIKissykAVG54obCLdH+mHGRAk4/uRA0blp5T+9lo+It0+XJ8ZPhFEBQA1yhECtqk44tkEnHgErV4T7W5Lhvxkjjd7aWQPPIi3PfkJRKYPYq3awJnzb6KyuylswMr2Dtaur2C3uI1qvSghhNzDxOOS8k5PlQa8xzx+yCq//Y67MT03L973DOt85ZVXsbGxJkNVhpmJaoAgpRlOG5kE+r0OYuwX+hB/vKO3nsAnP/UpTBeyuPTaD7F+4VVkaWPCYQj7wXhCh/1+E1G/jnjQhsvAnBZZs1qfqGe8GWC4MfXalmxo4uNUjSURS2XR6HSxtVfETrGEar0pBIRkuy7vhS6JidwYZpcOID0+TjdKtbQSuwT6vBJsVQuwkCSMwEGx4ePS9U3sVJroOXFheCao5BB/Gh8O1wDluAwi5TCLwjbWkMbKigSANoMNKUM2iicCZfxi4vyRw4vI56lkIigPxJNJBIih2vCxsr6L85fXhcke9dLyvJDOzv1XmIesNWTQbteRYT5ygxsAJTqIH61/bd1le5HR37VGHtbeN9eDg1rQuHOKr6MJtVIWMYf46nP5VsClKFVkWE6yigUuTVAULdH8ukiWC1kX+5fGcPTIDFyHrEFmTxjFleTo0Y7KlcCkrWIVywQuuz00+TywB6QqjgxO2hiEPYxnUpjKpTEnwGUErsilFVQj4E7GJRm4bGo1GFWJNXyGWePyOWNfIdfOsPN04E+Ju1ofEaycnJySBHFazdH3VVWaVniuQdSsQQfELgKX1Sq211dR3d5Cc28H8DvCEmUNIn9PvrTO5C/21VRJWeDS4HfD+t+Ab7YPV1Kb7p/80t6wKz0g7ZF4t3nOiIIqDJBg8BuZvRy+MEQo5DCDao8EnFgaiew4Fg4fw+yBQ+hEHXQcB6cvXsSb589jr1JChSzAehX1elWsJJheLkkRxlOTQxyRjTO4hwMTqipYuIjVlapReOAQAFeU24BHpocToM+QA7SnUqCPHuTsLUlc4hlMPEPDcUzomrEco6qNX8K4bLXUZiyqCmELO3HvtwGd1suS4LtNdNdgNpWTW7s3q+QSIHtAYjJ9kcHVlGRhMQINfdNEc9pJqTcugznZ9xCopPUM5eG0tWNQ8NTkJBYIXO7bJz27+BaTcfkbH3zM9Jz66haIuLlp1H83cnLTFGkTrRuFGnwO5eb6asMm0jZ0WggP6a8CXppQDvmEYsc4bAoHnpUmsUwkoMaEVZlo2m0NgE7zPgZSb5N2qB/SjmUsNDhsNC0TzAYOGbxGG3+5KQoa3MAQtcCqgQQUH7VCTgu8KgtlAE7ewFA1yLR50AZv0YCEkqxkgVU2/0zMM7JKm/KkBwYnmZRzcgLI5GNFzAlYiqSbxbDq++SL4TGlckUaYQJlfBBsqjhDQDgxoVScX0IbviGIqS/hFZxgiEzYhLlwYVcbDWFbEkDjL/pbcnMTD0G5L0agGoYolYoCXBbGCxibHMf8wjwmpqYQz6RQbzVwfW0V11evY3VtFQ6ZYP0IOk3K69S/J51ISqI4peIM5xFGpEmwloeLO6aZFNVbTQEs96oVNFpMH/YlAZqfmQ87mZ3FUlH8PVNJTlWZnNtEu1nH/MyMsC6zqYwkjtP5gWwhLiUBWOSBV9BMN3agWqvKdECk4tmssC7lF0cUJgmcgomeE0FLgEtNCOT38PuzGSZTq6zbglwi3WbRbdAFu/Z7hhLOjVCZhirz4XPBkCPKvDWZ3Fg4mPVnvStsSjavGT+D9bJQOYBlUxomlzHTtVR2C/oPgYwbGWx2ECDPu0kTF7DQADzWc08KSaaxc1Js2JmjoJT+8/BZHb6WSsL5a/S1eHPER89MaGrNBmrVurA1LLA5lIITMGJhalLdjezZ+kbqZ+Pn4sRc4igN44wHkwFijD+hsigZmEHrBQXBuaYkYIZFK6dV9KBJxNWvxYKQAvyYdGrzWcQU37wXy+azgKMeLHxP6vszZPvxStjExGEJJse/RjK+RV02ZNmP7v83g3c3gpV6L2RJm/s5Clza+zt6D22ByAnhiRMnhJlVq1dw9OhRnKdnnTlQR9/gAKQcYeDaPXgUuLQ/zxaro2fX6H+T/y5+SMryfatfo5/jhs9k1jBfW7wrDagvvxsdgWV9281evt/UxLpm9UuT4k3oitkzVKqtzEuSfsbH81JsCYslDKVp5yLxJC5ch356Fqo/ai8aylDKWjjoZzMyPxUCmntmi3Tdi0e9OUcL/Le+hxZcvPE5t9dycL1EHsZPSK8dUwnIb0LPUV8iKcSUrcvPI2JCYzvAdGtNI2ch7KBRbYkvJxM2ywx/azTRLJbQrdLaoYdmEOLI7cfgd0uIVnaRWpiEMzuPXimJ+MIJvHB9G2evXMbb7zyAYPccDo8FcPt7aLfLmqSNFBpI4Ier13H3hz+IdLyAneVlVLeXUd9aluRPJjVnx3Liv7yxUcHRw2NiMt9shpicHEOjQcmxhiakki4KY3lN4Y7FsLe3i3a7j+MH89jZqaFWYfJ1FH6bqaJJ9DoBju7fj0sXVxH6Xdx++2EJnFmYW5Bijs8Gz3YqKXjd+M9kN0gjzX3JTePa6hWUqxtwPB/F8rZIGinVzxVY2BJYrElYE6WsDGgJ2iFmxmdR3C7K3pPOpOCHvjCb6m0yDQk0ciBH+wtP9jPuX8kEQSoWvmSBeQIwNxsh4vGUFM0ETFkAc08nsz0WS0mgIAeFMS+FTjOCeruHnWoVF9euw00BqYyHsNvG4uQU/EoLxdUSWo0Qx255O6ZmZ3FldUVk+akx1gkH8ed/9XX4AddQXIJ1WmELfr8Gxw0ksfXRx+/B/L4cTr1xFvc+eEi88Xj+J5Iu0tEZxDCFxbkZHDzUEnm42ydwyWCWqsg0yZwiqNVuVeX+8DkKQvpYxxGLJ7C20cR9d34a6ew00oUMumEXX/7Kl+A5Hi6cPYdL5y7i8cefxDvf80787v/6bzCWT6HXqOGpR9+LC2+8iFR0F7lEFOkk/Ul9YW0eOH4E2ckxdAImyWuqOQt7mhHube3i4sunkIt6iNG+hYFqZPLwLIqm0OkSaM3ing9+Fs70IbGm4P16882TeOXHL8s6eeONN1Cv1TAzPYdf/ZXP4/KlS/jqX/8V3HhN/Giz7gT++9/6l/jW1/8ArcYarlwrYnrpHfDjU4gWYphIcThMn2YyqqiGaUqzQZCRTzrDtoTBbzyvO906+tVtpKubmKtdRba1DTfsouMmENIfM+JLMEfRncH0A09j/p4nUSc0GKPXVwTP/+gHuHD+LFaWr2Jrc0MC1FgP0ergqZ/4AN7z3ifwR//pT3Dq5MtIJfmzG4g5cQQtB7/w8Z9FWL+ElTNfx1K+gQRTVru8p2px0O0QAjIeXVHWSSGiZMTFGZKgTTL3UtbKYTSG9VITF67toR/E0YnT4/JBCfHr187icOwCUl5VGcG9PlKyT3eZuYFIi2oV+g/7aFVp1UAf3jFkjj6O409+AhtMQ+e+1vSxurKM537wnAw7v/WtbwnbVAAz+iGbmp4+ZZ/89Kdx5MgtMnz9i6/8Ja6tXkU64cD1GV7ZRxAbR4cp3QziCPuYnZ3F5375c3DaRVz/0Vcx7ZSATl2k8hzSSkvEUMgOZdi+KmlizIwGfAEuOUiLScowLZu0fuWZwxpf7SBkr5YwCDN4NmtA2JYC3GhIiZK1KDQnqSIqQZchfT+pEuoQCOsjZhKhlenlwmNIT8xDt+9L3U7grh26qIYJeLO34o5HPozc0nGUOwGuXr2M3c1VAW13Nzdw7epVlKsVlKtFqZdENSFKqQgcj7eLwA1reCCTG8Mdd9yN2X0LAlzulUp45ZVXsLKyIvckQjBJ5NBMrk8Y9RND0XroNprwOEzo9eS9LR44jE998pPYNzWGldMvY/vSSWTcHqKipCBqwn28h6BTg9OtIUaLjoiPTp0WG+q7SqCO4WnCeCXj0MqqjVScgCI9+YrVOrZ2iyjXGB6m+27Er6HXj6BLpls6J1LxqX2L6HLoxUGqJKCzj1I7JRVxO2gHEew1urh8fRObpQYCJym9pCcSiQD9LoHLHqIBfUb78AIgRt9Qh3kIlAJzzzJKMkmCppVVGxEmp7t9AS6PHz+MyckcEnHWJj7cRBz9SBz1ViAswrMXVoVxGfV4npB9R9ILg124eBQQFy6GFijqvz9Qq6iak/58MmyT+lp9+8XiyQBBN9c8N/cvto65sY60ihitu22fPwAuuTqkptTwKsu4FOCSXwa4pNy731Wwn1JxMi4jYQu5jIOlxTEcPzaLmKtBiNwDGLqos16yfukHGsVOuY7ljR1UO100GSxqgEvWJjzjybocS6cxlU1jvpBHhgof0gkZSEbgMqpScVq08XfpEUewH1HqmCGDKOdMHy3gGSIiD8/l8piamhZ5ODMZ2ENpDgMLbCXJSMdppO4DpRrzNao1bG+sobK9iVZxV4aWwoAX9ZqCnEwpt6o78zKaym6BGeYaCYim38d+1dp1WYyGfRf7PNuHSPgte2wJZaOioovQ7wieQIVphBYxPokb9H9ggBZt6zKIpcew79ARzO0/BJ82FlSLrKxITblXLqHebIgaoVopSbAc2e4SoifAKHMSNEFelHkuyStdYfnz+hPsJRDsOjG4EU/vd0/7ZaFiyZxQLdSElSn9p15dgpUTk5Mi1ad6lGGxamuoXvlKlusroanZUMZpqymDO5J0COpKj2VyLmT4zvpCyC58lnQtc7iheSYKWrK+ExWXtYYyQ4NBjzFC3rgRuDRkRfFL1t6FH5DPK0FUgrDj47QdKIjXM/vnyYlJHFhawtLSgmAkDDplHRP5zacfN3ZgQw9I3V2HzBHLDLRMCcvmsE2rMIJu8pjUABLLQDKggwGX5KJaMEMugNJgVfc/1O9bNh/fjRqzaqOlJqjKCpK0OeOxJ4DnCPXV/oxBQ2WaJAtyDlhnluo6WBKyxZmD2QImVjo31Ovr59CH3Or9hfxkN1VLmTV+Efo+DJtSbu7Qk01RgBHmGg9uCzhJ2IgzkKrb68dX4meQZp5hCIY1JVRfl5PEvkmu5aRP5b78WwQsi6Wy0G7ZXHCjsMAlJycELsm4lAVljFitnJHXjoBDqVwaWDbKRInei5ze0meCoSY07B2fECaneimo7MUCZDu729jZoe9RSryTJqYnJJWMhQoTxhmaQ78kousON25KnDu+SEwYzkPGZT6dVY/LTFY9OSUtW2XCBPGilDB5noTWlKpVlGpVAbMI5HJilEimkclm5RqUSjSxZ4pVHJNTYwJKVatlTI9PiiQ96SljjlWOZevxWojPp/GHJGDIn8vAHgLJ/NyUvTI8QnwBxWgZ6jVDwDFCAYoccQP3aAX7hhNAC9QIG8msSAFBxPfDgJRW+mrS6xTIN2t4hCU2wK1MOp8FKgSMMb4TIkc2VHAJ5LiJ1abFABsYgn03gl52P7gB9LBszJHQFGUyD70xlStr2YGGwXwTsHTzz7JFiAUsrVSZjD2uGVohSCo4JccMz5KUbUOrj2maspXH2jASvR5DduOwgBGYVxIOhc1qJgzc3FkEi4ch17er/oVku9BcOJmIy9+1ABQLebLrLCOYy0mHIjYFUYsU+xwPvUHUH4lfOhrhwatWBaPg3s1g0yjw9lbXT/7+W+N3ZhMbApT2tQf/wfzDzT/f/vdREMyuIf437g133HGH7Dlnz53GzMyM/PPa2prcNxuUNFpc8vtsEWNB65uBS/tz5cC/aV3e8O+GmTj6vg2kr9fWSIUsS9CeBHrlDcPTMhWFiakeNjpk0sAD9Qyz54K+n1Hg0p5RcoYZpiMLDtnP5fcAMRahTIiMecqA5/BH5CamiSDDx/hKsRhiE9btsfAgmK3+pKpftM/wyATbDP5EkmOeM8u2lLPWTmwNm3NUAaBn57AJsPuSXZf2d7J+6VmmbGDLMNarqeee4b4OqNy0iTeNnXjrcG0aywP6Q5nQHy2EaXLZQKNcRcePYr1YxvTCNBqlVUz2uyiiDXd+Ef3OJNJH78MbpTaurl3HO47NwS1dxLF5B2OFENcunUXEZ3rvOJAexxf/+m8R5HJot3t41733IKxtI+l00Krtoh3UJbSjRXZA1MNYJg2/2ZT9gIxKBiixAO102zKs4+WnbHZ3t4QGGSSOi6lxT86QapnSsDnMTk3IdJ4FLkPgGrU2WnUf+/cfkSZXfP1SSTQ4DGw0kEgmZU1wwMWzlWf8/v2HKAJAGHZRLO8gmaakLJBzdXdvB/VGGR2/jG6vJimN9VJLPN6mChPiE13I5KXx5JlbblTVaJ5Bb6VdtBju1iVoTAYglRl8eHwBl2ivwTNt39w8mvRQKpdkWRBo5dmn1iYxOnlJUneCtggRst/ZNKvLGSVW1UYZqRwHO5psmnBTcg3K2w3Ud5pYPHBAErTPXbuG7VIVuck5nDvPAJk+isUWXCeFkMFXbgRdymVDF7fdPo/HHr8f3/3u9zC3EAMJMYv7DyCV9VAvhsgnl7BvahIHD/D728K2dJEAXDb8PI2Z7Es2DCmdbHwYgFERCwEG+q2u1fD2O34emdyMpE8zUPDP/+oriLlxnD11GlcuXMbDjz6Kd77rQfzvv/fvMDmeg1+v4In3vgtnX38J/dYqMnEH49kMovSMjQKT89NIUm3CpHg3jqQ0gkCQ6GN3awer568jFYkjRn9lPusELzkXcXnGsM7J486nPgN35ogAXolEDG+ePonXXn1F1iX9+iiZmxibxOc+9ytYXbmOr/7ln8NLksncQ7yXx//yX/8P+Pbf/t8IfLKe4ih35tFJziMyEcN0KodEwhPbB64jSmbpP8VzlHs3f7GO4vlJhmHYb6Nf20G2to2F5hrSjU30Ow10vSTg0IeNrKoY9twpTN/3U9h335PCxuRrk3nzwovfx/mzp4V1ubG+LsAlATJ6Tj/66ON4+NH34St/9Td44YV/QCZFr/cKEtEEwlYEP/P0hzCequDy63+D2XQFiXYXkY6yB8m563Z4h2NSB8eSZK8xqT1AlCxYsmFkMySwSQAvirViHRdWipLS3U0eReHgu8WPK9q+hMXIaSTdCrx4THxbk0w+jwaIhXE4LdbgyvDpNWJo1Hw0egnEDrwXtz71aVQycQEuJ2NZlMt7+OrXviqM+meffZbpiQIMU25I+ww2uByK/MK/+EXcftvbhMLz5S//Gd489yZSKQdet0qLX4TJMZbIcCgN7QUiv/v0pz4Jz6/i6vf+AlMoIoEuok4XfYd+wybRm/UEZaL0Io+6wuRj2nqvz7PEk6Y+8PvCjBSM1qSyCxPO+KDZfkUSimWnV0iMVgp6bFCq4KLLfT3iqh1VSHl9C51GC1HuE5RRi1+t2i5RORQlwEoGw6VTagAAIABJREFUKMNIuOhTeZTCOMKx/bjt3U8hv3Qc9V4E6xvrWF++jEjQRqW4i/MXLkigWKlUkrMzQcmmDGQCOImE2GYRyqRvbtRL4tYTbxOGKiXaVI2dfO01LK8sC6hCFRbXoN8lYM8146EfjUkIXLvVhkPiQLcnFhaLC4v4xM/+PA4tzOLa6ZexevZlZFz2LWQYKeuSklK/VUHYqQpomUkygIwiVO37pCUQMiSJI+ImKYw9SChmFG2/j0q1gd1STUBLshy5ZrlWhH1Otjb3h0QaE3P7sHDoKNoM9iRJQpQzfEUytxnQwnUfQYdAaMPHlbUt7JRbQCwjgaaUxgedNoJOV4DLWN9BghnR9AylpyuZxgLcaY1M9rFSJwJ06OUcthmBKN7Lx44exNR0Hqk01zbZf0SU42h0gOubJZw+t4xStYOom5I1Qs9rXgMN3LGQjfH9t8EJAlwq0UJCQglRW4s1UyuLiskED1oCgK1LRxmXN9SFI3XkAK8wXZgWzqxT+DkkJ1pN8IQ0QnBYpeKWcSky8T5rOnpcMuCVA2plXEbCJnKZKBYXxnDL0VkkYlTzKSNN1E8iSOGAiNnbLvaqTQEuy+0O6n4PXfbVfLYo+zIA5Vg6iYkMgcsC8pQRsyblM8sQXyGIhga4VM90uYKDcMuh8kaCeAzhSfzT3RgKhYL4j09Nz4jFHPcm7ZuGCdbS18iakOpdwUiSQyhvr9cVuNzZQqu0i6DdRJTPpPFOZ49E/EB8Mk0Qpva+ircoeKmkCet9L9kb8gwSMFfVpZVTy8+24bC0qBC8iQQTBwmPa6uP0A/hdwK0m1SJEAhlTULGZQZeMof5g0fkq+d56MU8XF1bw8XlZWwXd1GpV8UWqFwqotWoDYFLPlW0U6D40eUXiV7cx3podppihyd7pkMbn4R8qaDBEPhYLUpiveJCSpEwhCKyqUnempjE+PgkvERcvga2boacwWeRYXsELwn48YvKIAYx0xpQhXgaFjTaYypRUm0lONwQcgRxFZ8EJ4YgKXhpewXrg2oJRrY/155q5N4JUVG/1KRUg4C4hqhOpdp0fKwgSsVMOoXJiXHs378fB/YvyfPVqOtniPz200/0b2g+DQ9Xm70BZGk4JYaxaMAIWZIGNLR/XxnTlplojF8tQ8XIFi0v0aK9auhvb5aCB5owpEi6bEiGmSJAjgEs9a1aLf1bMbIMuGlBEPP7YAM0wKBp7wyOrZ2kvYki5WNAiQA4Q/aITJdNCIxNGTZ6y8F7EmDEdr4DEHO09bcsViOJNzfUglXWS1EmHpI4pQk3Av5ZhqVIOO3CNqCHAZsk/dvvgaw80xWLDwYXMQ9zAmycBpMVoh6XaaRTGaHuksHIjUbBXf12+/m3d7awsbkpr80pnzCb5V6RAUCQNSpN1lhhXB6OQYAEUXyTKrWzvQ2+jmbUcuoj+ktEYzTL5pHGCS3BTkcCeeivw0KMnumew1SwOLLJNPIMv8lkRcrNP+eDJpMXyhoksMKVjYWMCxYxBFb58xS4TMn0iL56Ozu7UuTNzE7j2C1HZJNhsyhVIMMnTJq4jGcN2sA1qSxHleKL7IbepvwZRoLAqQY9ptg8yPHA7+Hkgh4eHqn/No1shM1rLAkHwLsBOGRTGmwC6k8o0IcdGsgBMwLDGABFDqWB6bKuEWU6GdRkxL/SpptZAM9umvKoWaDESiusz6H1xzDIqP1ZtiCw4IgFn0aBLPs0CAgokmlrgaAyUgUVtVCx329BLRr68nDi/ea9ohdgVRLtO8ocEO+MGOK0BUgy/VsTbi34NQpYjsrDRwE/80RpARk1jTc9+7jGE3GkUgmkEnFjMEyAlJNRZcPpZM+q9Yf7xxDcUf8Xy5KU+x2avc5MkYcMb4m0HzDYZCsYTElufO7t9b0ZSL4ZdJRh0T/6wxv/4J8EAUf+6j8Hkg7Bu1D8S+68805Jj93e3sbtt98uzS9DeywL9a2YnKNAu0hQbqaBmnX9TwOXQ0/Wf3yfb7Q8GIB6YpvAZssyGPW8Gkz/6enF8tWec/Kc6PtTCHP4a5SdyH15ePYOTeXlu+z6oVWJeAoRHKetAb1AOa033q4i5TNpoSwyaGUhBd2IH6oZTFhwX0KcZPgxDHGy98e+0yGgOXyPEoQ+mKbahFh7Bht/TFNgyhonAmb4qAN5+Ijv6c2YOcErKZgMW4K+VvwcGrymgD/3Jf65x4TZEGh2HDQZRhUNUVq/hH2RLvyUg0aqAL87hdyJ9+Jso4disYLjaWD1tW+ikK3g2NsWsHzxHJI9D6GfQnZqCV/+y2cwu28/Xn79DXzoAw9jcTqHJNrY3LyM9HgS29VdJDJpMKCWARG0Kbm+voxUNi2SqTjZhy2V623v7IhXH1Mnp6YnpFbgGet3KOOdQj49gUwqib29NdTrO1LYJtw0Aj+ObGYayQzZfeojzIsiHqdORPY2XltlNHaxsLAPQcDza0POPp9sGLLa2FRS/hQF4gkH9cae7EexaAYJL4FGtY7Tp07hnrvuFj/ZsclJxIxENOK5aDY7ykpzQsRjUbSbFaRSTIFvIBn3pECnSTq9FK9eOolyadN42zGELUQmm5F7Rr/IeJyhLgxG4TDRkfRhKhiktqD0yqfBfUdYbl4ijVqzjWwsj2TgqaQq7qIT6aPRCdD0gY7volrrYWerimKxidArYKNYxaXzp4X5MzvLgj4mbNz3PHw71rc3MDkzg7bfBHwPCzO3SVLl0SMOJsbS6HfjCMm0cEpok5lKJhCDRWjH0jOMQgEuacGTxOZ2C/e87edRGJ+DHwmQzmXxh3/yx2I58uarJ3H10lW8+z0P453vfgBf+Pe/h3w2hXa1hPc9/B5cPvMaUqgin3SlaXKlOeigTXar+M+Fsq+TecZhWM/totdh8jL/jAnn9DnrIYwy3Z3sCL4GAacM7vvQ55BeukN8lMmSPXv2DF4/+aooRE6ePCmvPTk2ic985hexub6Bv/yLL8NLFHUQ2c3hv/v8b+OZv/oC/NY1IDKFPX8/uplDiM4lMR6leX5GmFqUerM+mp6eRCqVxJWrV8RHS8IXKFGlB3qrirCyjWx9FwvddRQ6e5Ki3CDjKMpQBE10rnjTmHvgpzB11+Nou5SQ67728ss/wpk3T2FtdQXXV1cEEBRPbtfDI488jvc++iT+9mvP4Ic/+A4yaRIaaohH4gjaDj76kx/Cvikfb7zwp5hJVJDs+vBCMtTYeHEgwtARys4ZqNACnA7gduCQQiYkIbVPYZOOWByrexVcvl6E3/bQTRxBZukdwjKKti9jX/gmMoma1OVexJOheSQaIBrEEfc53FVrI4/hPK0ISk0HmHsHjjz2c2gUcggiLiZjaQRBF3/9d1+VZ+r5558XAEJ94SgnpGLJFRugT3/mM7jl+Amxgvqzv/gKXj31KpKpKNxOFQ4b9lheArSivY5487IZ/OQnPomxWIAr3/sL5P1NJPpsmDuIeAxqaasEnOvO1HcMdqT3ak8s3XXQ1O+RFEAmJ/3q+e+azsBnXQQEImfVL7VtUosRQljEdRhwQz9e7i2tAPD5xxEXMQ5fOz20aw30O778u8RCyLDAhmxG4ZDpFASotrtIjM+g5qTg5xZx67ufwviBE+g6cVSqFaxcu4h2rYxaeQ+nz5xBsVIT1iVZg/FoiCiZqAgRz6TRInOI3oluHF48hRN33IX9Bw9LcGe93sQbr7+Oa1cvC/ONg5sU0+FbDfRpucHUY9aSHsMsPXSZCs5F4PfFwuoTH/0o7rzlMK5fOIXLp15CLNJGlOAd08WjfXR7ZLi2gLADl/uNEyBiZJgc7nAIQIloPJ6UNd/lzaAcP8r6knkCPnZ2y6jWmvLfBNwTkMdBJ1IVJn6bg3Y3huzkNPbfcusAuBR7F+kZ2CupUiyk9zsiKDcDXNvYwU61DS8zjgTlp2TiN+poEfSot+D2+oj3FbiM8Gf7nLCoxFUUX+xXhF0bottrIYh0BLjkOXT82GFMTxeQzVLppLVDhP7WPQdr2xWcOnMV23sNOF5KwSM5Q9iHck2YYBN2IvL6pm8WywcL6Aj1yVCQhnWX1GI2L0CsaYzlklVNDga4w6pktLzUdknJWAMViUjFSUghgUB7O7FgkO5V/eD5b1q103nSAJddyquMV2fYRqTfRNztSaL4XW87KDYaNAUg4YHAJS+mDA8iMQR9F8VaEyubu9htNFDpdMXjMmBxJoNF9qu+eFxOZjMCXBYomSYgLkMKTZLn/3wJ5yEWrp714llrPv6gXzThxLxP7JXTGbLiJlAojCOXzyMRpyJBu0O+mCGdqkWeYU/zAmg4JdmMfbSbDextbaK8s4nG3g56TYK3lMerck78F4VcogEyCjiHIl9X0oe+f/nvRlJu768QiUR9SFa/AUxFoca6xLI06a/oIx53kc+lBED2Oz46rS7qVYZB8hyIw4kmEI0rcLnv4FHMHzqKkHYlnoeVzU0BLoUMRa/2Bgcke2jUauL9SiBW9gkThCVBaFy/zJ0IAwnX4xBBe1ra0lDlSq9tCyQqk91wYc01NsClGnGI+mNiYmoAXJJ1SY9ZC+DbUCPa99EmhkrQaqUiAZmpJPtWjh+4OBVwEEIOe1bzKInRR0gsg/x77Y34fJMJzqBGYbDKkMmqngmCW79+7QfkDJAzQkka/EySVN/TFHjOUBjMyYFLLpMTxuX4GHGjhIShjY0XBLQ8cGBJmMLNRg2NRo2p4pSKD6mpttGwXlmG8KvyyMEzbZiGA6mjBQ81VXnIXFHwyVJP7U0aAJeDhCIaf5KyaqYYsiHpBRDgcsB/VBaLLGTDOhOCkpWejzSIo+DIDU31kPNoAmOULaP/M79MKrECDwpcKptTm1EFI9XoW5mgCqYOfDYG3nCGPTbwuuTUjJ9haLRqEXd5vwYIEnSblF0BFljcR2XyaN01+FASHBO2maR1mfduJIR8e+L9R2WygLxK/ZVk7bAnCHy5XBavSy5ueiXQW4fyMzIuiYAr40V9L6z0UYGkQCabq2trUkhQekA2Jx8YNmlM5OPGQ69MymnI5LTBEtLsG19Gyuf29vZkOifBMILss9DRLDZu+da0lYmhBAzppcLChpLtJH02op6AlmRdZvhzGGRA/0LKrwVMVP9HvsdytYr1zS25FpTqErQUU9tYQgCv7a0d5Ao5TM9M4fCRg7Limo06AjqdByHoAihFmQm1EUm1SeXl6/MzyOcwMnU5EIx/ocrteTgo4EHAohP20OIEQ9aO8TKxwPoI43IILQ0nF3rYqy8iny3rp6ohN7r5SEqcyFqN1YE55PX1hsEwllltA2kIvors3ciULVgkn3fEt3IU4BhMIw1ALmvagP1ypNkKQNFvXa/iHUsZgjKs+XfofaIJx0OgdcDWFfsDDcZhoA6bbb5Hyig5HScriR4nBF5zmSxS6TQS6bRsiCwqdJhiQBh5gg3zWd6gsWz4J0A8M9OVzZvrTCZC2bT6aEqas0kcN/LtQdFjmJIKFCswI4WDYfYp001fXc8sK3GxYSlKwRS2pZHKDEAgAXWH19feK/tn/xxw+c+xLUcvx1uBhHafeSsA0BYSo99nwTHeN8rF84UsXn31VUxOTkpTTOCSAxXufWzarG2AHeTw+23QEg9P+2sUdLOMy//c+x1Obm+8djesU8sStsWsYaoL0CfyDS1QlSE5vK+SwmdZyuYmce8efe0bhoQyob7JfsSwLvVnDJ4y8xr67rne1A+TQIp6KpIFN/pLBzjWo0ZBdH73YJ0yGzZQ+wMbDDRatA6GJgMva5bd5nUkONye0cZ1XFevOf9N8I9hTFova3kG5TkQZ/IBI1SDyxVFt0+lPqEK5nJPY5Ek78n4iyYTnng0d/sx9KIxJDwH8W4Z+XoR1aCNkptE0JtF/Oj96EwsYuXKGrzVS6itvIilQy7GF5OYn5hAtOFgqrCEVGEWv/5r/yWefv8H8Sdf/XP86ud+AffecRy7G1eRSvWxW91CIp+SwZfYOHQYsOKg0q6K3IoFPdkwZPSTjUMZD/cVO+mXUCYnhk6b8hiyIglMkSXYELdjhvaQmRiP5ZDJ5GWf4D0m2EclAFmdlNIzIIJ/d6+4h73dXQGoGEpEFQDT59lITIxPoVauqU+yFxfZOCU29J9sVxtIJTOyX3Lf3N7ekXPryLFDmJiZED+4rhTboZwd3GfV15CG7mTU8L2y4IaAk1xjLNzpR9RqMygnLu+Fzx8bcOG/sCCPOOp32accOIZ6vSZrt93qSgBDSOk31Qi0CwkDaVzKxbowB2UAG/hyvxk6x4Y2nRuTvZKMsEwsJ0Bso07Wwx4yuSgarQq2q2V4KQ/d/4+59wya9DqvA0/n3P3lMBmDwQSkAWYAEBkEEwiQBCnSoqi4lGTLrrLK3tWWate1Wstel8tbW7u1tS5ZVrJIipSWVBYkgoREgmACCZKIMwNMzvPl1LnffjtsnfPc290zAunSj93aYX0czMz3dXj7vvc+z3lO4LXPFjRcKgbAzXuPIlLYhg997GlsrSbwwnMn0GnH0Ist4D3vG0e8exLpfhVdrl+u9HhfadeJ+BSALHbtPIhTJ5ekWGm1W5icnsXl5Q2kUyUce+0Ezp46j4cefBj33X8v/tNv/keMF7MI6lW886EHcO7Ea5hMBZjIJ2lki067IXlf0G8L1GX9RBoXB6UcHpMVR+ldvJ9FjyAqU3h5n6SYLOzCFAgYdOK4/cmfQ2bXnchkyNCO4/Tpkzjx5nG0Gg289NJLOv9mp2bxyU9+EqvLK3jmL/4Y8fSa1nMiLOFX/8k/xwvP/hb64WXUGlmshzejkb8ZmEliRz5vwQkRMn4DMYsp37rjzjuxubEhdhtZGEyW5lBla2MV3coqstUVzDUuoxRuIBbpwESB9INsqIlpZLZh9yMfR/HQI2gn89rHCIq+/MpLOPHG61hcuCb/xwxZQ07l8ehjj+Nd73kSf/eVr+H5559FIcfztI5Yn4FTUbzvsXfj4N4cXv7mH2JHqYVEs4U4bztaUYgdlkOlZkGEGdoUKMu9il6E9go8T7knEiCyQMuFzSrOXt5AGETRyexHfteDKI2PI9Y4h+39N5BLlgXOJSJJ7VORFMMwUojT4zLS0sme7BbQ68RQbcbQnTqKPe/8OFrjE+jHExiPEZDu4q+++BfY2tzEa6+9hkatoqRVs58z0ICs7v/mk5/Evv2HNIT9y2eewUuvfE/stXibyqQOeglajPQR67YQ6/eRTWfw8R//cUxmIjj1/OeRb15DLsImug0GePPTUGI4EV32O6yxEvR7pW8sk4rZ+8SBLu0AQvlQEoKRdJg1oqxMjEHmojxVd5q1EdVN7A+MkECwNZLkECKGJmv6HgNfkkhQ1kwbqKbJNunvyoZd9SwBVdZXHNR0OtisNxEvTaCZGkNY3IFbH/4Axm+6DUEkLdLA0tVLKNPXctOAS4ba0L7KGGVt+XtG6UubyyFkLd5js51ELJ7CgUO3C7hkRgAZ5cePH8OFc2d1vqLbFqjOe5YMeXWhBEMSCfSjce1NvDEp8xzPF/CJH/sIjt56AFdOHcNr33kBmViIdLyDfIZnLvdM1qvcW7siytFnL817n/sm9zsO7ZzHJWIc4DDwlWBBT2fIBpmWm1UBB135FFg4o9iu/YYIIS1Kw2MJZMYmsOfgQbTCDgKGt8SYaB3TvkPmp1kj0NM0hs16iItL61ilPUthAlne93HadNWwtb6O+tomIkFHoGWyH0ec7F56k/ZcIgL3eYFLJLSQYNNEj+stynCjCA4duhlzc5PI5wlMWe0T5VCrn8DCWgWvHTuLxZWKLDBi8YypO+ShOqQXqV/3wKWTig/TmJnAPWqNM6yKRmsahVu6nmh0SO5rWcMPjCs02uuYpY39jWBUeRN64NLdSxHFIOlroMYkuOlYs13OHrtkVRI/NeAyGe9gx3wRdx3ei0yGr7+jgZOxA/laCFwm5O28VW/h6uo6lja3sFqpoZ9JopegBYPJk6N9S4CfLuSxZ3oGY6mUeZIyWFNsW4ehOBm7NhlHmholl7AGk9eqU4eOT0xgfGJS8t1SaVx5Guy3RniwTjVqAJXAQoV+GiAp0gjXZBBgc3VFjMvy8gKCahmgLYoLr2T9xH5UWR20otM+YFZmSg53ATGsf9nDq8b2n8mojaH6TOvTvVUA9xMqDMIOAyGhdHEyqPV3QYhGrY1Wg8Bl0sDLVAHxVEGMZX5Fsjl002ksrK3h/JUrys1odZgvQUyFFjc1ecKm1O93NIAK2020A4YZ0wqtg6ATSCreCtsWqkolAfGMOIFLA3d5TXUNnRrP3p46DFXG/GxoaTE5Na0vZjQkM2btICWVxjO0guipzqOajQpEvsZGvS41IO2ndL4Qx3M9DetwH2wu/YHzJzbFlw0RhI136Hnelv0azzyv0mRNp7Bc9v/yT3XDLUdCkmiwR6UqlYjsTwhcZpCM06+zpLXFAEESgvgai8U8du7cjp27tiOdjqPVYqh0DZF/8eTjLpfdNSJu2jVstvyda12Fb9yGHm28uclIdFjACHCp7x/4T/pNwNiMAiBduAzRWJOAuf95eeqo16XbRa4DLb1v3qC5ul7a+vdMdz0wNCAgOvNZL8k2uod5bmk646RrI4zRoZcngUB7H/ZehqEPDk8wEungtdkFEt2WG5IDJeXb4xl5/LC99FuLyQGXnCrEaBTOqUNXTEmyJm2TpV+A3YwE2eg1RDDIQnoS8j2Q/0GG/gckEHYV+kCvMAI9bArJimSIjgGXGQOoHMjGAlprwSc2hyGWlpexsroidiV3X2P+eV9ZW0d8Xvpg8LHpaycg1dxcdb2I/Fdr9I2y60EvFP49pWoEMfkehdBzAiMqdUJT9xSvFycpTk5I1gu/CFySoUDZBpt2HSz0iepD6d0ELpdWVvV6eT0oOaIHBieaTD5dWlqR1DedSaE0YY0jD8hCNociWZ25vCR1EjkKELAvAaRKCYtagy3fGMf0dQCZMekMTOSmxJ8wubibxo007AKfvCxiAKg7AFy/mfeS+V3Y+jXRpZsHujXB12mMWQcACHAfplZrGxQYaAeKfz+jB9fwxPbH9NA+wjPj3m5AoBXjksb9v3sbB/vdjjodIvLMMNYqJ0Ae1NOM0lHI/dpRmn2zpUR6TpAMiInKDiDNtZFK678JcMv7xgeR+Ot2HbTjig8HHP4woMv/CNdCMkZ6Pte1GQfL+8i9T79X8ICyvdNPqJwsx7GmeBCTXWH7ywB6GxxGbMY9qOnLI3+fW8FktAb1M2QCj0j5Rz8LfefwCd6WnfgPAS6H58H1F/FGpt7ov/Iz9QUD/96vM/4M/Uzecf+9kjASsNy3b5/WwZUrVwRGc88gu4zvQQUQwf4g0GPw2gctZ/bvgFs/IfZFqH9dN76+G0iq/hKPvOyhqmBQsI7sbzbH8aCiAzDd5+hw+QEAp3bCTVT9fTX6uYhN7mQr/jPmv8uSwLPvR0LguKwH0hglt1K6Qx9iNiJRrU8VGALS7Vw2wN4MKeweNz9eMvIohTG277A65+vwzMzRa2gVKWV2tm4VVyQvCTJRrRS2BFk+L4FLY6GqyPIWKBYH5JjenvA9ZMCSgcPn96oKv57F1HPhNBwSsdAim4GFUzY/roaM7I5MvI8MfaAJdqYKaLVTSE5uw97Dj+DNs+s4+/I3sXuihVJqE9cuvYletYl0vIRkahyxfAG/9enP4ef/8U/iDz/7efzUT/wkbtphsq1CLoHxsRyarabAP0mJY0kxP8NeE7VmTZ7M8/M7UKS35Ug9ErTaGnKwGW8FHQWa8PwtFsf0eLW6AYxkMbDgo78z2Uy0Jjl37qz+juE6cgggMCFAuo319VUx38Quj0c1dScz68zpM2hUG5idmRVoSVk72Tu8rjxDeXbxPCUIwDObQ0zZ0FDW12kKnOShwbA/NossTAmg+DOc4BXvT7Km+fmwQGXgCQPpbOhk3kgKI6MstB2KYUnwIxE3SSabBrIaOaJkMnmMzJo+mcQE7ij5aqLdplqE8sy05LNsygmSco+nLzSBB4K51WYT6Aa449B+HD58CK+//gNMTJdw6dolNOgl1QWef/ElsY/aQRcP7T6IBx78AG577GO4thrFL//Sp5FNTCNXTGBjaw1Pvn8MP/vRCeQjZ1S/tXtVROIB+r04eu1pzM8ewMLVNXR7NUxN51CvVJDKFHF1tYFEahyvvvIWThw7g3uO3otHHnkQv/Eb/ydKeZNbPvzQQzj1+g8wn2sh3gvMsD/K9U57nUBnH2sMnttisMmDtiH/q0g/g26XLDQn6ImzcUkoHKnbIcCUxp1P/SyKN91tHnkArly5jJMn3xJI/P3vfV/BiTu37cDP/dzPobK1hT/74z9EPFFGp9NCtJ3C//DL/z2+/8X/gnTnGhaqCSx2dqE3cQixyQym0zFJ0TrtQCytnbt3YnpqQvUcAalr1xZQKVcUEsi/21pbQ7S5hXxjFRO1C8i2VpGI9dFNZdDptdEPKpKsVePT2PHAP8LuB55GN8MgMgMuX3vt+3j9tVexuryE8+fPDYBLruOHHn4U737fU/jmN1/Ec19+BvkcCQYtMbz77TQee+BRHNxbwPPP/hb2b4shS+/ELice9BPn+ZpFvdLV3pnKxhFPkW3ZQDdCUIt7NkFLBiaQnBDK7+/0pRWEQRy93AFkdzygpPtY8xy29Y4hnyrLx46MSzZjkXQE0W4S8ZCgVlPsrkQnj0gvgVYnhXD8Lux56GNojk9IpjwWYX3cw18/94yGEcfeOIZGncBlUjYkSn3P5bC5WcbHP/EJHDp0uxRNz37py/jOy99FNptAvF0W47KXKCrIJRYGImDx/nn66aexczKPt776eZSCJfRbWxgfY8q0AVdk96vel1+cgYRihymcyAJIWEmS+cuQTHKgGHlJ4Et+752efOh1xjllDOtd9hes79m7sK5nECf9KqthiArTbemZyxTiSAzdVgsdhoSRbcw0dzIWIWeXAAAgAElEQVSsBiETxtIh46oedtCKJdFMF9Ed24WDDz2Fmf1H0ERK9yuZlltrK0oUP37iBOrtUL723PPEbuy0kEyYZN0CSwnG89yJ4qab92P3TXsFmBCEf/PNN+WzSq81ghD0niZzij7E9IPTYCqVVoK3AmnEryBYnMYHn3gv7j98B9aunMdbr3wH8TaT7ZtIR9pIRKiMaKHVrKPZqstTnxYJrGFJqiApgaBlqKEdmeB8rfQFZbBqF7VqU8AlWfEEETqOBcWPkIB2rtsSbEZ8rJNMIssMgZtvVko8ey31GDx2RZggyGggnBiXrQ4uLK5iabOKeK6ENGvdsYL8MNeXllBeXEav1kI8tHvKpOJMhCdoSqCdA1HvnUkAtokeAvSjHBQABw7txfzcBIoFsqysH43GM0oWX1qr4pXXT+Pq4iYi8Qzi9LmMkClnoYADvpmSsI38oPNmKGtyJuaSAF5nuWX11ciwW/YFI6jkoF4eDrS97NXXQQb3Wc8tZZgHLntWCxnI6AIw5WfqJfOW2s41JvCSZVTH9v5Ij8zoJpKJEPNzedx9eC9yOQ5OXJ3j6kAy7bknEbgsNwIBl8tM565WEc1nEUkl0fU1QidAPhHHeCaNPdPTmEhnEKN9W59Cc2fDwPfBkB5i8qwRXWiKMi5cCBrPWyoqaTtTKhUxPjkpaTJ9rqlYVB866FWHDEvWe8N9gPiEBdmqH6VcPAxRXl9DbWMNjc01BJUyugHt1Sy4VL6qLjlbtb+s6AhckoncdiQhhttYpsd1PZCYnm5tSFZNQN8peB1OJc9GEq76oVjHsvByZ24Y0JKOny2HyxzgpNCPpTG/Zx+237QPidIYkMtipVzGpYVFrGyso9pgIHEZG+vrSrzOJhJShFpNTiCS57vttRzmMGSs0qyh3moMglCziTSy7F9ZV7OvY4aGgo4sHNEDlgPgkh6pyRQmp2YwNT2DTC6LdDZjmSOOJet7FTIty9WKQEu+RrL6OfBm/6pr5diW/ncDLh19PmJDCCoW6VPOGpPeO6w76rUGavTNbDSVqG79GWtCqws5mGc95wt+QUrsbTrMZCHjkr9DapxEIoNCriQGKYFLenTTtq9YyGHHznns2DGPdDaBIKihFdQR+ZcffHff0n4t1MFQXR+j4lnRhvBqgXgmiWN7+UbMmm3zYRttwjx4OaSPDKVnQ1DPzGqN/TWSFuuaPvPss03Gy7I96DGUUjrfi7dp5O11O7aXYxAOcVbnT+bfm/fe9ImnYnPK2W6wUXoPQdvw+8a0c16HpP8KiHEyN71HtykqEdQFuSiMgezBVNrAvXRGjAACmcbOGnqOSiYei6IWtJSIvVneEvBowQ32vYN11o9oCsFGg8UNi3sehgmahruELjZOG5ubYm3yOnKR0JuKUnEClzzk9Xiihw50y1qY/FpdW8X6xoYLuvBp5ZZYzivF68GbKpPJolgoKiWK7En+8kE2ZM2xAbLENYJXIaKJmG5Avl8eRnwPZGymWcBFoqiVK2hW65rO0vOSK5XBPDRypSk6J6OcCgvbc4AqfWzYnJHSvb615RJ8zfuShzxfI/0tl1dW0aZBOSdW9L5Ip5DLZJUoTrPYUoGHtyUuq1jTcnIbf88n6Zk0ZuA9yQbbG9gSBPcbkM5V0iXs5z0epQcdke/adjV6P9h96EmwCvvQD9hoUL6RCuNxLGIZBDv4xYfe6YUPAf7rJmw3BOi4b3X3nj3A6NSSGxQbUrNS8EvFAXKONemBG5+I7aWyAscHFgyOZxXxYSGWMMfPh7cB1wqnRdx8jQHkgHlKqJIG/Eva5ZibHnByt4b7rIZFyo0Fy38NtBRMI+CS96tN+ficLPoktfEhPY6BZ2wxA2A84GcpcJZankzRPNykukbftn3PbvshuDwEHgefuhsQub1hFNRy+6N/LzeyIN/uPf5DgcsfBl5eD2UO/3T99NoaGw9MEUQ7fNcduo4nTpxQsUQvE6aNr62t6bP0gLYfQPHP/HkL+2JhMVyPowD56HV/O2B9sD5+RLDQje9JButiXbshgj/nxKL1XJMBkdfddyq5HMDD6SlZxnZ/GuuZe4IDP910n3c8gwsU4klwya8hB/hzASjgh2tSkx0WhGQ99JCOE7hk428BF/Li4tBLZAUWIN4nlQ1WFO32UBrkFqrWl/fJlDRLAxIDIwU26Xx13qp6+SY7Vzqlu8XsNwuRGTLGbZ0bu9JYRKMertpb9HjOD20wAHUp5G6x+rNcvmqyHXFDG91KEu/Ll46NXqfHfSKNHTcfwWZ7DKdPfBc7pzpIhcsowBJtW8S9ImmU20389uf+FP/4n30Un/rdP8K7Hn0ndm+fQdiuo7q1hliUCoCYGAfj41Oacmva3GujXNuSTzP3gbWNDV0jXnfu/SzSKY3iAIxpuHy1a+vrKgDlyxS29d/04C0UCwo+UTgRvTArZYyNlTA7O+OOBjIWCVhz0EQAOhAYtbS8JkkfAWlKsJVUXC5LPZHL5HVm897hL8owNUBgyniEtUtbYBPPPA6GeG7zvGy3OkjFMrZeNVBlkvqYZItkVK6tr9lZGicrNBQjcX7bHFqtJhrNmq0ZkLHJIL9AMnmpHchY6IVotMpiBvK5ySby1iTJDMMFuxpM1Mr0hUtqXZQK9J2Oql7iVL8eNOUNGaeMvF9BLBmowD134TSKYzkmNODytQU1wOcvL6BcD9AP43h0/4M4ePv9ePTH/gn+1a/9Nb71lSZ+4Rc+hpsOFvC//Pr/jXy8jn/1Kwdw922n0G2uo08mXoyy+TTQmUYusw1Li2u46aY51Kur2tNbAUNRCtiqhDj2xln84PvHcOcdd+PJp57Af/hf/x2mJ4poVMt4/PHHlVK/b4pRC4EKe5G5yHDtd+RZzD3C/mf3bbtNthgHHPSLJbOEsnCudXp4JcW2InO6H83j8BOfwPgtRyz8qtvD0uISzpw6o/OT8mP6iu/bezN+8id/Cq1mA3/yhc8iRsAPTTQaNfxPv/qv8foXfg+5jUu4EBvDpdgU+hN7UExPYWo6hc2tLdWHVNDMzc8rkIpNEAMWCdCzfiIgPjM1hfXlFVQvncJYYwGF8nkUumU1caGGrqwrA0mRK7EJbL/vacw/8EH0shPy9CVw+caxV/Hqy9/Hxtoqzp47jUwyKTYx6+oHH3wI737Pk3jxpe/hi1/8czEu6dnYa/fRDVK45/B9uOPQJP7q8/8H9s5FkG73kCFzJUaVBvffAoqFeWQZzBjW0ArXgXgN8WRoAQoKA2HIDll/IVbLNZy6uIJ2Mw4UDiG74x0YI+jYOodt3eMCLsV+5Z7D+ywZQ6SXRLQTQ48+ktEuot2sAqDavTTC0mHsvv/H0JmcQjqVw1gkLcblF7/yRaysLOP4seOoVcsgiEAZI88X1qkbm2U8/eEP44477xaQ+bd/93f49ve+g2w2jkRYdYxL7iE9eVxGCUhGYnj6wx/BntlxvPbsZzAXq4j9F7YriDHUqMvvMysksz+JIp5MokmpMmuSqJ21Cfo5NtpKAmcdRCZRN2yJOUbPedbjtHPiOc79xZ/VUqVx50/EkEwlEOVj93uok2GlMysh39YufVEp6Sf7KJbQvslBgwnZ3FnB/T2eRKXbQzWWQVjYjlvufz923fkQ2rGcwEi+rma1jHNnT+HF776E9UoFdXqZKrk3QAJt5BgoxURdWXnxMybBIYq9e/fj4MFbkS8UdQ+99dZbeOk7L6JULAgEJvAeY40qpjT9QQmyJHSdxG6kXyfZZfEoHnv0Idx31+2orizg9KsvIRZUkQ7r6NXLiHcCpGh10g2lEAu6AephQ6o6KsHYA9Fnk/UGJZld0nmZKt8KUS7XsFmuolEP5JcoT0kFuNgQkXt1gZ50kQgCquzIyJ+exA4Ohsnwp5WBsQp40LshoNWiYT+CcruDi/TUXd9ENFtAbnIC8bzZffVbLayeOY9wvYJU2Ec+mlSokuT2PFckY7dhrAaZIicQ4G2LcRlN9HDz/t2YdlLxTDIqMIo+vUxpo0T8lddP4uKVVTEuE6m8GJccskpt5eAbscTclwGXmhA7toCBlpJXa7hqDRB/N4alDZNVNThLu9Ga2fvI30gIsD7+7wOX9H4l69LX7mIi89H5+bLmkiybtwm/x8BHelySmSvgshug320ilQgxN5vHkcN7USjynrPakF/8fH20FIHLSjMUcEnwbK1eQ7yYRyyb1j0mT0IC4eghH4th18QkJrMZJHqC4hSXyPNGHpxMIufFHPQRwzBHu15GQGIOBNWTRfbBpTGzruC95okhsphgrSldosMknHWEaUbN/s8FM/PermxsoLG1gU6tjG6jhg4Zie3AlH68SrL5st5OdaRUajYY8JiPAHLhLmQGjgLOw2G8XAHUX1nd43sJBUOaE6wCt0zKHkOHwGWbGAZDu2jlRp/jBOZ275XHZWp8HNF8Hut1yvUXsbqxKSs6KmCuXr2ClaUl7RXJSARphtexP5UHvstGZqp4v6v6pdGiVV9HA7xsMo1cOi2cw2w4fMaJ86pXr+i+tJ4j2qfpM8qvLFWGtDHS0Mmpgt09orwHZnxsbmBtdVUAprzz6RvN12YOse7LMY1FHCI4Sj9f4iEELtn3mm85VQn1elM2e/wipkS7NhuuG1lHwVhmoun6GK5n84PVwIVi1m4fyRjtMIiDMaV+BlOT0wPgknJx1nXbt88iV0gjCOoIWBP9dx9+oj9s7lw+qqPbjjJ/vKTxRnaGb0Q9cOn9HzTVkYTYZMr2c74Bd23hiMTbG316tpb/eRW03hvTe106gMXTU4cb03BhDnwiHU3YZLOWdjVo6h04aMCtIzw7wo2xPm7wtBhGrjtw11h9ZBVwukhQhUxBFuv8OzaAnmAib4YRhpmlSSUlkWT0O39no8GiUFudNzDla2RQQwTYqFSwUSFTsYZKvSYZSI7gZCot2q/3RPDptgKx5BVqIJH5RBjjkguZoCXvKEprx8fH5bmlFC4ePPQkkBTEBScBAhrJEqFUndcwk8/rkKV5Nqcy+VJJiD9B1Uq1hkqlqg9aqcpav6QHG+OHRS+vlTWedojEUwndfJwckE1CE2AmZrFYpmH3pXMXsLKwhOrmlhiXLGbHCnkUczlkmMLNhsyFFCm0yU1pubGU6fPQqJuknYewC5ghMFouV1WU88YLKaWIs1BMo1jIY2piChMlS7likcbXwcLFCiqKJ3uSolNCKE8JB3NbcrH3w7QzldMTk1uPsJRGASfn86pDQ5utY0EPfFjMKsHAe8f0dQfMALR04TICxrr0DbH70Ke6eUmFvz/8mvSg1Ojm7u8rK0RsY+PzsAgkC4dMAk7TzLiX8kIDcxXEJH8SHqTGqrRfJv8h4O5BKQvXSerxaHDPn+X75zrh50HAkuxKGf/LVzKthkPpic40+vrCY0BjdKWTv47D4ccoAGdAyfWTVw9ajQKHVuLaps5ffP3aoAe+O/a8dtjGdT8S5CT4yvfGe0AMCqanB81huJirwGxYxIGtHdC2W3qZuE2LjdXuJr4C0YbenzdeA194+Pfytu/R7X83fs8PAz9Hr5v/mR/1uwcWR4tAbQNOHj0zOyWwkv6W9Lq8+eab9bmeP39+kKTsv9c/t19PBKRGX6dnAPs1Nzw/hkWMP6tGP9/RwvZHXSuVrA6M8RN4X0D5kLXhtRDX0j4r5ykkBrEbKLBYsO/gYUNTcvuc/QCRXnomU3X3ufd1dq/Bzkhn4K81w0bVGkrb8wmQsuiIS2rLvxP4LkabSy/nfSoWgHnzcmLK81SAsZ7P1p/3ftU694ClVy6wICVbxrHO/UTF1wL0NNMeMuAT23/788kexjNcbThgOO1w3Qu4vQ5hd348Tg6m83WQFM/LwiRS+gDyXiWAA6QL27D95nvx7W9+GTtmIujVFlBgBR+wGc0hkS7i2KkT+Oq3v4Nf/KefwG/8X7+DH/vIRzE3O4F+p6mgnD798DoBlpdWJD3csWOXQnhiGUogo7h4+RJOnT4ltivPjo2NdcwydbNURDdso7pVQTqVFZhMQLLT6Snx95b9t+jzY80wNTmps7BGv0AWvy71kfYJ/Bnz+GSzF8rqhaxH1hxM7t7cqmB6akqSpYmxMbGYxc7l5F6Tbw4CuvL7JRjTDpuSQGdydL/qIwg7aNRbmJ/fpceK9pNIRFNiXrIuYaIxPZXaAY3dczrj5Y3IAJM2GU3A/LYZgU4EzW3wZMMkAu2s406fPQNGQbTJfEr2Ua1voVDIY2x8Umdoo9WQ516fMtZ4EvVyF52gr5T3idI0umEEzXoD2XxGkvZUhg19F6uNy4hk6BHJwJE+Ko06svks6o0ArWYfYZseVj302mk8cdfP4eCR+zB72/34+D/6A5Qyt+HAoW2Y3TaNP//TS0iGY3jnw8v4mZ8+ibHEIuLRGsJeHa1WFDvm78bStRbmZrej26kgESf4ws06iSASR7ubwEsvHcd3v/eGEorf+a7H8alP/y4yqSiajTruPXIU186fxFyyjESPzETzQeMAQ+nRVHSoRjBbFH41QzJZ6R1n4KXue7I0yZ6Js7kiSBRFJJ7D0Sd/GtMH73EhSCFWlpdx6uRbYqnQ45IeXPQd/8QnPqEz6HOf/RRSZPaghWa7hv/xV34Np//ic0gvnceZWBHnYmOITu/BVHobxqbistSZmZl2Das1e7feeqsaokuXLuteJki+Z/duxPtRnHnxKyhunkF+6xzSYUXyOQtpZAPaQSuaQC05hpk734ntj3wUvdK8AHyerZcvX8SL334BlfIaTp48ptqUzFMCEkfuvg9PPvEhvPz6K/js538HpXwWSZ6b7ZYa/LsPH8V7HzyCL//Jb+KmqRCxVl2AWBstJbFXK2SQTCCeSCHsNhBNBkik20imzY2O15Q+mNqPOgHWKnW8dX4FrUZfwGV62zs0uEgEF7Gt/wYKyTLoCynGJesC7nu9BCKdBDrRJnpRessxuT6JsJ9Cp3Qndr3jI4hMziKfLWC8n5YE/9mvPouFhQWcOH4c1cqWWRk54JIMp3K1hieffAp3H7lXVhRfef55fOPFbyDHPahN4DJEN1FEu0OcqClLJbK83v2+9+GuQ3vxzT/+z4htnsdUMYVsuo/sGIGvlrwwlRbOwSDPKapWBF625aHIa55JZdFthpJTZhJZgexUeBFsZL+QjNKzlWwc1sgmcRWWJul5XKAKew2Fg9KLk+xiqacikq9S1k5oinW9+gR697Wc3Qn7lpCVdgSRRAotAoXJHJrZWey++13Yc9ejaMcLYoimk3Hixli4dgV/8+yzOHf5Cja2trTvkjUZ7zWRSTGtnD6nFpii4Vwsif0HbsNddx2VXzHZRW+9eQLPPPNXyIqZxEa+j1RCcaiS4/I85+HDFimMcn1Z6BjBoKNH78I7jh5GUFnHqZe/i0S7hjz33fVVRFt15GnvQuUVra0ibXTSUdQ7ZPNHTAmWzohNxnOC6eEE4TY3K1hYWML6GkknXdlc9bvG9hMjkQMLDnZpPUJWPQdjZMtPjmPHLbegx1Atgtm8Abkn84W7WmwIXIa4sLSCi1SnZXLITo4jRjIJGXA9YP3MBbSWVpBohhiPZ5Q5IEsyp7GwkFqrTbUWROQh6zhEMp/A9t3bsGPXHCYni4j2yTIn4SKJXiSJcjXED159C+cuLDBVCPFkzsKIBFySzelDEN2QVJffMT8cM9kYFJ5x6TwXnQKK++UwqMXSkUk88NJp63dGfeQ9ocJnbLhAQUfisvKF0nTeZ16JY66WFjToQEwBl3wMCwej3aEBl5xaBeh3akgnu5iZyuLIXTdjbJx+vvS2sH7A6kzFQCpVvNrq4Bql4gQu6alYKiBRYB9OGxX+TAfRsI1Ur4vtY+OYJEYQAVL0kGZ+BJWW3bb2LNm8aaBuyc5UsbC+YE9G4hAHNKWxkvlZZjJIOfWk6kK+J1eA+R5TPsdO3u49zKwGGQEuOx1UNx1wWa+g16yhH3Jg6yzKHA49SqoxJZ5TInlymbs21gtb7+lDgjyoSlDT+ikHnspuTFoGdnEcDciuQaQXwpiNLtotsr1peRBDl76iSGJu903YvvcWZBmKmM9js9XCpaVFrG2V0aaKtV7DxQsXcOniRb0XmilTvEJvXe4dfP2yaOBnRGVoGEgq7uXv3GMKmYzldIwAl4IVRX40kotlINg9x3tiZm4O07NzyNPqr1CQ2mIQJOpYyVTDEO9hTcpAZNr0qYd3ai2fYyIChBSfnoQg9pq+kuxl1cOSSZpGPE7LIgYVdxAEbeFCDP+TPQiH71R5uRAw87r0gwIC28yH0ZGDHlnbUSqD0shmCpiemlFaPdW/VL9SMk7QctuOORSLGbTDBoJ2A5F/+aH39oeMESftGsifTZdiLEsDBQdNh93lBky4F+WZloq116TevN+8h5ZPF/WMQg8x8M9sliQNGAFyvKzUZIAmMRUzg62N8zkQ8OAeSA0llyOndZJH9Qy5J0hIuYJQdeeZ6Zt2P21QizUqFbf4dwNerYmU34MLClHTbEYZmjSTrcDJNkFBJhnz+eXPMoLye8CDi5XAJaVclEwSoBOzUKxB520n4NKxVwnmECBlKxmLYGxiwgon0qKZyiQTb/qQ0EuhjfLmJspbZQGMvHHVxMdiAtbYINDvgIxLFplkXfJ5uUkR/CPYokRxeq5QxsEixm06BC6VaDo1ianpKflN8XNjYdBoB7pxMpSb53J6XHpu8ZrwZ5japbXiZNbVakVBBh4c5mcrb4t0CvliHsVSEZNTU0qZ4q1UrdRw7vQZrC4uyciboGWREncyLiVxT+t1ChST52RHU0seHWWmaTUbSk6VzycTyiVjpXdYRn42lN5rAqKE8L6YFEq1mphEqVBEIZcDvTb52fHz9qE8fP8KFeKGYQqvoeekcKZh2y7gb+BpaMCFNtsR4Fybk7MI0N3omJT8e4L7A+jfB/I4tuUANHEJx/xZAZcjoTyjQwZb7haOMHpA2G19PetPgI1nccr/uaviVIwXbn5Kf3PeG+6+GrIHhx6M/u/8IccCjQ0q9weuDXql8f7h+iRoyXWj7/WWB0rXdM/lJPJ2QDlzYH8Pe0sL26L+npz6RrDtRnbi24FxvMwKX9EE1DZi3v5iuInpac+Tl69m3AKZCMYOro09qgoj936Hz+umxCPX3kYsxqyxYsr+ZCw480Dxe/HbsQp/FCA7eH9KqrueiXrjYGr0WvwwgPftrteN6+jG18jrR4CDXpcEaNhYc3hDIHNpaUlf/mc8eOmfX0B43xlvOxm5BxFtWRtI7W0QftTr86+T3z8KkvqfGX5GBqD5wsjYglZISd7vGNjOmGFwXdnsKKjJhe3IpYZ7nbPAUBCPPlM/2LOJtU45TetdCI7OtogKBQ0vXNHM37gOeBaYjNsB2wN2gd3jBJQ8G5PvgYAq2SPc13g2cL/m8M2GW7bGFYziGK7cmzUwYdOp4ZDtGyzGVGg5cHLASHUgu72PIfboGZemgLD/s/rC9kKe637fGxQ7I6yJQe2ga8S90+23nnkpz7K4AgtYfKvhjeUwNXcA588dw1i+j3yyo2k/w3AIXDZbbVQaFUSSXUzPTeLSpWVMjE1KvslQGvpNJekl6lMv6a1cGhMrqRnSQ60sqTQDeciC5JR4dWUJD97/AIq5LDoBfdEITtIQ3oZ4Oo+ZIE1w0g93eN37PRQLBSRSCZTLWyoEG0zdDSgnTA7k0lwvjXpDnoiZTEFApa2hHiYmJ7Cxvor5uTnVF81WzQYt/T7avRDl6gaCdk0AYT9CKVhaAMXaahl7dh/AVrmBsNFFt20Jkmzk6ZsphlorxPj4JN5665QNYxJJFIs5pJMMjKhiZmYS4xMlNUZ8/Rw8cR+cm53D8soKtmpb2Kquo9bYwrWFK9i5a6eCc8rVhuzMUukYgm5diodGNVDad6SbQqcVQTE3gUvnzuPAwX2oNDYRjYUCQDdbiyjOZrC0sSLZVsRJXavlABmmlFc7CGodbCx1MR7fiV/51/8G/eLt+MVP/g3uf+ABHDi4G5eurSPsbMd3v3oZ26fO4D/8+xQmYseB7gqaIX0oM0jGtqMb5pBKcPK/ji7BIiXpxtBmXTa9DesbASIxst4i8kE8d+EMypsrWLh6Fffee69ko3sLTSTQdJ7HzkeddaLqWJOK+cFowPRwSZYJAPO5lPUpIJqNL0E2Djqi8RzufepnMXvwPu0B7bCF5aVlHH/jNdWW586fVS3Wabfx9NMfFmP3Dz7z+0jHWCGR/VHHf/vPfxVLX30GsSsncSZSwNnYGGKzN2Emux1TM3klp7Kh0C0dBXZs3ynwnEzO9fUNa/zCALfsu0WgyPGvfRG5tZOYaFxBv7JsrEkOHMXe7iNIpFCJlzB35yPY+c4fR7cwp5qY+8uVK5fwnRdfQKW6hrfeegP5DK2A4grDuPPOo3jqiY/g+Jtv4Pe/8JuYLI4j1Y6iV18Hk7P2H9iPDz3yTnzt87+Hmwpl9FvriCXi6KfTaHf7Yp2pLpDVRgTxNJOrTR3OXwIZONZRI9fFeq2BN88tokUML38AmW0PoDQxhVT7Cub6r6OYqlgADdlhnT56CTbv9DCNoxtpIWSSF//cSyDspdEt3oHd9zyN2Mw25HMljHcJjPXw3Df+VlYpBC7p1cpanOAj90gyLmv1Jt79nvfgHfc/pLr1+Re+jhe+/jxyOUrFGc4TivkbkBjfaan24Np55LHH8cA9d+KVL30W4dJJ9FsVXdede+Z1BvA5UqwD3ZnDtdXsBGJeV+sNDSCmSlPKTiZNlkqxrc2KfHIJhIzl8hqa9VkTSgRgAyuSJNoEh7i/OZURVVn1dlNKAZIuMqyReFZTnEnpJ+tVZ6lkkkJ6qrI5NrUF7+1Gp4tWPI0wvwM7Dj+GXXc+jE5qDJF4EknKM+MRNehffPZLOHXuPBohwxqZidNFJKwiHuuLYCEfOIJ+BG2SGRw8eDuOHr1PvVU2m8f5s+fw6Smbd2sAACAASURBVM/8PpK813j2R7rye5TwVzL8pAAfqu26sQQC1gIE2iIR3Hn4djx431H0W1Uc/963EW2VkeuFqK8sIhG2MF8qYqZUNKA2CQRJYKNZUf0ruy8p8jh4szAMYgCVrQpWllaxtbGlv2N/ZjibUz5xiMQzm+RS9qVkWCZiSE2MY/u+fegzFV3sAhsek+kq4JK9tANdy20DLs8uLKKbSiMzMY7MeBGZQg7ZeBIbZy5g68IVdNbLyEdiyDEAjhYkDPcRFmC1EPcyfhEkC2kDhhCJTAxzu+Yxv3MW07NjjBmz4D0Cl0ii0ezjlVdP4tTZK+j1GayaVoAXwUsBhKPYgMttGNaVw6BBK4FGCQx2X/N+UPCLPA1NNs/z2rPwfH3u6+3r613riXzUjrAGlS2UyVP949VyLvPiunAenuvs6zkojmuPAIcLOq6pBKgjlehgejKNI3fvw9Qk/T3NA5Yf8IBxSbsAJFBvd3B1eRULm5tYrlYRK+SQoB1Nmj0HbWw4lA0EXs4XipiicpFAeYQBVUyvZ//KIZ8hhCLzqA/lv9FOg6FeRe3tlCETuOSgRCnfA1WbS7t2xAutV8+4dKnYjmOh82KAg/AtdbqydKhtrqO1tSbWJdFcDkB0ApIcI69jG94JaHSKXh86aQQGC3Dl9bGgVbsPRAwSs5SfsQW8ikuusB5jcHLEQMBSUnEvnycDtx2V3SaHgSGHhdGUvmZ37sHOWw6gODOLeKGEcquFCwsLWKLvK3MWajVcuXxJrMsYe5se1SIE5UyKSDsYXiraqpBYEHRCtOjZKWC/LXuJUj6HJBW3rK8JK0j2buo89c7mRGBKHuWFxDAzN4+Z2VkUS2PCX0j+cbai5g0cjxkByDEul5eWxOo3jIc2fNZHen9+C2K2HlPUBYKO3Hy8SpOvSV66HCJabyIFGG0K5T9q74eDSRvMuuQ2kxaKmMA9zX6O5yRB8yRikZS816enZjEzPSOWL6Xi/Nq2bRbbtvM95tHpkqXaJHD5PsGrjm94vRuta8aMauvMcW9kPTr21LBxNGRZ3luMf3fNjS6C2ESUzzpJ+aB3cZ509CQUgGnTEDVRkkM7L0kH5JkvnmdtMSHKsboc4GJ+WAQGma5oJqT+6zo56Q0bnMMGBhRygmraKwk0cAPxzDMHRhqwGhPAwi/zjtxyad0OZfZghHZFJn0S1CCzjIsmpmadwCXBR0/ZHoBNHpDl8yXjKExOID8+LmCUC5HJkIsLC2419CVtJshGAJLSczajlG4RKScwSRl7Mwj0Gskw5CZFcJbFKJslNrEqELlhDAoIl+Tl/NH42e67ZR9m52ZxdWkJl69exeLKsm7eVDaLqZkZ7Nt/QJ/dxYuXhcSbYbQRaTx4RgZJo1E3SQn/UclwBvxlchkldY7xZszlEenTT6GOq5evoLZVRj8MVQTTR4L+k8VsHvk8C1sDLjXF6IaSx/PxyvUqGi1OOLhZtGXiHXAszY2Fh3nb+77ZjcqinsCTzPyzeW0qKRbUZFW6dWnspbimVhzwKRTHe6142cKIJNs33M74VJsFvekEWjp2pU2qbGKpll6bivOEdOxLsbDcfSHGsTuguX6uAxFHAy1GJMV2P5o/Jt+/IBI2OgSXewb0j94j4hxfJ8ntK7yJyfOuPh0APlJM3/Bco16cbLx1P6aZdhsTW4i+TWxuWSTbpmcFKgsMrllL0/XDBufv6RK3PejkLpaTXA+npENG3JBteR0wN0CnhtCWJrg3/DK2sPnL6YB34FgqnVSqKhtDvi8VRteFEtkN7FneXiav6+5CmUw7O/wy318XlqZieSjBFXDpzLVvZDHeyJL8/wNwOfr53Ahc8vWRwbZnzx7ccsstOHXqlNgm9LrkGmQDx/10FKz074lruB10BuvdMyD93uL3z9Hn9I/j/80/1ihoPQpcXg/eu2AkF3Rl940jC/qiwkFwNvIeDYFye4NMr00y4teE2mMHYtq9znXK72MwWyhgzsK2eHSYSb1Js60o81YIfEgFeTjXCJNBeasCk0j5wtH72lKmRA8eBV7IO7NntgccdDnfWxmji+3CAqujwBQvATNvzCGQr4LTXwMddcbwHKos/H1lBaaugQcu3T0nduUAeLZ7flhXGLDs15Rq48EQyPtuEnDlQMGYmwQ6eC9ls+M4fW4BkQj3lwoifQ73NiRRKRWmkMvncenSWSTSQL6YxfTMTrz++jF5/xXyGWybn8aunTv0+ehsUSMdKCxjq15GYayEcxfOSUXA84MgZ3ljHe+49x7snJ8XaElDesr+aJtCTyD/eXAYqGEMvZhbLdUBlIeTgZUt5LU3ytcp7MrShAwc1jb8GZ7bZB4r1MYVwMaSZXHIEAY7UxmCRV9YAqzX1q5hfWuFYclohzXUmhXtuZygl8tN5HNTKG81MTk2hbECvWR5LkApovSoXFxcRrE4IT/DarXugNMM0tmkwEo+V0Ky86Z+v3TpktbU/fc/IOC8UtlEs1XFsRPHsbC0if0HdmBiYhaXry0jxWDAZAyr68sojCdRbtSRTyYxN7kbsX5WbIjyJtPNE2iHVWRyUQRBFc2wjnQxKbBlvdzE2FRBCe+dVh+zkzswnZ9VSnkqmkMhNYuZPXeiFrsJv/5vvoJb9u/R579VSWDPwbsxlcvjzZdfwMP3nUa2/XXEsKoGL5ubwwtfPYGnP/iTmJ2ZRjxSRzJOE0zWDDEEsR46kSROnVnED149hW079uLIvffiT/7sC8ilk/IsfPCBB3H8B9/C3sIWcnFTdpB6wNuAJCjfPLKgkOcY64IkhwpsVJxHGj9rDg8IwlBRQkQI9MYbw9H3/ywmb7lXZwvl+EuL1/C9l74jluTJkyfVpAfNAB/96EcFMH76U/8FGQ5W0ES9WcM//YVfRu17L6B3/g2cwxjOxouIzuzBTGYbiuP02OwIPJdJP5swMXTY+JP9YQAb9y82HptrK9g6/RrSKycwVruMVLss0FLnY5+MO6CdSKMSK2D+rsew5/GfQDc/K+9YrpfFhav4zotfR6WyihMnXkNOg2lKEeO447YjePKJp/HWmZP4gz//XUyXxpEJ4+jVaV/Uwe6bd+NDDz+Or37ud7Anu4F4dxPxZAw1hhzxcSipVKJuV/U4WbqWb2JWR9pXpc4yqRvDMN68sIhmo4NOeh9yOx9GYWwamc4ytkePIxffQC/CQRAZmj3HaCPDjwxZykX5eTFJO45WN49o4XbsPfohpGb3IJ0fQ5Zcw0gPX3/xa7h06SJOHD+BzY01ASxsZHl20SKh3mjhkUcfw8OPPIZMNodvvfgdfPX5vxPjMtGuSHrcSxbR0pO1dG+SC/Lou96De+68FS8/94fIthZRysRQq23i3LnTWmcceuUZ1qBQjLj6hSbBPhI+5LNJULKP8sYm6ls1RGJ95Et5Uwpw+BKNii2UoYzQ9XjaqunhTD5v2EGN/sD04ORq5XPp+QxoVMQyiQYkYbCGJ5OTwzCFknhZIftGgs0GkAUR+lzOYvbWB7H78CPopicQT6b1HjhEIavoi1/6Ek6eOYdWl+EwlMr2gE4dcd63YihaqIpeaySB/ftvxT333Cf/YfoOUwXy2c99RtJPa+hZ/7GvC6VGI3uK1hqU5hOYCuQGRTVXBHfcfisefuA+xHshXv3u19FvbCGLDiorC0j1O9g9N4Pd83MCfJOZOMq9ALVOU2cDCShknFLdxaRjBo81qk0E9SZaHGI1Ap0nAjcIWno5rjIUuuikErwhEcajAi6TY2OYv/lmRLIZ0DpL65znOcFkET1Y5ZunabXTxfmlZZy+chVhMoX0+BiSJaoSkkhHo6hevIbyxStoMYwsjCCbjIsdSkYmw47oGaqSRTTUjkJJeGayHsgUYti+dwd27tmB6dlxoNsaAJeRSBrNVh+vvXEab526iE6PwGUKmihQReb8Cq+zuXKqESNdOrueoWea24+s2hrWc762NiCUe+WwThwNLb2xC3DApVeAqGQ38XqUgKSTVprDM2szlyquHAPu36zb2HclxLiUHQwfg8zHTg3JeIjJiRSO3LUPszMFxOPOL1OhJnwtVE4ypyKOetjF5ZUVXFvfwPLWFiL5DOL5nFjEtKEi6xjtQODlXKGAyXQGGQLtzIrgmSEwmb6jtudx0KshvDxu2cPEXXL4uIagJCIR6Nemz/5OKlgvjzdcw5R2BoAKRPTkGw/oOuKLatheH/XyOmpb66iuLqK+sQoaS/akZLQ6mfuykc5M4j3o23zAqrPp4+u22pWeu4Yxec9WqzMNkOXr18DerQUy6bnvJJP0YuRwINRXpJ8Qg5bDSFoNUSZOxuX43HaxLse3bUd+egbNfl8el8vr68IVqMK5cOEcLl28IOsNmQLwjHTniOVuWG3Kl9XqEIcIFTrI2o3nG4OGeUbq3umxNyAO46ZpHrjke+QwQ/UBMDM7h9nZOcn4ybpM0HPXqTJ5DTmEIkGMAT3MhlhaXsTy8pLOKvYMA+BSTEur4R210wgVrCHJc/CJ7g507Pd8xoazg3JEO0sRZ69M4iCHohYGZb84iDKVpjkQmgw+AhLvqE7M6r3MTM/KYpDkMQKXc/Mz2DY/g/GJAro92vkFiPzyB96jVHFrEDzbatBVOFDFAwfiTLpFaVMNgmNKgnRMCb4883EjcMgC2xJQh02sB0Ics8KBEqTb0h+HSddKKyIbsN1Wg+CblxubTG1GDswU6ON+CVjhdFcehgYs0C+GXpK8GfxGpZ91SddKZxabylB8PbYDHY1d5dK9JS9wjDRHU/fBJgQD6XXAZmQQPOLYWT5oxHsFGBjCpiqrpoJJmx540mt0EwMtGN4EqSSmt29DpljA6bNnce78eayvrstk3UvGKWmeKJUkPSfox4W6ukoT/6yKc15Tgp6kNTMYx6TMfeTzOXlQ8XEI0pkPm8kJvOTY2CGUHqYxNz+nguaN4ydw/uJFtGiqy8M9Hsf89u24/c7DOkDPnbugZkwggQtf8sAYE7ubzYYLKuIElIEBoW4ygompjAXokJpMCVUYdLC1uYVuuy1ZCYstbmqlTE7BOUX60LDo4RSNjMte15hEvQ6qzYZtEvKiDCSLM7mlVSS8mXgpTH7sJLoulZtTTRZY/HwsLMn94sbtwo7UilOK4uO4HLBhK8g4RQIMHWPZjwn8fefXjzGNCPYbYDkkALuwH4dMEAjmpjRqYCyAwaXRS7rpNhLPOns75qVR7O2x+bl6oMK/LgE5XmLqgnzscLKCx1PA/d5hr93T9Q1w5carQ0iTs5gk4AL4t4yNw/tbIS7096E0ygGb3itJDFcnw2fDzu/xANOQse2KkwEg4oElB5KMyvFH6hG/n4xOcm8sV+wDdJJe55PjgUu+ZrIRBkA/fU2YMs5iVNP4oTReB7L2ECvm/WfubkGrCVSr2Ofh9ylJ1F1onjHznFTWWQB4oGf0dY/uk/7v344tqb1v5AdHgb7hfj38hn8o43IUUBwFWv3+SX897n+33XabiluCl/zztm3btD7IuuSatp+1ACmlHceZoux9Zi1p3E/NPbg1fN83Mm7dMeqWxmhBOwiZG2G+Dv/dvHre7tcoaDz6/MYupLzHhj/6LEcY0VYgmJeRBlkMoxLDnxNOOYO5c9MASz4PC0sedT4cz85s+u56cHVINng7BwR/LXkPk23EfY37+kASDg4xWvJW83uGPGxjZsatlEbHchXIzoaTRa0bAtrac6xPxyI1ZoIvXcyoXdYITuVlPEE54RiTWcMcK4xtiu4LTiuS9RyUKuqMdswE95yjtYK3UqAE5a+feU6+U3v2bsf4xJiC47LZEuqVpuTKQauGaJR7TQsLyxvIpHOYmppQ8qSc9C0txRnMm+caBzXtfqipNtmqzaCJK5cu4urVyxgr5TE9MaEB27a5WVQo967WJQ/X4CZC0C3A0uKiho0crNISg5YtZEkGYcPJbsgKMOsNyRK7Bgjb7zGBAOXyJtqdtgAZfnZtMipC7qsMuauj2WSQzCSS6QQW1q9gaXkT2Xwf2UIUY6UsVpaZ4mq9Dj33Ws1QbLpapYIgaGFifMY8qpQOztoqg8WFFTHj1zfqqDaaSGUSyOfT2L1nOyYnx7C8sigJMe1iGC508OAhsdEvnD2FWnUTm5UtNAMWuBGsrQJrm9zzIkhlrQaNpiKY3NnHgX27gTCBXHIMi1dXUd4oi5WZTALJFFn69Lxm0xGVR1thLIUpFfKTaFbaiIQxTJfmEGlH0W/H8fjDH8Wz3/gBjr73g/jW9y9g+8w+9DtFnDpXxsJ6A51OA/t2BPipD88iEbyAVGITiXQGnW4O//7f/g4+9rGfxs7tc2g3lpGMsjknszuNSqeKHXsP4OSZJbx67DymZnbi4ccexV8885dIJ6Mob6zi6JGjOHP8JdyUX0Eh5SXiNnSgpFKWDy5UwjdkLEhYr7QZ6CCvO2uNCVwSbJGsOUIf8wkceeLnMb7/PjXN9O1aXVnE1194HulMUvsp7+Mrly4LuOQa/E+/8R+RSfB+MuDy53/mnwFv/gCdM6/jQnwM52JF9Cd3Yiw1i6kpCyxkfSxbFzZYbu/hevTsaLKcGaZU29pELlhFaukY0mtnMBYje9bY4QRV2bMEyQy2IjnM3/UoDrznZ9DJzYABXdwrV1YW8d0XvyHg8o1jL0uuS1CT+8Kth+7CU09+BKfPn8Fn/vS3MVEoIR0mEGmVgWiInXt24mPvegJf+cPfw87kKhK9TTEiy5Q5E8Qn0y1BwCpEh/JdMkQEBJslk7Hp5S6uVq7cDPDmhSU06m2EDrgsjc8i3VnCXI8elxvoErjkVuED6cTEsixkSxcO0ewlUO+UEM8dxMG7P4T8tgOIF8cRTZEpF+D7L30H586exrmzZwXcMtRLo2WGI6SzaLTauP/+h/DoO98p24nvvfwKvvzl55BlMm6bybwtdFN5tOl5GtJCIolOP4qj73gAjz5wD85+968R2bwgf1X0AyTTfHXGHoyK2Rc4n3fLRCYRQXL6wCTilIonokntl/WAtkptRAjUcu2GZNiY7zz3XQIIDAlqd3todTto9/pIpNOyfjIn4p586TncYHgF7TSUiOzOCklk5e3Hupmeo+Z1aCS0LsJoEs3kFCb3v8MxLscRTaQEhBK4qZbLePbLX8KJ02cEwvIaJmI9RMIG4rEeYqznY1zD3p4khr17D+C++x5AicBlNov19XV87nOf0xmtsN4IFUyWMCFfWiWLUxGUQqNJFV1KDHXWJnfedisef/QhZOLAyy9+Dd2ggmQ/RNgiwBxg28wUdm3fZoPpKFDrNRBhTS8vzj46QSigsrJZwfLCEtYWV2WR1Q2YDh1Fu9lCJwhkgSDlnQuH4X1YZ+tA0Doed8DlOOb33SzJN08ynq+sq+jDJ+CyY2cME9Kr3R4urqzgzYsXEdJ7eayE1HgBqUIGGUr7Kw2kGgGSrTaStN/g6+HFicX0eVPWTlCFWQO9oI02rdPoX9gLEUsB4zMTmJybxORUCckY7QLsXIlEMmi1I3jj+FmceOs8wo7J95moTsYlwScnaxrUJSZrtVrBxPSK6ba+ySuTXBHka+Lr6jlHLHnbou5t+gRfwQwrGa9XcjJe9zMiZzm2mnop7teS+HKvNvsa1mtmPR6i36kjEetgbCyBe+4+gLm5IpIJYhu0XDBAjhtYNJaS52yr08el5RVcXV/H4tYGkE0jTtZlxhSTBO6jrJvbAWbzBC7TSDOcjwMQSZE5wA3Ri/Zla8CznfdBN+xJVcH6Y2Jy0mza6LdKJq9T+/ElE+hkDT4ghmiI7QkxlhzuyTiOxD34s65YD2hUt9CsbKBVXkNY20I/DNALzYvbakDXnjtbJX1+Ir05/MhlR5jqiUpSrmNH+vBrQjWLWfLRVkF+tE4xFzRJmgqUVJ1KMTCI3qAELpnsTbs+grkELc3jsjQ9i5mdezA2vw35mRm0o1FcXV7B8vqG2JONZkv79tkzp2XeSIxCbo78XX2wKa24LrkiiHUF9LgNQxGpRJLK5+Q76W0CWSMS+/DGUr5dEMNR7OY+pvm6ZuZQHCdwWVCAHv++M1BKxdFs0QudHpcMIV5UzSnrCwUm0ULRh3V54NLIhTobSD5kFgeJUC6QmBgshal2L3mFqL9hPEOtp8Gg97o0qIU2BV19eRYxuZ6yUOgRqE5jdmYOMzOzYvsSsyN4OTs7JRuiickSuxMLVfql9z3W9/RgYzGaOar9cm2tNnfHhHRSMc/C8NJcfrf86uIJ5PJZMQmVDORi14dNL29IYyPaUxjIYI4QELhWbzQF/hHEorxF0kzJA4dN6OgrVEM3EuBDRiNBy4EEmknZDjRSgzjS6HqQgH/Hm4aSbyZ0i4XqAQ8uQEeT5vMOWCDOQ8BvhgQKKRej7JgMFQvp0VGhuHoCcR64VAp4pyNmJAt688QzKaxAAy4+UW85sQXiPPRnphBJJnH2/HkxHXts3rs9/XyeG07GPC8ZJkOJtZdcDmjarpGsNSgBqRtSAgi45OfFhULgUibxBOYk2ejphub1z2TpL0j/yZxe11unTmN5dZVGDpJHsJEk4/KWAwfQCtq4em1RNGWCl5zmMFFbz8PE4BZl57ZRyTeRnjpBC+VqWSAWASxukGpaualybVKK0getYU2KEImgxMQzAa95vRcl5rqEbfq5ELBstlsCD/j3gdJUKSPk45uhs4HuUb1/LnlODMSCYAgM2S18HZTrj7DhTAI5lKRSiiSgxsmBRWkXBZGDZwMubdrjEtwcQGVghJtWjYSXjLKPRqXcHqAxkN3uI375x/BApZp/dyP79Xo9o8nJxB27yntODgGf6/99FJzhuiVgoUPMTcOuB6Zs7+Br5JrmL97PlBdx8yRw6f+N64GyJ032qXHwk8yBr6dt0v598uCR340beOhesVdync3EYAvzO5ljiuv7b5DCjzJMR0FMP2UiACB5kFgxBpQZc20ISEv6G49rbWsAwW92n5H3+LRJJQ3SLSjFUTtscjsIVLIXLBsBHngES2hFoHXCb/XA0FCCfyOgeCMge+O18H/+/wq4HIBRI0iahhlR80fdtWsXdu7cKW9LnzDO60vvS64VrX83yaefigWfcO2zsCOwy6mpTWbf7nO3Y8aBgD4Pya2D0e8fDLRGGMZ+vQyZsX//avrHHrID7flsj0iYZyTvUecdM7Q2MeBSQI3bB/R7zK6NvW9LRrTxh///4Ro2cG84cPP3ib83Tdo+HLaZD62l/lGyIkA1Bjdk5B7WR5J7GX28BCAa6MrzjPed/yXgXVNum6qaT47ztR787kD/6wwJrr9+g7UrayrHeBDga2nkvGfUtAxv9IFUXsClG65J7iLlm2dlmn+X7oVeX96MPAsKYwWFILDIpaZOz889Wn5HBlDG4hk9nb0eK76MId21c8fveYghZMqsrG6MvcX7XoE3jbrYNI1qRWnePENpp8LBhj5vMDiIAV891SoctopJ3A5UExx/8zWzyRC70hQa5tNEYMdkUlbkOwDMfCzQapFRFEMv0gPTJJk+zvegYWOKiaQbCmbpU64b6aLZ6GN6ir6ZJGj0LIiuNCEA9dq1qwJTJ8amBPSy8I9FODzKYmFxSUB2IpHGVr2BTCEvBUU2l0KplFehzGtBdQdRKgJaVITUNhhM5KDqKAFIhgnlsblJyT0lwlX0UMW+28dQmI5ieZmATATj+QlsrZZRKbcwPzeGTreFdMb8HjuNHorpkmxhCO6w4dq5Yxfi0RyWrq1ibmobwkYPl85fwtEj92G93cDtj70Lh25/HJnYDGqVEEjFEaZsDZTiQOXKq9hc/BtkMw10+3EkM3P4wh99BfccfQD7b9kFdNaR6LeR7DNYJYlyr4ZsaRrnLq3jtWOXkClM4LF3vwt/+mdfwPhYEZtryzhy+DBOvvZt7MotoJQxj2Q2EOZFaMxLymQ57OOdx9RN1mJc0lKPOUsKfrZUlFA2TW5HO4gilhjD4ad+CYW992m9JpJRXLlyAd/65guqw6vVsknGNitKmS4W8/j1f/s/Ix3rI5uLIWgH+KmP/yKyF95EePpVXE6M42y8hP74DoynZ2UHoIEDa7UEG1myL1P2HpyHtjF34+BQurq1gVJnC8nFN5DZOIN8v2HNHO89sowYPJRKY6Ofxfydj+DW938S3eyMA6g6kvp+77vfRKWygtde/755F8ZpsxDHgf2344NPfRTnrlzE7//Jf0YhnRPjMhKUEYl1Mb99Hj/11NN4/vOfwvbYMhK9DYToIKA/rIgVMQHtnAXwtQjs0KDGthmTHbookF4claCDNy8uoFZtI0jehPyuR1Ecn0WyvYS5zhsoZsroRsm4NDKC7lWyq/oxvWeyQLv9NgIHXEYz+3HoyIdQ2nYIsdKE1l6n38ZrP/g+zpw6hXNnz+DqlUvI5dJia3OPInBZbwa497778e53P6F78PXjx/GXf/kMMqkEEp2a2IRhMquAmH67qX2fXr/3P/Qw3vXovbj66nPor72JeK+GsFUzr1QCii4kypRtBvzwMehNSfJPu9VGIpoYMC/5uHUy/kge4FckKgsCKqGogGLNt76xKSsNhuDEUkyN5muxyb+CeIK2QEaySim/lpVJ3MLrCKbJC7/NBpe1OfdpDiu7Fs5IRlM6i3bGGJf7jj6OfnoK0aSFGaUpdW/U8OXnnsOJ06dRY3ovmfDxLqJhQ0FrTGEmKEYwiT5r/H3P7ptx3733o1QaRz5fVBgoGZcEKe085pnIs4AsRWMR6v0lkmg1eT4mZa9BMO+2/QfwrkcfQi4Zxbe+9mW0W2XE+gyWbKPd5bAsi/ntcxo8WaCx+YLyHJPaK5ZUivvG6gZWFxaxubqBysYWwmYLSUp6meJba1g/pPVG8l5bQ5BywCCcBLqJBNokDjnGZbJYMOCS4UlhiJSutZ0jGtqmUqj1eriwvIIT5y+gxQE8GfTFLGKZhML/JhDDXDKHmVQO+V4E7XrDzlx6Y5OALvDInlcLlAAAIABJREFUBpVkg5pVFs0tOhZYk4ogliLxIiqgSnBjlHZRGQSdKI6fOItjJ84iCIl0kG1J9ijPRjdcdXYtVi8b8DLkW7obmOf2DcDloI4bqftG670fViOP/tz13zNESSw4xiljBFiO1GdOtW4qKgtQZR9syj1RL6UAiUcpz07grsP7sWPHFLIZB+jT1kI5Ewbg96NJtLvApZVVXF1bGwCXiWIOiSwZlySMxSVV9lJxMi4T3S5SAi/Zx7Ju68jajMClrgN7fsRlgTMxMSFPS8p1ubfzrUlyrZ7E5xeMAJcu/dr3UbaFuFrQ1W0eyJSCEFE0awQut1BeuYra+hKUiENmtEPCTIHkfd9ZsxrJYmiR5VmYPtDZ99c23G0rS8PqJP6kLMkcs5R/12o1JJlPpxm4avdBr8MYrATioLKIXwnzuIwkUZiYwTStUebmkZ+eRi+ZwrW1VaxsbhrZLghw5vRpAZfc32iVwn2K65/nAvdJX3PzjQS9jixLSKSivzzJfTynmfStfkX4hsvEcMCweUPaOrPskpgk4vzMSmMWnsTMETEue33EKbdPJoRp0cqIw8uFa9ewcO2qXhfrsyF46RRTjkFj5D1HhnCkSn8vcL8UeDlguhpmqJ5uEKLJ7ocDOzf092QGvhf5dcpURKFePfr0cgCLhDEuZ+YEXPJaEBebnp7E/Pw0pqYn5JUref8nHjzSJzjIA8EkswbamT+lo4O6dC4CFgLSfEPgvaecf4RJQW0ilyeDj2EvkmkzEXEoOWazowZLzYDx0uiXSP8SmsvTL4DSUZp9UmrsmZED4GjEO5ITKj6vT60WEMnJEP9eBrNEbTOOxeFMYh3rUq+DgKiD97mZ80PmL06U9X4EOFpSHr9PiL0DJdmssKEzhlpfbMvV9fUBS9Q3kdwYZLjsvvi4IcN7KHkmWMgkOaHLFjjhQSTeSLx7aZSdzGWRn5jQgUtwlOb4yVgCyWhMP0eATcmAZEYmOJ2OyWOqVq1aoEkmg2q9qmaGrEt+3r4B489bYpRdNxbLmoQ5zxlbkKzt7LCg/xZf4+LyMtbLZcnEQ96gyYT8N2fmZtEMmDy6ZeuKUoGueZGOj08IKG01GGLUFFOFwAM9NFg804+SjF0e6CapZUNFCWNPr8sXSjwduZHR51LrjKbu3AhaTZPqMGGcYLuT+PPPOjQcMDbKRHw74HDQUHtGk5v0SK7LQt0BVZw88XtvZHoNGHU3hL+MgmY3MrVGgQ/fDIxKt8U4G0n+HgULr6PTO+Dbs/d+2PcZBGaHLj8j/vLXRYeQY5B6kNS/J97PZGr5oB0vgTavOkEmzri5L8YNm19LpG/r8T0L2t9Xw02PoLFtgp69aY2E2yfctTRswj+Xl7u7afxAIuv8JN0e9XYA6+h18UWJAKeB+bMBTpyQ8fBhQlwum9FEkgDEkJFmLDQxLG/4jAjYewsIrRM2Bd4ewc2L/euw6bFRL/k4BJQ0EWNhL2+RYeLyjT48o2vpRxVho//2/zZwqdXl7h99Ym566jEoS0c2q4pbbtmnl8YkT/6ZEnKyxWlGT79gFm0Kq2i0xCwj0ERA2famoRRaq29gLTAygvNAuAMubwR79fpuAFb9QW3rYQTxvOEC+9cw+vODvV8SSvs1WFsO9B8Fyck20X3GRtVNZ8Ws5ueuxtIPEd1x5asbVyTrbJKcwybW/jV71qJYCXoMJ8F2KeNWYFoSKp/LCkRrZslot6AtY18KOFESp1m++EKSxYlen/7egAxjBQ7/+4etycG6NfRw5DoZy9QzkoefhQ8o8wDl8Gc8E3rg9Rlh4SjBre4jFnTReFIAJmsbyZ/0wD6kwIYx3k/LvH3NrEt7Hdm+biBkgKnJdXjucaUJkBErvq+zmN5olPwFTQb8cMWa5zD3LqbJknXBJtXUDT2tew7nOHWvVDevCzmzM4Yp0zQ/J8jlwpvI8GJOmmOK8fzj8wedtsJuljlhX6G8uygmZKGUE5NDQ7VoH81GgG6HcvWh1YhY+L2IBomsUfitfG0s/CcnZpCIJcy7Luzilv0HMD47p+uwuHhNPogE6nKUryUSWLi2qOCW+fntmJmaQXVjEw0mifbMyoVG7+l0CbFIFs1mW3topx9gs76KNoNxgh6atSbmZ+YFnvCace8lM5aAUz/aQ4d+nC0DeCjx5D7BRqvfoeQsI1CB0qYTx07i1PEr+Be/9stopvt45PGP4tr5deQzM2h1uwjSW0imohhPZDGT7uPa+WcQT9aVLBqNTuL1Vy9j966bsXv3FJqVSyivLQAtBu/0sO/wAZRbXSyutsS67MezeO+T78fnv/BHmJ0sYX1lEffefRfOHf8eZuKXMJ63e4X+WgRsxLz2DYuTHbJ5INeMRT2lqAPLJsq7+bNMse4SdOT9VsKh9/4i8vse1HXh0r527TK+/sJXkc2SCUalQx0rSyv4wAc+hLGxIv63//3fIUmP00xMrKiPffhnULh6FsHJH+BKfAJnYwVgajemc/Majvt91iuDrrNdcue0BseswxoV7C70UT3+AlLrp5BuVyxoRjYOHYR8/fkiVjtJTN36AO546ueBAm0VLJF6c3MNL333G6hW1/Dqqy854JLMrDj27TuEDzz1MVy4dhmf/tPfRjGddYzLCvrRNqZmp/EzH/wxvPAnn8K2yBJS0aoGDMhk9DlTw0TwkkA+w528jI97mE8btj0ghkg3gWrYx8lLCyhXWmgldiO3650ojc8h2rqGmfbrGM/W0I+zPiUv0J0jHrjUnUFmpwGXjW4J/cRNOHTkaUzuvhOx4gT6ybgYn8dffxWn33oTZ8+cwtWrBC4z2odZC6WSGdQaDRw+fARPvP+DYFjPa28cxzPPPIN8IY1Ep4JeWEcnkZWPZz9oac/hujl6z7143+MP4sorX0Rr4RWkI1Wg21RDb4MrSl2NPS9CVN95wGtAY8C5gBN5jNLTOFRYAxvnIOiKidpus0EnCJBSLUQWkZJ+KU3tQyAmWVF8DA5y6DBJAEWDIgGCbt90oWQW+uZCeXocaMeljAqaLYVfkJ3TTk9j5uAD2H/fexHNzyCe5PWKIp2IIWjV8bd/9xzePH0WtSYtPDqQgrpH4LKPPhljZL8JuORWHsX2bbsGwCXBS3oTE7hkkBWBS0XvRB1wSdZwhJkDBlwGLQ494ugTuGx3cOCmm/D4Qw9ispjFKy99A1urCwi7VSVsh/0WMoUMZrfPKUQswaEJ+xYHVsikoNtH2GyjslkWYNmo1tCqN8TEpCeoRoskttCTkD0WrUgC80Ima4yek2Rc9tIZpCcnMbFjO9LFIrr6rMmYIuNSHjEWtkq1VDKFRq+Pi6ureP3MGbTYbxXzSI7TQ5FhbcAE4phP5zGfyaNAq8amU0QOgGlj73HZk8VrKhMp8wVchhGeguTzdvU+PHBJxmW7G8Wbb13Aa8dOokVScIQfWELMWA1zXA/uPcF9kJnqZ8e5tNrSA5e+tR+Vig8rkVHg0g/7365Oeft/G+i9XOK1/dl7n3smmvU25gMooYjcQbpSBjJxvd8LVctSZZPNxHHrbfuwe9c8xsZy6HdpF9DSQJbp5QpiIoDfA1a2qriyuorzi9fQTyeRIMCcSyNBn0tZTHCc1sd0JouJVNqAy14PcthW+C7Pf2fRJ7wjpdA9podPTk4JNyH2oZ5Pg3cLQlJeiQ+YdaQRy2kwpZ3VgbYHCj+y23pQ1/G+Zl0b1Cto1crYWr6CytqCbC4i9Lm0Qs8gGfNNGzF3NJmUJ6nxc6H/La85bURojcHhOvesjkJj+WWJ4x745ufAv6Pak/d1KkWyCYcy9h4IXEZBuxILvqPBBIHL/Pg0prfvwjgZl9PTQCaLpY11rGxuGfjYDjRwOnPmDMJ6QzYJEV5jAsi8vlJU0VPZLCqoBKV1BlU6/GKNTXYre2vhEcIYjDTF68W9lZdD/pCytrCbijgbAWaClvxiuDHfL2td+WAn6PduSlYqZK5cviwfTtoFeLs6C+pxn5XnGqh3s2Ae2Q8NMjW4gG3QY8G8jsDgeg6uD7HTNUg3OqK33zOvfyMlyF6Ap2XfgEvxEnsxsS1nZ+dRKpbM4zmZxOTUuFiX09MTGkzyXon8xANH+pzEkk7q/ZsEzHivOwEEzoBTwKVNZ6w5GQoNjW1piboscnkTCFCjbJxScSchG03CJWhFqqzsUCitTCZRVnS7ed4R9BpIxZ2JsIzL2UA46eoocDlgGrnFzYRCgqi5bP66C+97QI/eC5x0vnsCjBImSfVJwLwJ+VqIqhNcIwDD3wUAcvLoOF8MvCGjzMtffWIU70WCNZLCOkm4MS6ZbpjR9RJwmUrrvenwIdiZTOnfCmRBTE2gOD2FdD6POtPLCTbXm5rAsbngaJRNEo1dSdMni5ZJlvySLE+sHBZtPYHDZIV6b07vjyjPmURCIKeYocmUigxnTml+iwReurwRmtislFFvBda8ER3PZiUHoUEsjcTX1je1qUiGKOl1VNMcAslVpqMzNKdeF3BJ5h2nmI1WS8xOPr8OAm40mkRa+jSBSwNVjX5t7Flrob002+16Ax9HbtAGThr47JtlDy545qIkyw6QvA5UGJHl+oNtwAB0bKpRAOVGUORHASK+yfe/+8f3a3kURPPgx9uxKz2o6Nl9/N5hMvnwPV8HymloYKeKBxFHGVv6hxF/PN+4iH3tAPsB6OZYSHx+3h+tZiCWJfcWz66kDIHrX1M8F7DlwVNuMwaOeMsKL5MdnWzaxE3KCecLaoWKO99Gqg69Vh2DPoHQyTreRj/LAnlw3T1Q6phbtq/FkM+l/x/W3jNI0uy6EjvpvvSmMsu2t9Pd0+M4GAyG8MAQJMzAEB5kEFxiKROKUChCP6Qf+qFdUo4MrrSrJSmFFMtY0QAkwABhCRADgAAIMwDG9vS09666y1el94pz7nuZX2X3zEKmEInqyUrzmWfuPffcc6R3R80NSirwec/I9IxC22ws4BZ4JOaGYbm+pUHbgNPSUnuPA1Y1gp1Mqh2pBXxiP8f5e6yBOKrweimCiXP6hRmXofP2Y2v72A0x4Dz/3p2MOCmS1zCAOBwE2ry158I/k//tmcIcE2RdsuJITTyubWRgckxeu3oDy8sryGTyBviwNYmJPhPRCfdpfr6fvx7gD18LDxz7Y/LHfK9zD88/i6VeHbiULmQIPN323WrDcfIqrv1lJG8S0oO177DxouTZXV8FU3QjDDGbFb/rhaEiohIrAyat0KDoRsxCHY9ru/PrDE+HybKxwq1tSW7nZPdLe9cYxmOQwhiB4XWKe7m+a0A2izFeCYqZkyPX7BDT04/zcCfDhITDqPofau/yCYC/PkoApGNk7ViGEzoIdVRA8pGysVyNkcrxYq1aDMRl9MEE1htfidVqBRdVynkXnFu5w5Fs/yMT1RWGjC3r1iyuXyz2SOPWAEbWk2lux32e7+lq+zG2a79jTAr+WzENq/1cO1xcgCELqLaO2I9n7ZvMBINz37IfT5Kx5/ZZvcu6Chj4Mb5iwZKvlewKdT+pyaZYYGgsA4EjA7FgTLrAWq863YHiEzq1M/6hKQ9XVepeMmbodCjxEUeUjNLhQC3JMlrrmwmRSTrwGpkrrCVMDFVaTh+5j3qtJRfPVovgN+PHqJwjQcnvqAGmbIdkwq4uiGjc4iMC4yoqWYBOIXwed32rruuZClgEjqNOrTgylIbA+fNX0d6M4k1PvhMrg3V84rd+E8NWEqu3Wqi1I+ikmpidz2M+V0Tzzk2cOvGXSOf6yBVn0WylceHcGhYWFrB39xTa9Wuobywh2U+h100gUc4gW57F8loPzzx7DvnyHN781rfgC3/7OcxNF7GxfBv333cY18+9hEL/MqYLBM15H9liamYBZKIK1vbFCLLh1LnAa+aYChqmahaXXpqAyzbnWRZHn/xdTB17q+nkxgYOuPwuSqU8zp+n/tZ1AU//7J99RonAH/3r30MQYfGHrqBtAZelxStonHwG14MyzkezCHYcwlR6HqV81kahk+3w8ZS1GVpsyd/aLxNxPPDAUSyffRZbJ76L3tXnke5sjlgePF/K+UTyBdzpJlA58jgeeM/vIFbeLSCD95fyBj/8p2+rdf/LX/k8ysWCurmY6Dxw/Jfw3vd+GKvVTfzR//k/YK5UQaqTQIwO7JEWyjMz+O0PfRTf/Zs/w/zwBtKxGvqRPuq9GGKMT1MsWnCecP2k5SVBJ5PxUK7sWxW5XgwC1PrA2cu3sL7VRDO2G5k9b0d5ZicijZsoN59HOVvHkG2var0jk920u9j2T01EApdkXHYGCTT7RfSie3H/o+/H7IFHES2UMQiYJPfxyokTOPPKSZw5cxIXz58XoMz8jwlsOp1Fu9PHAw8+hA/9+seQSmdx8tQpfPavPwvW+JODmoGRQQ7kDUUk95GQAcJDDz2CX3/fr+D6s1/H1uWfIButy+m+3WPO19P8IQObRS9z3CUg4CW6LGYWKEB2L8kdzQZKJXaxBWi1hmhQbnFIUwiuf9Q+J3OcDu99kz5hYziBuA6LjWyvjonpZWsbAU8rlnmJEZ9LEhiVGZW4Jca6U/Leaomc1Q6mMHX49Tj6xK8iQn3UZE4mQ2QGshjzD09/C6+cPY8tVyhJBUCCrEfulWQLU3aFpiliMkWwMLcTryfjskDW2bRyKgKXzWbdWLkeuNS6zFZxFk64/nGdJfDL5XOIQbuHfTt34m2//AbsqJTwo3/8JhrVZZQKKRRLKUQTahtDKpdGLEniTRzNet3lNrZm1qt1bK1typSUmpditErSaohhj2xra0XlgtojcMLuxFpdYEw+UVQHXI+gcSJAUJpCdmYaQT6va09NTq0RbOkdCWXTFX2IdiQit+oXz53DaquFoJhDskzWJR3uCVzGMJdIYyZIIy2ZgJ6ZiFCzXgV5z6SKCLhk4dDIHmxw4L0n2GtuxWKlmb2s5C46vZj0LZ9/6TSaLbaaxsW6ZNt7GLg0/NJINBJ02AZcWk4jNqzWq1C3jYtB/Drmf/ucaFuwGvqP/z+Ay1FLLcFuAZfs1KA8CO8lTUj7CJJc245g395dmJrKYThso9dtWCcL138Cl9Q9H0SwWm3gxvIyzl2/JjmAeCmPeDaJeDqQ9mo2HaCUTctAKQMg6PWRGkaQZncS8Sjvts3PjsfVRUnAkgYv2XxOazjnoYhqiuWM4WeSeq6zReCZg4w9UOmIH7wv3qTLiU7qigqEi8bRaVTRblSxtngFG8s3ER+yvdqkIryckkDQUVH5bsKcB0x5PNJ8dPqLjONYZOfQprwE/5vArAGbFscaNmPGUSw4E2vhIzpkcYaSO0O02jSqZPdKgGypgtnde1HZsQv52VnEslncWV8XcCnPjG4Hly9fwqULF8RC5rxgm8SQbGaaRDtiC2MirrcELflgcZmgIq8r8x+SsJhvGomM0hemKW3X0goaPE+Ckzw/ah3TByRPicCpKWRyOcVifMivgXhNt6s8vFarYnFxEbdu3dS5q0vJ4ygyETJymUIMR54wc2pHOvEm2Y4paXiQPWzjNCNS4jgsBvb7bYHz0pN23jYWv6udyZj04BrPjloWUyICLtn+zq4ZgpYs4pcrJcUrZFwyronG+mRcPjak0Yt0GXXjx07hPrHkRWOg6BO9cLu1n/RCWh3gSX0Qti57h2oF50xyuFC5xEh6hKJVc5GJYEDtN9Lcq1vYcMBlu9WWXo4EVwUEWIDPxdsnVAygaTAwYlxyfXSMS4JfslVPpUbn5RchngODawGG1MBMp62P37FKdfNdOxyTCVMmMHBFWoDDoVqjCF56phlBy7WNdTl783OYvJAGzB+2SfE4fOLn2So8PoJ2ukmJQIkL38dJpJbvchml6YqAwdVqFbdWlnH9xg3cWlxUJY5VwYW5eezcsQM7ZucxXS6rOlfdpOtfVYYBPqlWVXVIXShzDvMAmAdox4CgC8C4GGnys3LAxIaLGas00GcsraxgY4vi+B1b/HJ5MS5n5uf1/I1bi2I+8A38bAae/Awm1VU35giE8zgIbnv2H0e2AhkFTBQLp/4iWQ+O2SY3LKepETKwCYOSfhz7zWmSkRgGHsMblh/bYUamB2LC4GCYYelB9HFy7YCriY3Sz59JUDR8jJObZxh4GckIhNrEfcLAzxy3MDNlNrHlMIgS/iwds1tE+V4ubv6z/PHoGnhAIvSdPknmAmzzjm6iHdTrDYHRTYLpZAVFo9KVVds/Vz/Rw+3nrmBBWj9uAXRcrnGiZIiPAHh+jDYjW5QNE7LF0EJfqwr6gMVDZ3cDUWNA1ANP/r741/rWbzJ8CnnKMCQN3AkxBxVIy4XZ1icu/OGxwc804MiDBQNpGXHNM8r8uM3EM8O0llph0zHuyPQyB2UrZ/og30EavxBwGWIfju6Bu2je1T5kJsWXhMdWeFz66zMJXvs54187yULeBlwy2KDRCK/FsI/ZWQowL0h79/Lly2KI0ahnZWUVFy9c1uatjiSyrth+wEq1G06+8KDAyBUe/PiysWqjgL+1oYfYleE5OQmshgNWG3P3/tn2uhAYKaCUkIRrqVaSJgajJftyAB0di40rDVxfyXb/8k+rQqp1z1zJ7c+uvU+mLNbWY2ubq05LE3NgOr7a2w1o1mhQRGLMSVW5/Qxy44wsGL9H8LO3aTB7oyExMBlwmjGH9gqni8siU5hFru8PAZjhc/clFA+M3F1fGLN3/We6u+oqtwY6kGE/SlaUbLpqsbSMmeyZuZZc3sHkk3s7xwWZKATXIkhwLeJ1FC/EYGTPCpc20Ehba4g4GRDcS5X8W0uV4agR9Dtdm7+OWTLM0ImRLKKOxPkp3M57y72+SYdwAb/WOj7otVzy5dYHP2fdui5WlCQ7nImFNENNNsHLlijuUtBpY04/kqIzNgSDfcZK6obptRUUSrA+SYBC3tUKZtlmJTd0x0ogkMKCrbSv6CapwNTGNscT7w8/l3uAJbUJSyrEfGVS0ZMcQoyi+BqXFrhKS1XajT1EYgSYKb9hutVy2hzJJVjLco+BtsRaGah3FU4TbLDrSoOgHjap8dntYqPRwla1hjtXb+M97/8tXN+q4z0feQKxbhH19S7imSTa0TR6uIVyKotMK4t//2f/OdK5NkrTO1EoHcTa6kBr1MH9ZcSGK4j1mggGKQx6AYY56hdGkS3tRrOTRqNjhoPfefobSAURVNfuYP+unWitL6K39DLmKyx+8YwIXPIeMw6yY/cdRhxrZGpwbzPivq1lZJlygPK6dul+2uHvJI6+859j9oF3OEH8PpaXb+H73/tHkQcuX76KSxevIJXI4jOf+Y9Qmkrjj/7Nv1T7KtlejXYbH//1T2N3fQ0bz/4A14ISLiYKSO8+gmIwjULWdS2FgEvPbPdji+swxySToq2tDRysJNC/+AzSq+cRr68ixrkpA0BKCw3RjgdY7iWx85G34uiv/hailT3aEwmatdp1/OD7TyMW7eHLX/kblKhhHo2LGXf06IN46n0fxmqtij/8k99DuTiFRCuKeKeK3rCF6YVZfOZjn8QPvvAXqPSuIB2pIhKPoD1MIhJPIlfMigHZ7bel38XfvP7GmHQFTq2HvMwJ1AfA2Su3sLbZRCO6C+ndb8P03B7EmjdRqD8n4LJP1iDjXHYkOT10Ay7Vt40+WgIuW/0CWtgp4HLHfW9ArDBN83GB8GdfOYWzZFxeOIOL58+J/UuNNN7zZDItwOnI0eP4yEc/gVQqi/OXLuHPaR4T7yLR3wK6NfTiGfT6UUTbTSQI/CCB++9/AJ/68Ptx/edfx+rpHyATa6CQo/4lWZBs7+dA5NpNENMxuZ00GMFG5YGO9cb7y5yHXVOco+RtsMV3iCRhSntdwLlP34OOWFQ8B7CFmGsjAQWuDVwHvH46wRAVNbw8iQ/sCNN4jWMz/dBrKPPRj6MRyyN34CHc/9b3IFbahWiQRyaZQlJSMm0xLk+ePY2NKl24W5qH8YGZckRoYsHx5Ng/HFczlXk8/vgTKBfLmJ6e0zF99nN/KZkFMe+5Lkmqh2ucl0qK6zpQ25EsdJ1ft4eF6Rm85Q2vx/6dc/jp976FzeWbmC4mMVthJyJ1G6kvyI4wyy0ZIyh+AtnPXVQ3qwItuW9bJ4MZaHZIRZRBp+kfygBDrb8mK0YgM9sjKBtBn/eHBbpMDoliEdFMBgOx0ayQFpH9sGlsM9jkGRG4XKpWBVwu1WuIE7icyiGSTSCViGI6FmBHKou5ZAbRelNt+bxHXIu1V7o2UAFXZF06h2Lt79EB+jGTKGEcQIdrlWoIFjng8sy5q3juhVNotLj/8NoGiNL0KcJCo8VHY+DSaVwSVBsxLi2SsAjHdyjdO3YLF9vvDU6Oc5VXifxcAO4kaV6DcXkv4JJrDvX6uD6w/ZWp1APHj+LA/t0ol1mopxZlw+nGRhDpqXQnFvVatYGbK6s4e/UKWpRYKOYQyyatXTyVQCqZQCZIoJhIoEAJK0SQGgABTQtJIur3tZ5yf06lUzJ2Yd5OApePX8bxmS9YheLTkUC55TEqyDopEQ0nN28lNiTw0REzxCaModtqoFOvYvXmZazeuiLQkp7pXgvS32PTtTTDXHVYuZzWA2bCphBBmx2sar83kgELu6L5ctxEGEdQisyMXiWhQR8MSQJynR+MZPwiNMEbxNSlUW900O6ppIhMsYL5Pfsxs2s3CrOzSBaLAi6XNzbEaGRBh8ZqVy5dQptkLOaCIeDSWrJZ1LKcmu+RNmariWqjquvHNVXApTPaZeGJus5iXcpbwmIByQiSjU4WLY2X0lnkC0WUylP6zaKQiLWOa0E9U0kvNhpyFL+zdEeFEJOCMiBda4jMh5lbeUNP4i/cz4jbODdxFeVs3uq2iqRjHSDKK5QPWEfPYNBGj8ClSCY2H20NNz9pzWkwP6F0BaURgZnpWT0IXPrOznK5hLn5aYGXkSg7BAZkXD42XFpeMu0Qh54q8bH0zgIlx6CxwKRvjnDptMBA/Eg2AAAgAElEQVQ24UtKGC2x4UUnWCHAQmCTMeOsLdsDl2TNmXEFE0ldYAZobG+mU2d1SyAIQUvPuNQx8QLLbc6AS7VzS8/SjG0s/7KqLweKgEkeJ92lHTPOg3icoGz55IOBBj+LbelkAPImG8PStc8TSGSbN1uuMxm9h99DwJdItjEyhtIQWN/cEAjkgUseP4/FdCwNQOXDg6syDqLGn4wZjHHB9zJxn5uZFRBI0VW2uCyureLW0jKuXL+OpTtLahEgE2fnwg499uzahempMpYWb2PlzpIQdlYLPdOTE18CqxxUoyqAVQCUNKiY7wBoz65xRiyc4DKESSaQyqQ08W8vLamtn6LM0lUAMDM7j30HDmJ5dQ0XLl5WqwgXDN9SzevboHNei+AW2bsWmHFSm5aY0xGT2Y8BlQyGyOoQs8Ld9xEA7IGhsA5iSPfRJ96Tr/djZXLD8gxYD1J6w5tRsuyYVWGQMAzyhBN1wwbGgP8kY4nfHQZDR2M3pMPqgS+fFIQBvzDz0rdt+b8LzJHo9liHM8yWEnDix8KAgvvGhPQ/o8/xjKQR28JV37kJOMCTYKWcwZ12JT+L7EqO7W0AJavbIzDXM2S3syINybG2BJvQdkzbQSVnXOTmu+a2x/JC5+t1UcLn5O/7ZCASDmI8W5D32CQUuF5xjzNdMr5WMhLUpvOtnk7T01iuPsW29WgEkjswxLPl/b1VRcTpHIpFrM3d2lRVJ/AtaCN9S89wtIs1hrruHV692rOToN7kdQ6P+fBnhIFLf1/CYzsMGobfF76HAtj61JolSNJW8ebAgf26rhcunJPEwPHjD+j6X750Faur6wKHM5mc2BxRMY7GAPjk/JwsEvj77hWcw2Dm3eNrzH4cTwgHlt/jYoopPGrPHgOlfj5NXg9//cJAubmFW9BN1gpnh7OYMnYE7zN1trjVq3XbawgZYMjP9N8XXoPkyuqYvzYWndSJtH/sPWGQ317jWqY1MF2buiuM2H12kivSyLG9T4FAqAVenxta/8LrbXjNHc0BN5fvvm+OMe3Yxd4x3Wscq9o7lO2Hzk2MABU1WBB1rS7SoCSwYMw8RQpqb2dV2tybCZL1KBI+JCNByuNag/pM6KXHamxTCeaHihSUwhHLXVrJ1n5FhoiJyCtwsvtK3SUQbDft27C0hMJHxQQ0L+s6oFP9Vi4Kc/lRuGvAzXpd4xErc+weZ0zS8Vi0AN2tF04z1Y9LtXipa9COj20+JqFDCS4yAVlUtAIm4xYmub47gfFKjMko2w15ndhy5CRe+Dor6rn7Y2WlUW/E2MvOO5TaOBYAzrsUMRMAmab4+M0zk8W0NZYx2xyZ5vq4y5+3WsYZXzqZmJs3F3Hq+Ut493s+gVsbG3j7U4+h2yWjNCmN0mY9jVy6i5liBvlIAn/15/8V+pEaIvE8ZhcOY2Oji5lKBft2lzFsLSM17CDRpeB8FFtk107NoDi7F4NkCUhklczfvH4N+UwCW3cW0atXcfvqOVRvvogdszkk4kxmunInHzB5ZYpEppQzh+T1IRDmC/zKKDXwrTgh4LJL0DdAqx3g/nf+NnY/+m7n5tnF+voy/un730O+kMfqygZOnHgF6ytVfOYzv4tDR/biX/z+f4Fht45+r4NqrYan3vsJPJqK4fYPv4VriQKupStiXOYTZQGXPp7xhVrNBxeL+1iG8RLjAbp4P7CriNrL30Vs8RVg4zYyTuuVLEfO2048wNogjfmH34yj7/40ItN7Bf4RuGx3Gvj+9/5BbMIvffnzyGczViQdRnD40P146n0fxVazgT/8099HKVdAoh1DtMOW8CbKc9P4nY98Aj/76l+j2L6EVLSmMd3qJtRGncwEMqYYRAmQu+4GybL4Th5yC+15Auv1/gBnry5ibaOJemQByZ1vwczCfgTdJeQbz2MqWQMtmsUw7w50nNqzpVFGOYAOBmihOwzQ7OfR6C/gyCPvxZ5jb0SsMOOAyyHOnz4jjcsrl8/j8qXzSGcSI5M0MobIcN61ex8++KGPIRmkcO3mbfzVZ/8vZDIEJAhc1tFPUOMyiigZl2TkdoH9+w7hNz7yQVz58ddw58S3kYrUkKMxT4zMHQLnjLE5/1lQsLVTawULb05Pl4CUCmMqPHCPImsygU43Ird0asLxewniBelAa0W321RBJMLxzAKF0HegT5BM+ofWISHgm0mvM3gVk8chPaZd7MzcuAawgNEh8JJALZ5Bcu9RPPjOp5CaPYBeJINctqQ50+k08PyLP8c3//EbaFMKI0LHcno3dawonEgKqHP8PCXhlfI83vD6X8ZUcRqzM/Ma75/7689ia2tt1PYYoT6mK9B5sIwSGmS5knHIYg/zq5mpEt742Otw/NAevPzTH2Lp6gWkhi0kBh2z+4gCSbb0pgMjZ6QJGBG076tbbYtO4rWm7d3OmIZrLgkCHLNcqzt0RuYakSCjzO5Lt9dGumtt/IM4gcsE+mw/zRYQSaWthbzHboqoMS6d4aH2L35/NIKVeg3Pnz6DpUYNUZq+TOWBbBypWBTT8QALqQwWMlnE622kBbYSl2Yeb8cg4Ihu5yyQiSPoQIvoAAPuFWy3p+4fd+QI84gE+n16vgc4f/E6fvbsy6jWO2oVj8SS0uskM+uewKWKVEZqIJvcJFOMceaG8CgHCsf+4ThjW45yj/jutUBND8iMRpKKsyOpRlfw9J1JLqXhfJDMkQcuCUZbuziZ6gcP7MV0pSAwk8All3yBgz3OQc61uAMuV3D66mU0yF4t5BDLJMW6TBO8pHZsNIKpZBJlYh2xOKjGHG33EGenB42BUxnJ1NG4ly3GmXxOsnQmkTMGeycL+ob4uKxDy6R1FIWJC2Og1goPxrQMuXq3W+g3G1i7dhkrVy6h321i2GtbbBuzIqwwbcagrjhvhjGuIO8Zt2qhprY39wwyWI28QsBPDEsBlszTkogTAFesEzPgkmPfaaGymzNIJI193Yug2aS0Co18eWfiSOVKmNuzFzO72S4+j2ylgvVqDWu1mjQu2902rly+jMsXL6BZq+n6GqPZ8AzL6YyNr1ZxGpY54LLWZFfiQP4iMnd13c5qq2epnQCzMC0P9EdUIOeDXTQEL/M0ZK6UxbzkXCQjk2t0LGHSECoodjpYW1vF2vqqisHcpyShpAK4delSO5exnxkKsfhrXcaW9xroK/atQEfreuHrDVuyYoqKO9pDes6gx+vEG8HIWJfcL027mBIIIqh2gfIUjbtmMVUqO43LAAQu5+dnML8wI+CSdyTy1MPHhmTvEajzztdkSLHdl5sv9cW4WAp0dK2QBC3lQqxqsCXmJsxPXay4klCapRDYFO1VgJzTk1RrgCVDHDxsSRJIwXZyApcEQapkCoZaxWXs4nQxnWacdC3JtnTu4QquHSg4CVzytWKdeMdSil2n0yhOlXTDfSsYLeMJwBCZ7lAzhNqMLgEhEEs6Nc+LoCJZFtRgY1u7JD2GA2kI8P3+u9jCzSoZj42u3TxWsZQIFCWsf9/rXnpzA8/AKk9NYX5uHmlqC8VjcuartTtYXl/HlatXsbKyoqSIoO1spYL52Tns270HldIUFm/clHMUNS7ZKk4AyVinrtVAACFBEZsMXCiM0eUdprzWnnPwkmDJUJOAbWnpLPVIeP4r2GJ7gliqBKGB6dl57NqzBzcX74yASxnsWHYs0VwxuVw7jthxrj2KCTMrtV4LVuwkgtNJGp4QvDTg0i+QfvO5FwjlGbX8m096wgCCB208kB0G9TyDKwwAhIEZn2z7YH07UGCAQvg4/TGEN85JID2sGzUJaPrX8v3hpCEMjHg3Nr/Jkt3Kueg3nTDDdHTufiF1x8vP9yw7XQMPpDjQws85Gi9Vaw2509eqNS1sXB1ZmeG84gbAxXmcdU9WPLeDQLZHOv0Ug69H7FsucNvATg0jAzNHLeK+tY6f4qp+qtw5sMNf91fbjF8NaBszy7mHcjE3oC1cEFHBRFp8Y4BSY8oRHMP3ztYJqDpnLfh2HSwBt1ZdGfFwHVW7ruAYmzrOzMaFPu6+vjoL8B7x12s+NQnkhcdsGNibBJ3udW39OYeB8PBn+APhveU1ZrDN37t375ID8crKMq5cuarWlb1792k9Pn/uAlp0sgxSWiPiwn/GlW5/HOG27e2BlLs/v6CT5F1riluV/PlPgr7h4PduQNgCO8829CAjr7lh1gYo+nWEG/roPit/NNkAG+82HnxCp3WJ89O1KKudxO2D4XXKvtMVIsV2NXZU+LhHQOro5J3+tKUABtxZydcVKsnatvErYxq7KcaeYSpLAM8FtcaUsO/30gyTCcNY2sJtCO44fHHLWC8WKGv/kJIFr1VMTA9pWDK5dq1i+vxxr4QlMHK8tBZxc3R11GbOcDdB7a64O+BYotvG/ei47B/mVOkc0d2q48Firy3Ky5Bgnde314e0wv0+NllcC4+j8Fofnqv8dyJs/OSAaD9+jKnuD9izro3ZblsyE1lj+5huogWmTKqMAcrWH9NfZCuztVoxcGbrthm4DbrsPmloH5COtIpith9wrfTfyv/mDZShgmNv8thUvHMSIVaBcluHX+sJqqoVyfZyaW87DW4xONn0qyKPgaZ8Le8vYzS6d/JYeZxbm5t46dkTeMc73o/VGvDGd70PK9Vp3FxqI55MYufcFLKpOIJoAzcvvoDTP/1TYFhDPF0RULW6uokdC/M4fng3mmuLiDSrSLFoy/g0V0ZmdgGLW03crrUwCHJMRREnWN4fIEktua0NrNy8iNrGOcTQQKWYRTrO5KaNgF2RLEzIwZPnYD90MiZrV9dH5CjPkjdpA/kz95gIxXH4zb+FQ2/8iLX5Dntqt372uZ+jVChgfWMTL7zwEq5cvIHf+NRv4NixQ/jv/vC/xqBdU8vp0uoK3vHWd+MtOyu4+p2v4OYwi6XSDmB2L7KxIqaKxREQHi4G83prDafkk9Oep37Y/I55JFvLGFz+GRKLryC2tYwUWWCUMWo3RBboxZLYQAbFI4/h/qc+g+jcfgGXZGx2uk1877vfkHHQ3/3dX6v1ke6wbDM8sP8I3vueD6PabOEP/7ffRymbR7qXQLRXR6fXQG4qj9/+8Mfw4je/hNTWKQSRTSVT6WwFkWggfUEyJAkzyeio1zVtbfUWMuE0dhDHJouTtV5PGperaw3UMIfkrregPLcXQWcZhcaLmM42EU1aIkeZJpk5cg+XnhvnFA2AOhoPbBWv92Zx4Piv4dCDb0c0XwGS3AP7uHThIk6ffAXXrl3C2TMnkcsnJRHD6cIEtdMdYmFhDz7wwY8gnS7gztIKPvvZP0c2BSQEXNbQozkPQX8yLmMBhoMEdu7ci0988Cmc/9FXsHzyu8hHW0jGSXuhxl5PIAf3F8mAkQnogXO1Cca1trM4pCK+dM9iMjkaRIzxO4hQjz4pIyDG68lMSkybdpvGqtRctE45gY6K1axQoWZBAQmOZTwCLt2KxXvB9cIV/7V28jVd5jEJ1GMZBHsO4cF3PIXM/GH0YmybnFKyT7bPiyefw99/+2todWvOICOKSIcwRFQsvq7ANp6zrd1TpWm87tFfxo75AygVKzr3L37x81i8fdUkHRIsHlr3qrnickq4fTESMTMiN1c5X97w6C/h0fsP4/RzP8adi2eQojFQq4ZYu4k4Nf16XRUvWOBAKkBnOESz1ZFDcaNB1jEZUATh3N5GQkMyoXyz3W2h3WuJ1Z3OEbjImvdAv4tE1wBkJMgij6NPUkI6h0gqI3IQSZYCUngPVIQzY7Aec/JoFKvNOl44fRq3a1W2CiIoF4BsoFbxSjSBHeksdmRzSDTbSKujIARcusWbmowxtYMOEXUmH8PoUPPOgMsIO8cRE3hhwOUwksSlK4t45mcvYavKjoMEoomUjJ2kN+tySM/G8yy20f7pSA7c83uu+PpaOaLWV7dfvRY4+drApd+txjnLNp1LhSum1608Qd1hBlzarkaDHuZPbNTvCrg8dHAfZqZLiMW4tzSV50cI9PRN6iYSTYwYl6cuX0SVBj/5rBiXBlymECS49wwxlU6hks6gkEiIdRlp9cS6DKJRlPJFGbtIsz+TlkEZb+aINDKKc7bnGcY9mXzOmUmO9OXdXuWYl76AyXep8EEvkVYbm9evY+3KVbSrm2hVN5FMkzEaSAe1x13QKfhQ1siMw1z51a0f3A8Y86nzg7qSGidmBkjwkoUWZztj8Z8DLn0xUF2kXP9UhKeO7hA9tYn3UW/S0JGSSnEEmQLKO3ZieucuTO/aheLcHBpswe6Y6aNaxS9exJnTp1BdX5fGJQvKchVX0cS6RDVZeLyD/sich4Q5xl5pkuNIwnPFHGupdrG3Bw11vjSXNBJhwgOX+QIqszMolssKoRgLKyYPjGXqCVj0YdmgE/1wIGlCmmcrm2YM2+2IiUmtY9dljm6P+sVtAcMmLcjOTLI02YLO4pSR9Mjq5NrDGD1Jg6gk8wHGBhwsfB3b8snCt5Z+Pgz8tC4KD1xOlSool2cMuJSxdyDN9DkCl/MzYiVHWHB86pFjw5XVVWmd2E11FV61P9qB8W8EJAhIUkCUQJRvVfOMMeuLN8CG4F4+S2v3QNpXAjhFsXEJugumLaiku1VE5jy+VZw6lwqEPePSsTWNlspFNjI2z6F7uLvZPinwrDwGzQJYE2xV8iKzVo3h8xIzzbK1gsfRV1u1HMFdEKaFTVUhc73mQ6BsPi8m6PLKivQijRUQwebGpoBLBV49Xje7qXwfgU9eBwY2TLqo82ggjzFHLWkzJg0XZGpBTk/PCKxr8aazdQNQAMpWcYKSHGw89+lyBQuzs9i9cxfymSyuX7+GO4s0teAgNMYEHx4gGTFsRvoUlghbS5tzGRtVXIy5Qj0gtjVwlAdpBlFdrK1vaJPtMpggUBakUJ6eEXhJ4PLKtesjIV8GqrxOd4N8Hrh0hg9kdjpdQV4XLjYtuqdzAfQMzBCLcZSThdpBfcKu83fBtGlhGmvG5ulYFiEMXIUBytdqF/dAIT/fGzn5Y9FS445HILZLUv1GaSynsaGIf61nVYZbdP0x+OMPH7ufe54h6I9D7EvXR+3HoNhADvjk6/hQnu6Oz7et+vPXmCFlPWH3TI6km5tYW1tToKX031XZ/Pfyt7WNhSpyIYbliEQZ+rtv+dY7Ju6NAJ1R2utAvlArbfh7RtfcJ8XcIBgceN3AUIvqZCDiAQKeM9vqVEwIkvq3AdDmWEzWpdqqQgx0345vAblnh1nmrbGuJNol45Z7m1i03xn8thqlRpYBlqrM6TzJEnPsSq/V6a6HB2/DY+7/y7/vrqqOWYeTf7vX9QuP+TBwdq854Z+zllVjeHD8TU2VsHfvHoFibBcnc+fYsftl6PXyiZPY2NjSvJFphTP28YGpH8e8X+H545NsP2982++9zvfVjlWvdWzhVwtiw4BmeE2iftf4u8eM49FxO6CRY0Ljh0PHaY86PH/EGDCmhzOlcWw6m68RMUpkHBPSneZ3qC3TzfExA8+SYS4AFnRY0q4WIYMnRm6To3slJ2wHGo5AUNOqEoAooN3NE64vbFFjMsSAkiCXip5uLvFvbvyLHaHzdRpxjl1n18M0sMyUyvYmM9BwkhHjYr9LhMfxtAfL/H2xceMNfew62hiwazFW9TCDu+1ruG87G7/eIagOYgszFPxrbJ9R65K7t+Rc+s/1999Aa2+mNP631ufQmhUer/69uiY8eMZuWj9Nm8ifk4in7pKIp+CKhIZ9GSjN8dN3Ondq3XRVXDN5GppYPO+rgntYSzvBamdUyFgmEeRMU4rX1DHEffGJny9mA9cy/rttTGkB7K4oNe4WcDdChR8ClDa2+h7HcGupyqoE+qkH2u1hSBbPsKeYTNqJdDmNRuWgSc1RXn/GH0T+Ou01vO0d78ULp6o4cPyD+L0/+BGiqSOIZJPIFguozPSRK/SQi6zj/sIzuH3lOcSSJRx76DGsV+so5FJ45PghdKrLQGMLARmnjFHicczs3Y8zl2/g/I07yFbmxOJlATFHJsVggMb6Gm5eOoNO4wYigyaKhTRyxHJ7TUtcBRzTwI3MNrkhInAuxtZ+bL1fHBvUweOEJVhrxg8xzD78ARx5y6fEwOA13apumjh/my1bdJBvqpuIRcVMJoU/+B//JdAyd/Jqt4s3Pf4QHlwIcP0n38ZmM4mVYA7D2QPI5tiZVHY5l4sP3dihHBSPmdfexxBbW5todep40wN7UXv5B4gunsZg8zayyRQGnTZ6rQYKmRQ6ZA4NAuQOPIJjH/xdxOYPKd62JKiDbz/9VUyV0vjSl/4GifhQwCVlCnbvOoAPPPUxSQD8wR//nmJeAZedOtr9OvKVohiX53/4bSTWT8ich0yNzfWGdNgL5RJ60QGaZAkTTHGSVWYkYe3eBJxlmgWgNQTO3SBwWcfmYA6JhTeiMr8f6f4Gis0TmEpXJXXF1jFqsXJ+8L0yuYyy4ElmHH3N2a5eQrU7g/3H3oVDD78d0dw0Ikkzk7h6+SpOnTyBq1cu4vSpl5HJBoiL4cdWcXY5AfNzu/DBD30c+VwJN2/dwRc+/9dUnkRyWMOwU0MnSKNPaYYuuxIoaRUI7PzEhz+Iiz/5Om48/03M5CJIRXtAp64YiY7tDNtItOAYJPvGknzTiRMIkEgKOKCEBJfrCIG/IfVoucjQ/TklHVkytqjd2O210GxX0SMrkCu2aysk8zw2NMEOFWtdAUL6aAI23X7JL1Fxygq5tgebvrHYm4gLuIzt2I+H3vl+5HcdwSBeQDY9ZbHvoIOXTr2Av3/6a2h22IrZR8B1pTNAjEZDLICqndJcanluhfwUHn3kCexYOIxioSIDpC996W9x49Z5MWaDwNhaXo9NBr/ePI9sR7qlO61h5ogPHb8fb338UZz62Q9x8/RzyPZqiDU3gUYVUZrg9gcIYkk5DNMRvd7pYGOLxrTMfQne0wfBDI4oxUUCC9cFGluxHThJM5YMvSHIrGKA6uRCuhGxrRAEaEcD9JhfZnKI0+tB3QDmxk1WmAGXtv9yne1Fo9hoNfHCmTO4tbmOAYGkShFROotHhihH4moV35XPI2i2kdS+TOCyb+uWNYcL+I+T+asaJPdv6oHCMS4t1rBWcgJN1GJl+3wSl6/exk+eeREbW02x7qOJpM5fgNREq7jFyWPGpde7NMalraXh/Ta8p4djvckC6mQc/YsBly6n9PJ3yi99sdmBlowhxSAkcMlVx9hj6LcwGFKuoqNW8cOH92N2ZgrxOGOjpumEyOyIsRBZhEkBl7dW1nDy0gVs0Kgul0bUMS5TGRoBswAXQUmMyzTylHIjoNcdIh2LI5dMYqo4hXKpbB2fycCYeir6vnYmMY6Vtr/Q57VWPPfApRVHJ+NwsFW51cHG1etYuXQZ/XpdDEyO60SazPguOmwxTnCgsJTsuoBdq7cV+q2DQ6NMrtRWaBEhSx2sJLP5nMviTI99CKCl9ie9OdLJUYzOeLXbolxfH+0Oi1rkDSYQDXKYmtuB8sIuTO/Zi8rOXZorXfkV8E4O5Cr+0osvYHnxNrqNhlqvCV5yrgXOA8YHZLzWHTKo2TLu1g3vok2zHJKOPNtd6jmKfe28+GCrOM+HwGU6nVGL+Oz8PMrT0zZfGG/T3CZlEj/ttnUvL96+JZ3Ldqsp7Enf5X09rA1OoKaPLc2Yc0w4UK6gEHmoNcp3J1M2sdGso9ulhBB9YogFMv8geGm+LQRALdewuNi7ihtwaXJB+XwJlRFwmZK5NzW62SZO8DIR8B73EXnPQ0eGNJXhRZDmHcXk2RLuHgaOjM0XeELUhaRmYzi49i7LBCvVKs7J4PQvVGdwZhVcbMjE4I1Rm7hrMSY01Rn0sVWrqv1Yrk+tlvQiRwCNA4B4E0240xBqPsQYcAmAZ4aROepd7jx45NtjWWGggxYnrVnStwXO8OGZmZxsiai5k3tnVbo4cVMiSr6ytqobJ1HXaBTrG+vY2OC1dEKyLmkwKrslpBLqj9L90pzEKaTLAWR0agKg9iYClzMzs6P7wQHOY9zY2JSreN215RKlr5QrmJmexsLcnM735o0bWF1ZUVDvgTtv8sDrP6KqufXJpTrjRd5WeAsUTIHFGTkw0KPRW0zAJdv6W0Tgh0BSlPMC8sUSsvkibi+t4NbtO0YvdoxLnyh51iBBINNusM1NrlPOrVaaa4ok2W4WaCP2zlbhZDoMOk4CDz4hCoOIYeah38jCDAID3mwTMr2msfZjGGycBB/5Hu8G70HCbQnmyCDIVZjDLcQOWPAAmmf6edYmPycMUoYZbR6k9+PfH7O/p37TDbNAfRLPe0i2AX/IyvXXSyA3W9b6fQkHE7AkiERDJhYa0pmcGT140N055VrIGWacsg2YDGMPI9xrQ/Tt6Qb63QWKuSTXrqUDA0YfFzJaGjVCugSdn8UyTsiAyN/XMMhkoAv1bs1UjJIOkpdQacez+izY8GzoMKAQ/szwWHy1cWnFSs84cOYi0j4k6ZzsdAMuvd6gB77kuummpV3F/0B08dqxx2iuv9bLJs/zXsFe+DWTRYHJz94GFgrYNeCEywOTVRaTCFxWKmUsLS3h7NmzAi0ff/xxgZYnT55UQUvzlco0rijB7/GgFMfwZKFgDIy4oGxUlNl+hPcCijy45RUTJoNc/v211iACz5M/ZFB4PUofJMpGhmueenJ7Jppv2KIRl72jo8TRx1qR1sptbSnGXvF6RFYIYOBgwKXNczsf19pDWJwt1Q5A0n4sPb2xsLeC1JH0gQNWbdA7CN26LfijwpeCIGrzQGYDzgh0pL3J9Z2sZZvP24exGPdta1c2TVOXVEnueAyYiPGiUtqoAO/AOmN/Ta4h4fXf/82PFz9//bXR/ZT5zd3tUuFEyN9TdQiMCmLePdRpEbrjVuujXNaZxNvPvcZReE9Rt4crrk2Oy20JmSOnWvroAFbJCrj7pnvnFkxnrkdwRoxvudXHkMvkxPTrc0YfdQEAACAASURBVNxZ6VJyDIxtGMsRxCQTi22lrMbLaZxSDdLgpTZaREVnzUOB2hx7Q3R6FGan/inP3zCJ2JAGhH7OWFKjY3cHrOSTxVvm6x2bO2aSZO2FnrFprYHWgt8btNCjWYZjbaqtUMkCmWLsGuqIuaSumOo6Hn3Dm3Hq/Dpm9j6BL399HXN7Hkckxe+J4Nady9haaWI2n8F7njiLl577O/SQwkOPPqHW5CCI4nWP3Id2bQWRdh1xgl+9ARqDPuZ378WPf/oC/vj/+HO1JFdm53V906kEsozxBl3snp/BbDmF6KCNYi6NIvXu+i0BLUxw1A3OvUfuv1wkrY1LsZGjYXJ/7qmYa3PegMsIDr/pYzj+tk/IBGVx8TbOXThveossiAVJZLI57fPWndTH5uY6evUO2o0Bzl27gVSyifumhzj/46fRrCewBgKXh5EqppDLTLk1aLyaMean+SVvbK1aNe1SlySlM0Bk9ToWmitIbt3G6toiNrptOWVHG5uYFpM0giodsw88gEO/8s+R2ftLVuyQPmIX3/rW1zEzU8BXv/wFGVmotS0Wx8LCLnzgfR9XsvM//fHvoZBJIzUIEO01BFIlM0n8zkc/jsUTP0V09SXkEg2Q7Lu1sWVa7MUcetEhmv2OwOGuX0/FEKOupP0mwEUwrR2J4tLiHayuN7DeryA2+0ZMkYkarWG6exqlZFUgGNlj1LUkWMfxx3uTiLItt4VhtC1GW6dXwFZ3BvuO/goOPfwORHMVRFMJdZ5dv3Idp195WYzLV06+gHTGWG68f2wNp47idGUBH/r1j6OQL+PW7RV8/nOfQyLSQ2pYR7+7hW4ijR51jbtca6LoR1KYW9iLT3z0Q7j67NN4+Xufx1w+hmxsgESngRTXaZlzWWFKerd9avSbVASBMhW6g5STiLA2xHhgQCXNeQZDanYH6Oj5AJk8nc3bqDU20e40zdBM85xfYNeVZiOSzHDAk+WHxiZWvuRY9WLA+oKVZ/NLyiyGejwNzO3Fw09+AIXdx4CghEK6bB4I0QFeOf2SGJfVxrqkQZJcp7vcY0mUCTCkfi51jiMsGgyRzRTw8EOPY8+uo2o5z+UK+OrXvohrN86hP2iYeRbnm8wkYlbAZw7D5JzEkk5b3831h3ni8aPH8M43vR4vfv/buP7KM5hCDXk0Eeu1tF8T+G33yZamfAtQrRo5gOwmrXPOnMi6xWOIkT0Vi6HabIiFmCvlkClkEUlQBqGF3rBvXXGu44ngcjsSF3AZy9G8JY+YAGhr445zrXbdjLKqYp5BZnqng+dOncLNjTX0CJBWSogWc2LOTkXi2JnKYE+hiES7LZdq3ivmBcbW4ygy4kS8b51HKjWq9ktjHjIujQwT53ForeZeb+D39RtL+NFPnsfaBvPwGCKJFBfEkeQWv8NxE0ZyDL5V3AOXyt1eBbgcx0DjdSwcL9wLpLz3cxZHKUd1+7l+C7j0+7srAmtbNtalb32Wq7eMuyg9w3FDI5M2jt9/H+47vB9zc2XizmoVt6CM94r5MosIKazXCFyu4+UL57DabmCYTQm4jGUCSWEQBEsHcRSDQOAlW8X5yETiKCTTmMrlUcgXxLp0jjjOb8QkciZ/PFg5zp3Gr/B5sY/RxsClz1ksdgvnB+h0EW13sHXjJtYvX+FCgmi/KwCeMiONdhONThNR6jtQBsHplgqQF5Adaltm7Gzyrla0VHu1yd/54/Z4luI6L3XEfIvm0erIZSt1G8M+9/Ou9tdWu4d2B+j04ogk8ijP78bU/B7M7DmI6T37MSQhLplAPJUQE/r8hXP4+c9/hpvXrqJO7ctGQ4UBsi4JDnL/0p4ug2NjXJK8p1bs4VCMSwJ11DgnIc1wRK6LNn40W2TUYz4hBC+J93BfL02VMb9jhx6MHShfwSIdZQBIKqg3aiLmXbp0CRcvXcAmWaGOKEEDSZJ0FPm5jiq7cCYpQQITMTZ+D4uihUIRhXxJ3W+MS4hpsf18bW0F6xtraDVraLYaMr4DDaiGPbRaJr9IvEHxXxi4HLLrh2sqDYoKIOuyRECd/jPpFIqFPGbnKpidm0YyyXMbIPLWQ7uH6xsbSjhYYaKOIy8kQTKyED16Lb0lR9U10M00LoXa6sStdZsX3IxmKHRPSiirRpycBED5eVGxMbhhqVVclRr1ISlwJHBZrRO4pA5iW9XiMXBplH5eYBPuNODS6/OFE1ah6TweshoZvLnExzNucvmcGI20kietXO5Z6r2nO6Y5ffN9fJ7gKS88gRuBbvG4zGXYrk0kmd/DCb21uaHnfZ5gmzEDTscU5abM8+dASBqji4g/v0cAngtWeYxlgpGzM2NnL1FsB2jUG9LS5CDgtfAs0GKxiEq5rOu7dOeOXsOgy8BcgzlGLda+qunWnnH+aAuWb9YypohVr5i0kDbMhIUJjxiqzbZjU0SQzRdQnCojmc4imcpgZW0dq+scV6ZTxcFvWlf32DAIVipJs8qfZ396Gomafh1DJ5x4bgOg3P0dV30c422CcacEO8R4DIMp/LwwQOgTxzHQam3qYbDCs5nuxfIKA6fhJNQDj34TDYOK/tj4Gg+EenZQ+PP8Mflj8WxN3/5p7CcDSf1nejDWnyPZKMYyNMkCn/Qz0WMAtbG5KSkEJtFiDedymi8mVaR+1YmqpjOACDESmbhtB9n8pmjJVjiRH7lETyAarm5qLxVL1CpQxiByY9azizyLyrUgCnRxBk5WPfAmJQaSc3MTZT6TQiGfG7GgxfRxLR2qorsDnQQcfNASZhIr2XZFlHBQY/fKtwz7IycTyZyczXhlzLhkldrEzfntY+bl6ELcFV78P3tiG5B4j7cKSAtVrbcFaE5TcVtQF6Ku+THr339X8CdQh3OJhDFqnhn7cm5uVuAlx/G5c+ekm3rw4EHMz+8QC/P69eu2JzmdvTDbmMfHsRqen5PFg9fw2Lknw20UbI3AlnuD8PcaFzonjqGJONB8qb0WowW5I+ByQEaKMc2s5ci+j8ftGQf6Lj8eHWOXDDUmyn5OcOxYkMbvYpeC3Us+CDBwb1BSIfMtbxbEdhxLVhkYSb8mBBr6a+GHij8tq3yPwVWrsBuD0lwiTRfTv98XqHgeAinZYu6Cf+6NI/aNPbmt8GHgbkQti66LRhvWaJz6AsbEuPU6kn4t0BV0F9HfOx2f1y+bDLRDycno/EdGAfb9yi+cu7LOw3Uv+PWXgIbutdNr9N87OQ/9dbkXuHmvJIuGVYbpuWRqRLV07eC28BnwQF1pBfbSoRgh49SP5rlT5oMsQZoWpVIJHDx4AMt37uDUmZO4dOUCjh87goWFeWRyaayuraBKqZxUX4ARi828t2y/ZbygXYJsWSUKpjuVGBaBAU082MVC7alASYJcQZ1jPM8x1k8hBYJljAtpusRiuhlQGafHxoFim2hHTpPqfBlAwF2vY06eclCXG6+Nv2a3jYNHj+P85WXsP/oO/Kv/+Rn88ts+gnrvDvbsm8fpM6/g4O434MzzZ/HRd1/B2TPfRBcJ7Dt4FBtNsk37ePiRwxh2qojzL4yP2n0kMwWkMwVcuXYDf/GXX0A0EiCdKyqepLMm3ZXTqThy6RTSAjrYGhZDPk1uH7Muuo/2BcizFZdrhjmldpXI9FVgJOuQxIIeMkmyRAjUW8GUrVflA6/H3kfeqfOnUWSVkkfdnpiW1P+iFhcZJSqcsSEBA+QSGRmdXF9eQy43wBuP78C5Hz2Nej2BlcEsMHMQiVygRNfHK358ss2VQCh/2kpUbI9qtRro9uto3rqAmc1F7MnHUZjK4fLWOqjnlWhuYk+8j+SwjW4QRXt2Fw4/+Z8gu+cNKmAlAyZmXfzDt76JUiGDbz/9TdRqG3IYpfMqpZo+8oHfRK8f4F/9L/89cvk4UiymN+tidfBa/6e/9Ru4ffpZYO0VFOJbSCV6Kro3Ox2teZ1hDx1mumTNqDPCaZEzQSSopnZxXqQoWsMhLi7exjIZl/0K4vNvRmXhILLUiqy+hFJyE0OaGMRSMrxgxxWnIgs38SgZuW0MYy0zP+nlUe1MY8/RJ3Hfw08imp9BNG2J6I1r13H6lDEuX3zh50il40gmeI8Zp3FOJlCamsXHPvqbKBQqWFnbxF/++V8o4U+ihmEIuGTbH/fXfiSJqZkd+ORHP4ylUz/Cie98Hrl4B/FBA9lhBxkdt1+v2R1na4WY+CzgcO1W/J4SaEbQkmscma90Nybjkhhnb8jYmAl8gGgQQ3fYkU4p74fYb07flvFgPJJAzDO0bZU03WB+nwpgBmpKZ5eAjS+4jcBMFjGiqMfSGMzsxiNPfgClvccRSZUFXDJPCuIRnD13Et/4zlexsbWsPJRGMrEuW5ejMggi6NiPsChAoBlIJrN4+MHX48D+B5FJF5DPF/H33/gKrlw7jS7ZktRBFYuL6yjbNYcY+vvDzEjAhzIMaXEfve8InnzzEzj7sx/g2svPoNjfRG5YR7zf0r44iAVogG7aEVQ3qqhubKFRpzN4e9S9yIlq+7Ct3xy70pLkfmMkXzEtyUqLxNkCH0W8UDDAwTmn9+gRQLJBPi83da4rMl3j+sFtkGsLr7czya32umoVv7G2KsfqRLmESCknvb4Sgct0FvtKZSTp/aB1eCAAZihhdsb7Ua3DbBV3kry2v3NvjZF5yfvH7xfEZGv8kKBsGjduruCHP34Wq+s1dMkwjCUBdmhIAsq6cyyesHhRfLtRt+BYQopF2G0FvlcpVvu4417g5GtH07b3+GKhIMsR0ccSFWP7WXbtW8W9DqAVtDlYiA8wlzcH5qNHDuoxP19GMsk4rGUEDLbWDti1QuAyjY16E4ur6zhx/hxWmjX0M8kRcEnWYjqdRDYVoEjGWhCgmAhQCpIopbIoZXKYyueQSRqOM8JNXCvzZLw6Bi3titwdl3h3aR+HuZws1DHiY6BRHEY93U4XmzduYOXCJURaTUnecPgQX6i36qi16kiQgZlKmA+KdC/N3Zx6lcQUgjg1IQP0usyXGYBZJ4f+54gwJuXj4gczQrfuTTIDnWdGl4XaRh39DsFGzmPiVTSMiaDdJRs4i8r8PlR27MfsniOY3XsfumQ+MuZIxRBNxXD52iW8dOJFrd/VtTW0aW7FPHzELRybG3UHpnHJFnN6qfD4fOciSYHUHxVRxyxdXGrMcW/ApQh41Lhk53C+iKlKBXv27sOuvXu0x1HOTX8rFmS+RKIdH5cuXpSHAIkh7P5lEVr4HVvmeWFcAYnrJR8+1+D8E96m7yvJPIfgonU1J825vFFDo1HV/t9oVkcax70e/WIIXDbRbnfQabMbmcxLJ3cziGLQ54OEvjyKhSkUiyQVppBJp5WXz8xWMDNTke5zPDEcA5ccBAQu+ZtC3bVaXYtFoVjCVGlKABuDzHQmLb3GQj6vDzXQI1AiqQHhqmNkjBB0bNPohuxJUkXb1DsZV9lILydldkgxVurkDIcCLfloOeCSgqEelGEQKOCSVdoQ45KMSC5qfgLawhbTMQuQkUaLLTF+0Zudm8PCwg6xJ3UcYhIQdafezdh9m65PDP6CZELnzsFC1Lheq6NeraqaLwfSXk96f006SkmUmxPIdD0F1rp2baP6Mlkzx0yxXB0YxjWO2gRkBlQqFUxP00WJTAgOUtMGIGBJ1pFvy+HE4zkSaOU94c/a6qoYchp0junK0W+Lhxmb2NIa0r8aLcH2HiXN7jrweFiRsIo6xaBNk6dO92i5hUaRzedRKE0hkUwhlgiwsbklRiaBSwlFO+dlfpbfJGQI6h3CVUWxjUChExebkDuuy4xfE3T0C2oYNPJsSg/0eWZiGHD0yaYHajzYF36vX7A96Bd+T/izw+8V4OAAyDAIye8JsynD4M6rJbZhDcxJcJNjkAuHQiYHVKotM9RSHwZOR+C5ZBRMG5bvZ7GAQJFVfdm+QCo6jXYymue8QXS2NPML00LxlTQTPXYGFqMK47j1cdy0OGZVbt8AjS3kIpwR2KOCZphtpd1oEiRxtDQFD7bQO5sTJcheF8UcGJ3TsLS5mDwnUKTGC1sGZMRDDRGni6p2yQm9u9B/+8AmfB7je2l6sj6g8a/V/GYVzjn96rcIUGQ/Waun9DkdCDFqFfeMSwdAjds1Xju8eq2/8rtfLWALgyr+Hk+eJ+fAvVho/jNfFbT0aw8TK7lQu1alvhm/HX/gGIrFAm7duoXTp85qbaPbJ/cQsi4pyZFJmcutn4d+DZUZmmPd3escXgu4DANSPkkfPYcxky98zSYLH+G/CRfyRjehwFmlN4FkhkiqmuyBbu6P1pS9LRDW5zrmowBIMS9tnHNo+LXLCj+2jnrQUPsyQXCvcUnIgvdOuqm+EOPMgZw+zoiFOYJIzRfEg8Lh6zP+brtamjORgarMo0IU5RZYnHPgvIF3pn3D9Yufkc1kFbz5HzKy/OeJgxxiIKolbQJ45GulOXuPnzAjdxKAvfvlOtFRsUKAmrpGxgwC20DNyGhyzQ/vQ75waHPNmx7ZN4bnzmQy4Nfz8fo6NnkLXwcOCgbY5pYZYqWOJCVs+dN3aRyMTQylzSita3uvB8p5X6rVNWQzCTz6ukfFgKvWNtUqyTZggpGrq8tYX1/BVn0L3egWGt0NmWwJZElEUG/WkEyzcExTEVbae4oTo90kGjVzMi7ks2a8Q6CB4Jx+B1odUokM0omCCbgzfnMGO82mmUjy9JJObJ9i+tEo9QB5bkzG6YZuZg0MksUeI/tHemxRzO7cjVt3mpjZ+QS+8LcrKM8dx0b3JvJl0+7cOfMYzjx3Gf/Zp1bxzI/+PTr9KO5/+FFs1mvoDhr45Tc/ikSMLdZdubMSCOmT8RdJ4taN2/jed/5JraYiL1C3rt2QHt0wyiJ+F0maDrmWQTPqYEsVyX8EiVjYZnsk23C76myS5rHGNWNAjiEr9PJas2NH+1p/iFNXV/Dc6evan6dp7KjulwJy+QIymbwYEyadlJTzc58y1C0mxXGs1NqIB108uH8KJ7//LdQa1J9cQHTuPiTzASrOnMfPFc5lApdezocGP34dYIJUra9jsLGISnURlUgL5ZkCGskEtmpbaC3fwKFcQMgGw0wCq6kC9r75tzF//Ne0XnD8tdoNbKyuaszRqIYGKR0aiFJrPRrFsSMPIzIM8L/+2z9CMmAXU990+iMxZOJxfOqD78Xts88isnUBU/ENJOMNNOlir/XNmfmp8GCFVd8UIrDSAw2DmBjCbFm8ePM6bq5soYoZpHa8FXO7jiGFBiJLP0EhvooEjXTipO1SmoNqlpTvYNs5DW+o19cUo82Aywr2HHkS9z3yJOKFObGkGOveunETr5x8CVeunMPPf/Yj6YMRuGS8zTFBEykyLT/xyU+jVJxBrdHGv/t3f4Zep450pAF0q+gn0hjEAwzI+mTKHEkjV5zGxz/y66hfewmnf/AlZGNtJKM9ZKMdHR+Rxx4ZmmrNtuuveaRihrUpRwMbk10m85RHIFtOawlzK8oOJdSGHKOeYoIabh10+uYoyzjSa7JxzeZ80dyQ1r2TAXEGK6MAzrmMG4PRchXXDqCxT5JHI55Gr7wLj/zKB1De/wCiBC6zZfQ7fQGX5y+ewjee/jpW1hZ1ftT1i/cIXEYwjAeIJAMBlwSHCGIEiTQePP4Yjh19HVLJvJLnb/7DV3Hp8im0u1sqxjEHlhOumJJ9AYYsytBahoxLtnZz70ylMjh08BDe9bY34dbpF3H5pZ8g01pFdlBDrNdUHkUt0o12REY0WxubaNUbKuKM4irlQCbLJJCOawCLjGpxp6QEWYx054kh6vTsCMiIKZsn8YZmH1n0iNgnUojn2C6eQZ1AJcFq6jyzGMQ1TBVKiHFZ7/fxwulTuLqyjBbH3lQBkUIGkcEAhWgcO9I57K9MI90l05f3c2CakmqbtXZxGS+JcekkZrhqyRDLGJcqwggvkIqpzJ2isQxu3V7DD370c6ysbklfkOY81Ovk/fbApfZE18Iq0QE3drzMmXoE71F0n4zpwrGajw/+Q8X8cazgO8UUoYz01r0Ei8UmTtZGawr3LLKxTUPQ0hI2ZhvjcsDHsINDB/fiyH0HsGvXLFIpdgvUTeaRt4f7HEH/RBJbzQ7urG3ixIVzuF3dQD9N4JJapgGCTIB0OpBESTFJwDLAdDaLSiaHucIUprI55JP0KJHaq5OzUvJoeZ2TkRmf690kE3/t7LeboRPF4nA87eMYXV8xrvuI9XrYuHYdi2fPoEdDN89CjQzRaDcUQ1B2Ip1LWdem1990mr+MGQh6cx1iDCTdWU0Oy0N9AUS4nzMk9rEQx5OwByebxtbprc01tBtVDHoNgfQECKnt2+1SKzOL4vQulGbJuDyCmT1HMUym0We3LYuPmTiu3LiCl15+QeZqGyvLaNa2kIzH1CZO3WSynL3pDcvuLMa2Oi11+bKw6OUIzfckJQa/EDWvj+p+8zm5itNgJ0iiwJZ/mgYeOIA9+/bqs+rNpopIRckhZs1kp93ClStXcO7cWdy5vWg+LgQ4g7j50aj7lZJTzFucKZLzhlEX1ghDYys7DaCM7MQYgHuexXk08umpS1dqFdy/KC3k5jy7qGk8Rna5utIlwUXGrIGXqWRGkh2FQkkO68TcCFxOz5QxM11Ghjqu1Bp+x7EDQzq42o2kkCf1aqiv0VGgs3PnTuyiBXyhMHKnZtWXwQMXWOtdJ4raUmDByhmZFnKfZNXDWWyx0s/XewMYMZqc+1ePwAmGMnkRcNmoo920nnyyHb1rkZIdVuDUOmFMRYKWfPBHSTADOoGEpuNHKvDIfTyVxtz8HHbsWNC58N7w5nHgVGtbAmsbtQZaXbJNu2qj44ZAxzcm0jTy4et5vmyNqW5uyYmJ94Rt2a1GU3/nAKC2p2MFj5ioBC2N8WGJp8lRueTMLbYCKQcDTBO4nJnR3/kcq+htIumttgAmc+S2Ng4CS0zuvYvzxvq6wM1Ra6sDUGxRdm7OnrXjfgswG4GVxn40m3tblLmmJYKYgB45AXe6MubxQBZNhBggE7T0wOVWtWaLoSk0WJJs6/mIYm8ZumPWhGjKAi6dmysrubZRjR8+sQ8DkGEmowfn/OLpAUEPbvskb1QJ8knfRGXOv88v1JOv5+f758Kgoz8WAe2h474XsBk+B3+8fF3Y4Cec2Prv8d/tW8v9NdFrfduNA8j8AuPbwHkdqM/KIgXHE68Hx7UfV5pbSatqefDAzHoIujNMM6OZUbLsrpsd2xiD9OCYS/kdUOYcd73+o+9kdI2KltXb/5mm3eg/XVw7Zng5BCCEPbhWDb3fgDny2eR6xsql2rK5QFqlKJdNo1QourZJS+5929LIuZkbpisA2Djwrpvua0PMOH8gHojavsH7wW/uclwjyXDQNXRMY8MXxt8xbhGfAE1+AeRyElS7F8jox0zoAo7+6Rk04fEdDvYmAcrwXLvX520LZFRp92AgE0mCoAw+eti3f68cxml2dvLkK/r9wPEHsWfPHlwTK+WMwl1u8H5s6sqG2rYn74Mfp4wYXy04fTVAUiMpBPhMnrev7I7eP0LUnGGLW1smr4naQqVi6tc/W3ct1B+DyqMxd9fnOKkB7+I8vnMjV3KOdT+mvF6NgelmlGA/fl+wf4vdLj0mM50zHVcDGu1nO+s0PD7C44nFzLC7tV/7rNJtICbvN8FLva8/0B7MNSqXy6oKLDDEODnbGZITZkn+/ntQcnLehe+ZX5PCe4A/7nsxhcPvDY8djTexJhzbImSKNAnw2vtc67MDqf13ha+Zv5b+uTAIum3+jPYrsufGZk6jfcI5zdt7xsUXJj7+Wk2eiz9mgqadbo2KfEgkYoolCCSRgTlVnlK7NFmX1DJKpgNsNG7h+tIVLC3dxsryErr9NhptmgLSWIGxS1ut3uzCifQZbFuxlevx1lYTVXpAZIFUig8DMNXGFAU6naGScybq1E3Smsz23k5PxaZ4NIFmgwyfggADZvP5bB6ZVFZziwACGRmm8x9FOpbBVGkel29uYXrnE/irz91GP3kAmbk0kqUsKgtzePofriFWjeNffPoOFi9+TW2wu/cfwO2VZfT6Tbzn/e+UJmWrXUMqQZCIQEoKQTyN2zfu4O+//A3kMzwePm/sRjpR9MjQTCbQb3eRZjsnJXi6BNvU3WXzyw1zJjXtZkfSQIwr5xcoA5RArbaFqWJec5rzJJ2iYY3d5Y16GzfurLlOCerEm3Y7xxSNzRota5knuBFkUzL1qORLmJmak6lLfiqDuTwQq66h1kxjM7YH6R3HkCokUEya3rgfM4qvyPDyxikhMwwySGqtGlBbQW7tGuZTPZSmMqgzt+h3sHr9PHYngVxiiE50gPUgh8NP/sfY8cC7zdk6ChEXyJgl0CvjMQKW8ajkoxq1LSVmBKW/8tUvotvatDFXr5tBQ7eLT3/s/eiuXUFr6STywxUkIjW0+gN0CWprvvp9158D43VfHDF5jeEghugwh8Gghau3r+HinXVsRcpITb8JczvuR3zQxHDzJZTTa0inu4jE6LJtbsnMSBIcsxFqnBGB6Yr33uynUeuXsfPQW3D00XchUdqJaDaruXDn9k2cfPkFXLt2ET/76Y/Jz0QysLWS+p4E59PpIj75qd/GVGkWvUEUf/K//ymqtTWkUAe6mxgkUhjEk4hyXBFUBBPbGfzGRz+GyMoFnPnB3yHeqyKVoDkDj4jmIAa6WbJujEslqlooCIoFiKVSAibpBs51mvp5vOUE8Po9AvfcxxwXmrISQ64hBGPMYIPtyZKKiJIxw3ieA35UZTaigrwM+DBGoO1KrkgtprVJSkWpkxmJohFLopmfxbG3vBu7jj+uVvFsqqT5mA5iuHj5jDQul5ZvaDwRKItTG5bLC69nOoV+hHOkYTI9iRQeOP46PPLQG5EMcgIun/723+PCxVfQbK9Lp5HAZSzK1tK4ijFRJuYsPAi4JKOZ+2REhqIHDxzEr779rbh+6gVcJKusMwAAIABJREFUfP6fEDSWUYi2kIqSsUrgM4LbW20sr26hSTIK/Q+017qapvJdtRdZ5xoZ5C4eZu5MeEDkAebuNMSg14OubRSDAklFKWSSefTpth2kkMjmEc1mUCXA6vSQCViqW0PXlAQiApc9vHzxAl5hy2t0iOxcGcgwp44hgxhmklkcnltAtjdEUsxK5hsc/zR4U1lF6xHvkze50g4u4JLHbK7DDpZxpjX0QMhgaWUL3/vBT7G0solWmx8+Bi61t3u9axWyrDhg+n/GvrQ92XU1eYLOa7Atw/vsveLCVwcyx8ClSZQ4nWoH+lne4VmZFk+xhZ6McgI7koAatYrTJIusuzYOHNgj4HLPngWk0zG021Uzd2HuzJumeUYH+yHW6028dO4Mrq0toxoZIChkkS7lkKC+ZTKOVDyOqUwaM9ksdpSmMFcsYjZXQimT1d+Izchh3hWUNR0V/40CydE/wrGxXTPHBByRRcbdWeF3j6/f2DtDurXUzu33UbtzG0sXLqC5toY+GY+UCRl2VeyjZmKK2tOF7MjfwksnGeOS7dR2TcwwhnGOXWtpXI7wBkcicyxcSdE44JLAHyUFGaNUN9fRrG+h165J65EMw3iMZqBJAZeZ0jxypQXM7Dsq4DKSzmCYTAksjmUTuHHnBl468TwuXTqHlTuLqG2tI0ksiNgFQUtqy3LMChOxTlaukczDKVdIkhDBWB4Pf8t4SFrLpttJgJ8FIJO9YbGN+A/JhFkUS2XsPbAf+w4ecKSypgh7BC6z+dxI9u7qVQMuSQpp8XvZRaz4w+mQjgyajUTj5Z+8rpN4wr2BMVypd8yO6pF2qOXa6ubXfk2SW0RGURbzE5zso0Zj32oNvS5zdd4bAy653yaDNHLZomQ62F3Bh7qjK1OoTE8hl0sjSEYRefvRA0O2hPLACPjxglH7cXZ2BpXpGZRKJTlPNVstsbH4YIAglNghtmrPcy1rdCkqsm24WDRBUgGYjn3Zarm+emdi4RyAezRnGAJtOmfX66jxgro2cRoDmZOiwRdqXXAmNj6QUhDiNjmxlRzbjAs5AYpMJivglRXo2dlZVKYrAhi3yArc2FCgR8dJVmzFoFR1K4pEOol0LqsbTxMfMlIZOPF1ta0qapubJmzvdCP5bwYBDNCTIx0vM9vhRmvb0dip2xY3Y80IxHVahwIuZ6YNuHQtr6T+Nh1oKcalMymSO3qpKG0+triT+ru+Tjfxxtgp0RvRjNrUTLdU7EECpd6xPZR4eZabZTlsIaMGYFrJAsFgtqyvrq1biwAimjwEuoNUWg8yLqu1ukcpR5Vt29Mm2i21Co51VAXsesDKC9WHVsMwmKjENtTWF95ovNakf40201DrdDhJ9BvYpD6eZ8b5xd0fhgemwqDj3YBGmGXkXPEck8q3dIePKWwg5JPI0b0JGTj4xNODkZ7xGU6A/WY+CSzyewlUkpFLTVbKH/AcuEiTUk5An2sAFy0LAEz3yHTKrOpFAguzC+/gPQLIx9jCCETyjLjwsU3+264pGTIm6m3jY0QL3raLar646vDk9rotyFBxwFferMXE2BwsrLAKZIEYgUOGPmRc+wKJtZDTwIAaIWkl2X4TnGRgjs7Fg1WGYo0DGd8u4c9KgHRiDGa7NUGsOMe2NPDBuyZ7wPJu4PK1gLZwkunBjMnxGWaeheeIH1++8j8Cn+8B0P4iIOA9AxlFR6ZxS00tbngESVgVzOezeODBB3SNbt68ifPnzyOdyuKx1z+mDfzsmbNYur2sezgJVPHzOMb98+FihtYJty7fHZq5ceWZaiO+nb3S6zj694Wvr79OrwbqjsAkl4T5azZ5X0bX3SXQ4bXm1d4znt9jmQbPYOVvC5KsUOTHl19bPLN9vBobC9T+2xICn1DyGWv/HTOm/fFN3oPRtQlp247HiTF6LHA0aQS/DgvIGxKsMgdCzk/q3JgRoEmIeKF3a71yTFMVSm0scW1Tsc+NAcYm3kwv/D0eNLR13FqQTXOZurwmNxC+13cH7raPE0zjj/8cf338mAjnTJP5U/g7JgsdpkM4vjP3AjD9ujlUe96Ywenb6SzWMPDcf5YB8NvPLXwfR6BulDEdu12M4WfFy4iYl2zjzeYyMggko3J6voxIfIhiMa/X0/G21aE28jo2q5toty0wr9c2kUy20O81FWsS2GQSp31aruAROekSGO32CFzSBLAv92e50AaB2qrIQGPQTBCDTES2TSnG4jWT8PtQxXcmNNzLOE4IdNJlORuZxq4dhxRrbrYjePmVGPYeejPe8+EPoN7OY2H3Xvy3/823cPXUCv71f5nG1bNfQ7PVw1a1gWvXr2PfgV144k2vU4JDgKDVbJvLp1yUuyhmCnjx5y8iEQ0QZ1ssk0KCfgzaCeIO+kroxT4lw6lLZhzPg2NvnHTbeKQWbExO3GZ+w/nH4r8xfU0OwvZmjl3ud9So56jhcRFIYizZanXFwrBYmoXwIdpMmLo19Gki0Bqi3o/i8PFD2DGdRg4DbNTSWB/uRHL+MFLZqHQkOV5lPOPASu6JPGYVINiu7jTKWWBvdlpord1CsHIR85k+EtEeutLoA3rVFWS7VVQKAVqDLjr5aRx+26ex/3XvV4v72bPncOb0aetGikbVzsibyHnM60YSAcdDuVLU3lEopNVSf/XqNZw6dQrVtVW84eH7UF8+h60bz6MUbCAYkEmTwMABl6rrqihiLCOfQdhvD0rEMeyxjbWNm8vXceHOOjYH0wgqj2NuxwMyuOlvnEQhsYRMuqF8QQ7bdBbv9xEMCWhxlzNIj6BTvRtDL1FBaedDOPq6X0Nu7gi6sSJ6wy6WVq5J2/L6jSv46TM/lKmBJAYyNobJ6EwGeXz047+J6fK82mj/zZ/8W9RaGwhoztPeQJ/FwGgCw3YDsT6Nt6Io5Kbx6U9+EvnmHZz9/hcRaa4ilRwikSaITQ1ytmmTJWpzkPdZrYhsr+Q6y7EZpMS6ZGeclqVOX9quvS4dfZlEG/OJ94yMS8lJUZuVbGCxwm1ecgAQEqU8DMembTZmtCFyi8wbrNDiu4Zs07E9mAAOQWEauzSiaTRyM7jvTe/CgUffgkG8iGSMBQu2ow+weOcavvbNL2Fp5ZY6HyjPEDczZwxoYETJgEFbTvRiQsUCHL//UTz26FsFXLJV/Nvf+SbOXTiBemNVjHkZUBK47Bt5g2QOsaUpj0HtXzIuh+z2y+DgwUN49zvfgVvnXsbpZ76LaPU2SomuDLk4X5udAW6ut7C0tilJC4IljEGNZWprtO6NA8G0X0jv10gdRvxxsjE8frZ78vqTnViklJsBl6ChSzqLVHEK8XwObAWnxqtGOqVpeN9Z4OAz3EOHQ5y4dB6vXL2CLfSRmZtCNEPwPIYUoigns7hvYRfygxiCLt87EINOcgY8JuksWCfJqBLjZtUIFJOmqtP0ZrwTCRCPZwTiEri8s7yBZouMVvobeMalaSVbvmfAJUEX5SYeuHTXLaws/v86Rg3vqdsCRo82+LZpY2ooL/Xt4pQWcvmTBVUWuxg4b3PNip7cx8hMpuxaE/v27sLRIwZc5nMBOu2aAUtcc+meNOD8MeBys9HCS+fP4sryHWxSA7iQRbZcsPbqIE5pSEzncthdqeDwzp3YNzePeHcoXVICl4TCbL90YLn3KnDjbFtMse38w8Dl+A+TMZKPT1wFZPSfAi4p5UeJgfV1OYvXlpdkXseWba7pFkM0VRgl7sD908zCjJhiGpb0IbBGbAP0zDiG19pIIZSnM7DQlhkbFR4v4DyRJnsi0H1pUmqkUUWvXVeBNZlMIx5PodsLMBimkSrMIl2Yw9z+Y5jbdwyRdA7DFLVFA7Hmb68s4sQrL+LihbO4s3gDm+srYnkTuJQhmDfF0horOo3WQRrbNBXXsKhDwpBjXLItXMAli/zeTdzAZisEcc5TFiCrtWrfwYNiXXJNaLA7IRZDoVRArpAfSRRR4/LUqZO4fPkSGrWavFIoFaKOYB6nk12wLi3zf/DyiJ4QqBhCLH12TJkPiGJozU0ClsZCj8aYc/B5z2QyzKnb7qroyGWe7eHSfu3HBFxyj8tm89K6JHmBuBbzwXK5hHKlhHw+g2Qqhshju2aHDBYS7mLRafvw4cM4fN9hsfgIINbrDTkRLd6+Le1ETiIm80S4ZXFOW3aCnokECrk8pumIXSlb0KbKHB0NGwI8vYOZlmX1SLKKZGoPpN6zNbuu1vIOOi0ywMYi9QI3XAul15cwzSMDBzUQOfmcViWBB7qAFwsFMRhpeJNKEpgJpGfggVgyevhv6rHwe8Xui8cEWJbKU7rxcsWOxVwLe0talrXNLXOs5CLAxdNtrtT5TAWJkfA0N2TT0HT6empVGflkWXLojYr4uuFwBFx6YMxrFBk7tDZixjGYY1s57xU3VYKqdH7m6/x3Sr9kMLR2eFfRJGBpSb1bbH2Zz7jUowluSai5i+azGWQcuEXga2lpWZMkGksgQ8f5HAecAagrq+tqFf+/GXvvX8vS7Dps3XhufPfFqlexK3dVV093TyI9HGoCg4biDLNFyhIsWxD8g/8U24AAGxAM25B/sWABlmHDMk2bGo1EUxxO7p7u6a6cq17Vy/ndHIy19rfP+d7tasI1eNMv3HvuCV/Ye+211/KEi2K0qrgqUeVmb6CDJoWzUCPGlN8rE9WNQM2IvegLEP8bMxzT6i0dvdL2xGAElCbyWVLu73VAVAF6cNpyUDBOzuO2bz9PPxd/X3xuLnXwOs1Kf/00CGNuv/blrM3pa/GE2c9fLAgufmEuckPnc6b7F6s6bAEnWE/DHY4FgkHNmUaQfKgIPHK3NiUhNgoM8FCrhrkasshgKmP277OSer+fr3vN1D5o8c2nfUw+9bK/aTOdBmkNnDBAMFs3eOZmKGLD3EuH9uG8Tq5tLAiw2kOtGFa1qDOTghORdsv0tTko5M9m+gJsPFFdyCuQQXswnQN2ThJJTvUtdbRjYIoH93781wVnMdgVn6f/PgYu4/vqf3eQ1q8pHuvTnzf9WdPXn4JZ6Zjh8zbgioCYPaNg0IUxrly5qCITK6mffGKsyytXruDU8hmN4ft3HxyTR4hbxsXsTx3qg4akOzuTXSB2RcYkngZtXzvooiA2vvb4vX8TcBkD3vG98vfwvw4IMIfxf/HfY6DTj+H3VaL43ssRWu/FalBRLVRC09ZICzCsjBb/ywAt13yL/0qpkPgc/Htff+NrEFNa+YvtJ860t9FtbrEmJGdVXa2DwW2c5+Yt8Hy7zHzUbjhMtbSZlHmnBeMTBn/OpJK24YSaQWUBPny/PSczsDEDCtf8TGdQAOgYC8dtYMdHw/T1+7yKwWk7PhM5Ak92xfHe4nuDz7npufNZ44Ovj4sIfmaBoBg9zaBtmRogeSJsTN50LYgKlRpn7lKu4ssgOEK62ZUVA2jgI7bQgIYCYxlrcU84ONhXhwoLDwQkm60GZmaakthpzTWljcR2uJert/Hq5ROsbawpaWOSEixTtdZSJ5NdHe1OV8E6k1924lBGiEkvH6EMZ8hH65kZBhk8zGGMtUj5GStaMa7o9awzhfHhYDBGKV/DoMcCBmMDJr5nMBo3FOj3e3MoFpax8ryI2coF/PovD3Gw80Cut3SkJqBdKuVw65OP8OrVJprNKgp5gkpknpqpyW/+2rdkFEtVgKRoOpTGQiJwZTEfu3Gy+WvjkslpKj8T4i/rfrD2LY0ZPTlLdnmhTAw41ujkKVmm7lEoUNClmgmDtfMWk0owQeJxQmu02E89JCzkDXPo5RPkKnnUymMkoyHWdsrYmSyjuHABy8sNcLnMFai7ZbGWiqYhvhfIHmQf+DfmBBwH/YNVlLYf40R1gFF/H+XmjBK12WoeR+uP0EhyaLO7qTKL8qnPY+nqV8XCYDKkro7xBPsHByJNkFlj7cYDk5dirE3TBiJiLNCUSjg66gi8JEvxW9/4MpLxJp588u/QKu+hlu8iP2Sqbntv9s/ng8UfZnTkMQ1jegIFPSWl917uYHc0h8L8F7F04joqhTEK7QeYq2yiUjqUScOkUJUhA81axGLjfhNijHGOQFkJbdTROn0T73zlO2icuIFBfh6jyRB7eyv42fs/wObWKr7//X9PeE/7ItlTFpNSG7+OP/njv4+ZmTk5i//X/+0/xfbBFsrUauzsCtQmgET2n3RdUUGj3MDf//0/wNxgB7e/97+i1N5Cq1kAkgFGBWNcykmc0kAECMLtYR7CnGyoSVcS8xLsykMeJSqz9uksyxZ9Jq9msmXJbVF4wmDEwoexoMhCJHzLa2BGzL/x+Lbum4RDukaHjYnnwQ47dcvQYZsmYWO6VU9QHufRyVdw2FjEm1/9Fq5++euYlFqolGgiwwbikZiW//d3/xQbBC5pXMPrY42E55IvYUh5srE7OrMwU8KVyzcFXJJp1Wi08NOf/RAf/PwH2NtfUwKuOFit4iUV2AolM1aU7QbPUcW6ApJKA5cuXcNv/+avYff5Q3zyw3+Lye4KWoU+kpyZ3+7sH2H1YICDTl8jkmuAmXEwVwprtuLioHEZ1v/QQhG6nmT3YhBh1DU2LHP/o8kHjdcqSJot1BeWUFuYwxF1FckE13LCtn8gT/CRM6NYQBfAx48f4KMnj7A76qO6NIdCo6jCsgOXb54+L+AyGcKASzocS//T2sZNHjZzqE7Zs4FNakVT7mc8bmJFllEOW9sHeP+DT/Dg0TMctvsolqvKLzWgOA5dSskBzBRo8ZZxm9nO+vys+Djer+N47nVx9LEIKa0+OpvSiB1/I3AZ5CesiyYA82I0M54iiEnDkr4A9DfOn8bVKxdx6dIZtFpVsf8EXHJ+SL/RWvF7I6hd/Of37uDx+ivs0timWU2BS7nOFws42ZrBxRMncOXMWVxYPoV8b6DnRUBN/Y+cCyIwcb/gPc7yuuORjz1BizcVuRyPHD/Fas2iSwcT4/hYwCUm6O/u4uDlCg7WVrG/sYZhn6OPecAAw9FAheFylR4lgUyZRjkWDJCkxvEhsxoVPcj+JbRkGIOZfxnD0YsAFkdZjCC959DdxILsiK3OfQKXNIMj47KM/qCMwTgRaFmdWcapSzdx6vJN5GtNjLm3CrgsYWN3A7fvfoL7D+5gdeUZttZXRd4jcCnu5IQwpAGCFuPSYMe0ISmvomspMv+k10zVCjcSjiJoa8AlmzIoR2GEIpOPYFdJrd7EpStXcPHyZRl3MX7iwuSdwsKbJmM8e/YUH3/8ER48eIADmu7u7ylOMidz8w4gscfidsJzofMz4DXEbjwf5HMl9udxi3cospjDtUIt4oF96TE9X8uuZhLfjJ0e0pYxgUsCqBXpA1PaRqBlgwWkBubmWwIvBVxWi8h97dqFCVmOpiFREDPxxls3cP36DVHhX758hZcrLyXmubGxocW62aRwcVPQhVBuVrwFQOXVdsk2olPLJ71mpPdQE/Lw8CBUlGxhVrLFiaAqXVEhGRlgbAMhhVWi4pE5j7VYB/OKFPTixhdorkHDUWM8B7EtCUKQ/XlyaUlanQwGvSWWQRa/l5V721yPxNgI1ZzGzIzYmQQw9SAnDMx76Hd7YlwSvCRYyYcuIxQBqKZHRBRbzDACgy7Gb8ubOY8plDVmmWtycGCZlkAGXJJZyYdNZmO/PxRTjgCUhLNzObFhl5aWxJbjz7yO7Z1t3TsHLh385PM0Tbmw8ITKlViIev7WiqXFy6tHahUcShh9plET8Ms2fY4ZAghCzXW4fNDndGFv008jAMSgUoloSJwtQY903LzSGBihdnqhBs77GsDH6YTOk8GYVeWMSskERHppccLpLMbpzYvHV7tF0EmLjy92qrvaR9qO08BmDPqkQHXMeIncxWMwx68hZlh6ourXFLNF4w3Z9S89qVVVYzBQ0YHsXM49jgu6vJYKptValW5lEoAIYxxJByTVFbWxaYBSaK9V5YrAZdBuCbDH68CMNDkOwGb87KaBH8ukrVI2HWi8DiB7HeDm9zJOCFWVUzWc2bUhoxI5d3tWr/gGd0ADfjPg0jQvrWpn+EMG82SfE34dKq1ae1xvLjCxnN0VL/g2xLMgIKsXmDahm6lk0cFnA5evu0d+fH9/HDR8VnCWXZM9hxhs859jcMqPOX08//00WBcfX22dkROy2gB7XemtMGjh/nL9xnWxbZ6/eIEnTx5rLbl06TJazRZePH+O589ehAJOqLgH+RJfW9J1LjAH7Ro+rUkYj9XjwVr2kwOUDi76mPeiwuvuczyW/f3HAa6sxTgev27UE4OW08efvud0ODWgO1x1NIYEcgfjDDt/b7+bvlp7s9YRLxJ6QSsk336e8Xrl9y++NtsSMr3J9HyltelrvzH5XBKC72GwRqDR2I+253IN0lqu/dqkXbi3ko3JvZ0uhzxOrP/M700v0f5ZwHVcTmCacWz3O8Ql6TtjaNfXJ/tdCnBIp0duHlFQZ8BYvO65buX0Xff1QUlxeIDTLOd4jc3eb8kBwYBsPFrruv7lAlsnrFt8DdlC+pM7jAuIcoZ4dn98rZNGtzpxShjS8EOagGOBxhmb0xI3ahJRS4ngJpmRnM+c12xdU0GtlEe1lsPsHFudxRtS4ra+8QpHR/vY3dvGwcGOtQNigCShY/hIhi5tFsiZzLM9mdrEpTK6HYKNIxTZTls24N+CaGBARlbHwMwgiSnwjc7MvMWNOtDvTlAv1zDskQXTR6W0pM6DfneIUnEe+eLEWEuVGRQmZSTFijF59f6mNBYL+QoSOjmrtZ7mYGOMBxPM1GdxeNBGMV/WXpx2f7BjYWjSCL6f69npOZprNn8Wg5EAWIGMP4KifJZsMeSeHK41uG8bO4KxG8EDYzpRYoni/2Rn9PrUJ7d2CIIbnDtj6qvl+2gAmE3qyFUaOBgcodMmO3GMjf06Sos3UZw/i7lWHpUyMC7PKc7ngQiOsavImcH9nskX8R+BS7JW+nuvkN9/gspgC4UJ42rTj66UR5hJhmpX5kjdbk/ww082sHZgBin5Ah1MqaFfR61RR7XWwGxrTqAKW98KRbaV0hyG5EaaTRGUHhkz9vAAT548wFd/+XM4u1TE/Y++h2S0iSR3hDLXALbNBuZ2XEQkQOZOtWKbp2akdt/XNtdwd2UHO8M55FrvYHH5GprlAvKHjzBf2UG1dIBcmazaihmjSD+QbbhutmbAXR8l7A8TNJau4r2v/h5qS9eRqyxjPBigvbOCn/zo+5oPP/7JDzEYdhTb7x3uaj9ksYVJ7be//Xs4c/Yc5uYX8V/+k/8Cm/vrqFYomthGYcLCQh4dSUsRxK+iWqzgT377t3CumsPP/ux/wWjjMc4uVFCq0BWb84WSBTSEoaYmWUwWJxH8ITOZRQMClmRcUgZK5lFk/QyYD43Q7Qwx7Bko7vJGnpRbYYGxJYtJzI8IakokQbmIkxe4BrJbLAUvuTq4Bi/zO8nKkBk6FvBS6AOdXIKD+gKuf+1v49ov/wZQbqFantEzLheB9Y2X+H++92dY21hRTEFWYInPmQBQoYwx2dpslafWqokg4dKlG/jCe39LwGWrNY8PP/wZPvjoB9jdW5PmqMXJZAhR+47AEzsDyAAdy+eA0llk9RK4PH3mHP7wO99Ge+M5Pvyr72K8/QItauMOOzg8OsSrzV1sd+guznWfcV/GUFTspKw+mPiFvcnjj2yj12puRZ2gO685mOsLFExKNTmoJ41ZzJw8icbSEjqU5KEhHicjAV1qrlPuQsBlEf18Dp88foQPHz/AZr+NZKGF0owZ8VZyecyXa3jzzBtooYTKKJcCl2RgC7ik+Z9hYjovk8Sx9cdcxq0BSpI4QUOVoAXnB5ntt249wO07D7C7d4SkUgdyzB8NYGKlLNWBVyzjBnQh7g5xtRNypvOCOA6Ov5/ekz8VGU0BcxZjWjxwvFU85PiBcSmCRxBWNzNS8TCDvivX5QGKeQJufXT7Rzhz+oRcxa9efQPzc3UMB0fGiOU+TQ8lApcsgIxyOOgN8NH9u7j/agU7wx7y9QS1+RkVUGTQUy5ieXYWV06fxrWz53Dp9GlM2j3kCF66bmboXNF4i7obP31vHHoOocWUbNHx3MGk4SzOyNKm+Jhy2p6M0dvdxdbTx9h5uYKdtVfodegREvTZJc1gbe9uJqjxz/jUOzK5nuTJuBxrL+CeyWevLgTmfwEvkilrMJ7xmNM0U/MYs92crydLkMDysAPebDE2cyV0++zCKaHaWka1dRJnLn8OZ669i1ytiSGDCsq11EvYOdjB3Yd38PDhXbx8/gTrqy8DcFlAKWdfGv8qolu8yFjpUKY29JQpiCXJvJMsSnXmcb/SfmRasMZSDEuD/Lp4fyqoVOu4dPUqLl+9qmO0uz3dfJrzUOJQeNNkghcrz3Hr44/x4MF9UFKQXTMMszm3WbTiOONXFodaRwVjLp6f3X+XWfHxb1iBEdCs+8MwCWPe88tjUmIMxKYM2zNpOpMGMikFAsW8dnZJ16nFSkPgRkOg5dzcLGZmGqjWysh9/c2LEzL4TBg0wcLiIi5fuSonV2pfUlOMX85O5MWTycgkkndRgWIA0Qgs8uCnT53C8skTxvRQ204PB4cHKXApx6LQ+m0tQBScLTOMFdjCtiK1i9GYR0wnC6xjAMcrdWJaClWPNBRCddoZajStoRkP/0vmDoE/ip/yOngjCe5w4FBfi1+up9iamxXzkQxCTgjeZIqZsppJ0JIgIhdgVp4FXIbKvujJoTKtyeKrYGoaYiwB/T605rnep9oncjk5ivNZcHMnAMnWHwrTHxwc6rlICY1Asdr6T+j5cfHhtezt7+ueq5IStCp1HN5Llbmye6WtMlT0UtZiMAhyzUsGNrVKgtlmM7RKEB1ntWCkdgmyQVnhV9tCaN0mhZn6EXSgJ/WZ4KMDqByoMctRelZh4z1mMhCATgsWQmt7BCDawhj0KgJD0pmLCoQCS84BxGmg0oMmDwbiRMKBSv9vlgAs2CPuAAAgAElEQVQbSzQGEeOkMv6s+PycCenJslWQLXizxdaAbAN3M7czfU5oMeD9FggRHMPVFhJAABYQ6FDG5675dnAQ2svMqdHMt6wV3IFZjWcGiwIMTPTbimnZ+PAAyZIr24Ss8Slja70OjLGh7SjKsebENCZIYYBUSDvTH5wG0V73swN/08FJQEExVmsdz9YKGw5KUiuMia89EwIkpr9x/LkGYQebIOnu6+PUApaMSeXj3s/F/671MTwzXUOooKfAfArQxw7eKek5ip8yGp4C1NBOFQNY09/HoMn02Pex+TcFbNNBXgzeOUjgx4k/K752+300nnTP/HfObPPRZNpHvEkcmzdvvoX5+TkVkx48vKd1++LFizh75iwO9w/lMs71XOp1oRDCz7P9wlfdDHjn31hV9b/FEgve2vtZ92MauIyLEtMgYnxvp+9LuhVERZrp93vr7zQQ+Lpn6OAwdckd/Na5Cjg0HWVdb8rgCDxqX2/DeqN1JwTnMdBu49mBOns22f2Nf+8sJf8d2Xn2Wg9gfW3zeUtW5PRnqUKuNc33BG+jtYKl5mqBpiu2zol1N5mE4IZOhyxOsi2W7bWUdbFYwotYcSDtSYfdQwO0CHByL/Ph42MlngvHGQdkLISnqtZdC9LsusK9CHRyY7vZPz+es/F93fBn7KDr6xKv6YKYr+cGtoS5FDQuLUj3drAsoYjPgffGz8fmD4uVbE2l+L0ZYPGfA1MEMfk7Pgu7GDLYDWAmKyqpVuQi6SCX3GRD8Y6AJgEKambOzs5IioOx//zirJlflPMyAOr1drF/sIL9wz28XFuV7jmD/HKVDpZ9xRTUw+LemVRq6A0Yx7EFvYRKjVqDfS3gMo1Qy55phZcrmTzBaNLDZFhGrz9CvsRzLCNX6iOXEJgFklwezGF6HYJPRTSrTYz7I8zNzKJarqFcmkGreQKTQR61Yk0BOHXy+j1KHjCJp/Zm0KgK6KmxcbOyNe87wQ4zJrJiq3daMPEaSPPRO1OiYhf3FXVIhDmk+e/F8LA3BXkFMlHIhjXsILgUj0c4Ipun20apP0IfBex09nFwtI2ZSgWjwhkkJ25imMxiYWaCZr2MfokuoqZ16WwWFoJo8GdSSPac2c3UO9zHuL2GfPs5ysMt5Ac0mZDFForFASrFLipsmS2V0O7lsX04RmdA8xcyaTl3WXw1DSzeH7a7s3jf6QYjQvWIFjEiQj2hlmkTzRbF++vEOXDh/CLOLlcxPHiO+cYIJQKnBOQoI8p1iXOcyRbHt4BiY+vot4YCmUnfhLIRE2xs7+Hei33sjedRmL+JE6euYaZSxHD7HmYKm6iXOyiSCVKq2HwgyEyTiGC2xrV1nC+gPcjhaFxBefYC3v2V30Fr+SYqrfOYDEYoj46w+vI5trc3sfLyGfb2ttFs1PDixQusr28KuKSD7Je+9Ms4/8ZFLC4u4Z/8N/8V1rceIUkIJLbNMIpamoMRemzlrc5i0OnjH/7RH+D6yTn89f/xL5DfWUFtvI96M4dSlfcgdKFw/lGugEAm7wUNokZjdNn5wzbwpIoCdaV569nB1aO3wUjjfTQwgIasxUxHne2Adp/JppMiBCET6WgyNzFWOtc6rloq7ATddIv3Q8u42hiDiSSZpJ0+8gMDLvcqs7j+tW/hra9+C7nKHJLyjADIpJTH+tZL/Pm//TO8XH0GOtvmhiOxYPNczgoJJso5h9IfFW9xkselizfwxc//LZSKdK+fxcef/By/+Pgn2DtYN4CScbJccK1VnKzYUjGHIuOa0dCkLej+XK5iYX4J/+Hv/x76O6v4+V/9aww2nmG2MMC4d4j1jQ2sb++jnauiL503DkzT+dZMSjUEvcho0bQt78c1lT3ecFBHRLq8AZflUg35UgWVJoHLZTROnECboDBr+WREEgjm7ifpDQMuh8UCbj15gp8/vIfVzj7Kc02UZ9nhEAGXZ9/AbL6C6jhnhke8t2KvsRw11noj8DLwEYKSt7mMB7BMGucBLGPLKEHMo+4A9+4+wZ2797G1vY9ioaoOL4IaNGIx4NK1jr3wb7FP1lmVmTZyfY0LghxvjAc4vpifSlNV8X22J0/H+Gm7iNcDQ+FDT0TxVca4TM15BFw66BzyJkvdzABLuSmlFAYoydqdUnAHWF5eEOPy+vVLWFqcEXBJDdIYuESuiP6YbPWRGJf3Vp5je9gDaIbXaqBUKwu4rJSKODnbwlUCl+fP48rZcwIu6XpEoN1AtODArefkZkIewx1nVU7HxnFOdjyGDZ4WIZ58bXxMmR22iu/vYe/FcxxtbqJ3sGeMS3b2cN+WTE2YE4EBaPLvBlyGxm/d1Ay4NI8F7ZlkXUqmz56R7rkKgkEWTMBfQWZH1MFmJwQlHxy4ZPxDTd52J49Or2Ct4q2TOHv1HZx/8/PI12fQIzMmKQm43Gvv4cHj+3j0+D6ePXmI1ZXnKXBZLpTAL/OoMRM06jZzDLCIwS9py0t2j9qODZnfaD0M4KXgfzFk3aeMMXIBxXJFDE2ClleuXZNBGoFL4jfNlsk2OnD5avUl7t65jfv37snEeXtrU8sxiWm8frWHB8DZn3c6H4I3i8iDU52sBhAbUOxEKtexVzxvzB/tu5RbJJZlsotmGhTKGabbTVmLShWNRlMFO37NzrYkW8kuHnb05H71yvkJwTqCeKxwEiy7cPEiLly4gO2dXTx7+gwrKy/FcmALNzd3CqhXAlvLA1I5ROdyWFiYx/LySZxYWgq0XWNCkG3Jh2PiyxlwqQSeTANuCMGwR1BfEG72wN1FQnVz1G4ZEpyw4EgklAFaEDi3VkxbKMi0XF5eVlCzubGBtbVV1AOSyyDx8OhA19c+6ihJdnenubl5uTVR05Fu494WTzCVwBBZl4wHBZ5GTNBAWrTrJ9IfVWtSxqVaxS3b5OLqbuIEGgnypcBlYPnR6GZv187zqN1Owa25AFzyPRwI/BtfQ3alBewGMKZt4gFI5WeaW7hrYEUgIBmkHMShFUhB13CEfrcT9JjYumJgga5N4GHQV3GxdmfHkjEwHktugM9H9yk9tk0AT2jjpE7n563sU1ppDhrGbMdpkIbPkUltDErGr483sxhoYfDkYICfV5o4uBRBOFG/dw6QxgGENNfCJmvPwbQpOE41B8JzMJ0W3murJDkAf5yKb+1TvM9WzTAWoBIzmkL1yKw0py4ylj1RZ1LA5+IGVR5QqpoenrvfN/4c36t4s0mfhevp5NgYY5taBgQEgcvwi+nNyljQkdGO5/oOgIoBlLUpxYumfZ8FKfopba2299hYtHNgRUusELJPWNWHMbaq1Yro5/V6xcTuVcn3ZNCF+QMbPNJzNCDIAZiwmaeBjhVnDNgK5zk1PmLQ63WbvzmuZf8c8Dj+2uN99NMhxeuCg3g++Rj3Mcr/Ougd/236PdPzKgZSdN3ah63iZktBxqT2lu34c7LPOl7BdbDZWGsGkiwtLeLNN6/q+63tDdy9e1eb19UrV2XAQfmSZ8+eodPuWjt/CFIdLDMQyMeOgadMytI9K2yyr7v+6eeUjcesyhiDWdN/j+eVFz/8/JylFM85PwcBRXY7w6i3//JXpiF3fKz434whaW3hDjRZ0SN7vRM6/MA+huJ1zoIL66DQupcOd+4X2dyIxxFfmxa90v3E2BQxiGyJRZYg+DVPF4Gs0SsDLrkmkolLszAVMEMhoVJh8aGsveVAWoo9VWoZqFGjm0U8k75ggc1cjx3osc7orBIcyhR244Np1DRo6cCgw+zm5h6MjGQm4+3ndtzjwLO1p7uqdaqtl7JALSFlVKDwJzxrHsPbdfT5Yc5l4zPESp8asMG4SduEJZQ6rj/PsAf42u7PM90DOJbCkuN7pTFLQhIQFQfUOBPGqIPSnkSaU7mzakOspKlvxQkyaAl+EVSS6WLCintFjuTN2RoaMzUdnPv55tY6Vl4+xctXT7G1vYl6LRGjnmBojmv9aCQ251H7QO3TjIEGaoHLIankZHZAsxomywTbCDoctRmf0gCILehVmceMqEU5AJK8tW+qhZMtqiwgDoEa6YcEWrosipX1lRvkceHcJXQ7A5w4sYzWzCy2NnYxOzMvdhr1Nhknlrh3jt18yzS7yJpgAkLWn8ZrYJpZzGttbrqvQe+cc43gPZMySTGpSGvgsnTShaSTrWrtnzLr4M+Dvl0/HyyZs6UCamQuM5mY5NBBX67p494AO0dNjGpvoHnyHM6drKBeyWHuzFXFxjZGuDZMFG/yGQ6oGb9/gG63Y5/TPsSku43y+BVq2EORBih0Xyf7dMyW9iMUCiPpjo6HBK7YJsdCrJvkcH4WLUGlCy3b6Njey3Ol8zKG5lxN/c7OUF/dwQjdQR8H7T2cObOI61dOo17uItffQwE95EJLagZcBpaZ4gBzqlcbOuNlMuc0LglGcf/p4s6zPeyN51BefAvLZy/LsGiw/QCtwjaaSR9UBiCXiWy/IrW9aMgggx5rh54USjjqT9CeVJGvn8Z7X/kOTlx4D/W5i9jd3Qf6h6hXyNAli48s0p7WS8WjNGMY0UyUeQ4JHmQkV/A//fN/hgeP3pfRzoTgHIZiJQ/ZeldMcNgZo5JU8Sff+TbeOruEH/zpv8Rw4xnmyz00m3SCbgscIGDJc5ZrvWl8iK4s7wHGrbkicgm15rgGU2syL+CSMkRs72e6YRKsBC+NOWznne1Z2tfY3hjiYhqgGnBZUbpHhrDWu7wRFWTQo3Zi67RTnsQ4uDvCuDNEB2VsJU289bXfwue+9tvI1RdRrcwq0S8WJtjaWcN3//LP8eLVEwz6HenWUeOSRhnUzx0XihhSX3BCljiB6xwuXbyOL33h66mr+K1bH+HnH/0Qu3urMpqQzA/H5agoxhBrUXLO5TounU4Cl2zhpNfDPP7g976D4f4Gbv/4L7H//I4Mq9q7G9jfO8DRYIwRzYRyJWudH7Jl3NZ/j6VivX+RRejoHvIEA9u8BdY0QB287A8PVcSpJg0UE5q2zGH21Bk0T5zAIcboE8Tn0hKAS1YMBGQVihiVS7j95Anef3AXKwc7KM7VUZljoaaoYg4Zl9fPvoG5YhU13msCl4NRKF64LAb3GoKXQeLDoQk+Xx8H2jjIvjWtOxYiOr0B7t97ijt3H2BjY0eGVKxNELjk/I+BS9e79DzfARaulVwPrVuqoOI2xw5/JnFDazcLm/2+mRlJpsBiTtN0DiwzjbkgZ5O6VFv8YpqDoXBH9lzsXWHU9mDOY3EuhzOBeIvJqBFIYhHXwr6KZCw4HHX2cGJpDlcuX8DNm1exfHIOQ7YtT5jDQGZY3Ds4/gaTPKcBPrh7G/fYlkxtyKSAZKaOpJGovZoGWgvNJi6dWsab59/A9TfeQK43RL7PosrEnOTdW8ACgDSvs9gsZtS9PiK2GMqYdnHQGstxeM4QH0EFLMqKHB5iZ8U0Lrt7uxj1O+Z2L8KJFURtKbLcV6bhyv+sS1T7g/YIGHnK3cUDZiCgXBYHQYtMOuphziim5j5pzEsDOSeYDNvAqC+jGIKX7W4O7U4OpcYSyvUlnLv6Dt648QUUGi308kVMAnB52D/Cwyf38ejJAzx5eA/Pnz5OgcuErGeapvEmWPVMTESOr8OjfWFQzhKmXwi7mtn9Yfks77ExL6UHOWbx0UxyGClTaqFYSnDlzTdx+eo1JNUa2iSuEbicaYpxKYA9N8Hm5gbu3bmD+/fvCQvb2tzQuQi4LLGh3djRlstmxATDi6ywx38eszvD3jRFzXA2lr/z72PsRVha30hWxAYZM3j+YDFgRZ3SjOWtu5uyQwbAsvWdOXzuqxfPTdhfzxcRuGQV79wb53Hu3DlsbW3h2bMX5kBElDSY66gNV7o2Bn7xWuyk89JbZKs4AUwxycgWJHB5dIgjosqi67p+nucJJr6rdmUFEV4FCAmAGIF8X0gGFLyHNqigSWMJiQVv2c0zyur8/IKcxJnkvHy5ooR3hi1mrZaCBIKQBPtEX+33AlW3qjbsudl5PSQ37vFqF13FyUIV/T0w4EzTk4txaAcPTDqjv4TUPGUzWnVcCSmvJrQL8QGSSXfi5AmZ8/gCe7B/iMODIxOhDcAX/7a4uIjlU6d0fltB25LP0/VjdKccJIsMSwQYB9FaT7AsmQuARkwFp9YNB1iH7nvUVDADFw4wT3ClFxECazEGeI4BrAqzJmMpppqDtglYcpOxMuLk3Cn58QTwSePnHetBpmyFUMmNk2JfQP19fh9jZqaDlMbE4/O01gRPsm2COfih1T5lmWryhuBb3ILgCphpW8atnBS6ZytzcD/TphEA7DCWXW+Jt5YaYTIfmFhQzXFKMWFqWVBWoSdRY0uced6kjlPoN2aVac0MTD1eZ9rWE8AObUIhQXK4IxsbDtyxXcMMHl4LRvL9DnAqPw2BSzigyAwOvuh7j2iC3oizPgNcw0Wb2mC2eNtr5S9J17KctX/677gwu4uh1gcZdLCaxEWwijqNtsQApk4TNzvXtXT344xFabqAoa9FNy47tm/AMbDh4KSPk9gUIwP7AkgaLsTrGd7m40jBNAjpFd3jG3/206dA4nDgeB75968LIl73uvh6Xh+ymNN2PD6mQU4HQSwm+nT11gMjO37GFEsZs+Mx3nrrurSJ251D3L59WxrLdOu8cP6CxjKNe16+XA0txtRFo4alMcgMoDzW4a/x4MCln1d8np91rfG1+TP21/rfpv/r92a6EOI/Z2MlA8UVdL9G7JW/j887Pk+7c+Ze7J8pAfSUgWfzLD4/c+nOWol93bNHMQ5FF2MdpWsfjUFC4B2v1/zd9DpBsGHE6nAMcNlJGPszNQGy/cZAOTsf08ph64m1+XK9leuttHbzEmundhADf8YMCvDC3iPdsUJe4BfjFmouM6ZhtZsBEwt46kJgkKu10GQyeJn8G7sH2I7JINGfk5gIPGfpsZrLq4PE1vETaWK6zArX8LC4+ZxjUuQAolYXrinTczUwR8gMjselsx39d/E8lsj+a1g4Pr7Tz+Av/IGmLMwMKPDgMSyz6ZjxPd7XhOOALJk72ef7WPmsOUGdOQc1vcWO+6BaDNnarFZvS3gZF6nVvFhCrU5mZgGzc2wdLmM46mJ17QU6nUOBnhvrqzICmkwGGAy70n8cjXt8qqmWGGdJuzskAmmajXK+LAiMGQ75fQWTXAmHBx0rtJKFFFrNK1Vz7O32yfwjuMVtsCAjQsaN1H+11IKEkQlajaZ+JmtADuqDEarVmtrNy8MqZiotVBKyNDmc2JJWljj9eJSXwQdbzPW4yMogA45FX40zSxJZsAzqBAHk4D4JsdiU6JE5FQxz+Mz1zELMbPrqOXRHOWlcErgkMNUvjIAiobccXm2XUJq7ivriaczWuiihh2J9STGDzwvOTwKZzAcISPqzp+D/4d4ueofryI9eopbbRzJqoziw2GA06WKYOzCQjey0ERM0jgtbX6xI4ytckK1AQQVY04kDJgUiUAOZtRRz3M9N6oi3qFhhK2UbxVwfo84uqvkhKuUiuuMSxnnqpRnrlOuNF0vT3MILlkEiI5cfodcfo9Mt4cPb61jr1JCceBMnz1zAXL2E8c4TNMfbqJeoKTbCuEjjCxqeUDvSYhUyZxUXlhIMciUcDUsYFufx3ld+G+eufBmF6kncffgE7e6+zCiUptKIpmQFIa5vMpyhJMQ4j0GfDMcx5mYXcPv2z3F4uI7R8BCdw1202wfYPdjH2uYOdttdFMp1vFp5hX/wd/8In7/8Br7/p/8SrUkHpd4GKoUdFIp00O0LbJXOKltOaf9R5L00QICsS45utorni2VBCqTsDfojDORUb2xK/pdrIUEdl/1x4EEArIqGJuXA2IEgOhlPZAsRkDpst8Uy0rilRjD3BaaXAhtsvSRjatIfYdQdoZ1LsFWs4/rXfgvv/frvotA4gUrSsnuVn2BnfwP/719/Dy9Wn6Lf72AyIFOTRjIsoJUxImN3QpOgrrTmCAhfvHAdX/7SN1CvkuGzgDt3Psb7P/9rbGy9kBSDxffSTVDizVth5jwT5MQSZdzBfaqCenMWf/S730G+u4fbP/n3WH/wIbobz7G/uWade5xzpSbG0nOlsSsN0SKwIEiPOAFCnYVe0UwDGwN4FRvoy94/znVlSMaW9zFKqM7OY/nSJSxfuoyj3BjdwIrUWHONywBcTpIybj19ig/u38GzvS3kWzXU5msyfOFInCvXcOPcBSyUaqhNCigR3SZwGaas6fkao9PbxbWnhHA6bRdXq7hxMclO56whcHn3zmN8cusu1je2A+OS8YEBlyI5ySiUMUIc01jc4PuOF4s9HxJTdkLAv5v6K7DowrWL67MBXmRf0vzMPkP30TubZPLCoooBkJRcUZHFeGSm0+zZvDMwDS0yADMATYptGEdQ+oTdP2N2g/ApDHB0tIeFxRauXD6Pmzev4czpRQMuKW8UA5cs4IB6uTn8/O4d3H3xFBu9NoalPEozVVQbVVTqFbWYz9WreOPkSVw7dx5vXbyoZ1UYjMzRPRVHTSPZlPnmee10rPu6+NhIYhlw+fq9P3s2Fl8Y45JO4vurr3CwsY5DmvO0D8W0NJYpv1jstGdNoE8yaMQXZAI1QZ4knhJJKGRyh+fG52dUWNtIUoqiGfrZjmIwKyWWuj1KPLAzkTklC+MDSW5wf2Ys2Onm0W7nUKjOoVCdx+nLbwu4LM3MCbhkq3ipWUF71MWjpw/w+MlDPHpwF48f3tMaxiJPpVhGpWTAJQtjPDdqcXNSGHHuIHRajELxfVasQ0+LtNCIeakmfwGX6qSQprc5rJNteeXN6zJJJnDJIhzlDtlpLN32HLCzs40H9+/i0aMHWF1dxfraqtZammrTVDq7N5b/6j4FUhXXF5cyTHfnmLT3us7nyJPEsQgZTYmFP0q7pjIilcUU/JKjeCAYmiTUjL4EXH796oUJRcerFbZ/1wTynTp9GqfPnMbmBlsWXmJ9bQOsjkksnLfOJ3E4ey0OgQG1sGCO5PwgCXcGF2OClmRAWNtliEoElITpHsCMNMENBC5LZoIrplO1nX0VeupTYCAE5by5aiFKErFDCabynPhhBC6p18kW67n5OTExCFzy3LioMXjmgOG9EFW10dTmzYo/W5wETE4mMsgheBk/QFnW63qCCU/a/hu5tUqAmQxIJlEjtQLxshgUS7R6MBDYdO78ebEueW6sZLOyyeoyr5XnIDBsOMTc/LxYsrt7uwJkKWZOBh4DcrkhBwdjJR+RhpYYgNTPVAu5ifNaoBzakkLrtX7WQLMWBhowmdlBqFYEA5kA0WcJlIoYPJaBeVapNHaWt61nTKTQmhPpPzrg6LpPnhxzgE+3ccdAQPY+Ax594fVE25N/XW405jwpVitUCPTNZdpa9eX2F5zPM9AvXFdmlRdYxmETDE5nDu5rnHIhI3uIBgMaK0ZtF5uJ4yXVz2RiZNULq7qb5AKrEwdk3ZIh3CaQbcxabsBkTTMIVAuEB/5Bn1L4w5QuSQpyBLDTx3IMyNnbpmQYWGWyHdu+VF9IJ2fQr7EXmAN4mMzK+K0aacl/6CNRBS1bC0L6l/2dml4KAMKH6hAMcwLVJ9Dbrc3LzoWHo9hwUi6iTrHfBtc36pFxngkNCWM+PeqxClN6LxxcDW1L9nt/T8x+MzF1LxRMg2PpZp5CvnYkATZijPoHfRrki4FLfzYZMzcLJbLPMLRJP0ctMNGp61tqEU0HGT5fsqMe/y4GIJl8xNeptVG3/zgr8HghwpmPOsPo9ceBS64xXJO5n9y4cUMggzuMt2ZauHzxsiQy1tbW8ODBI4EH3vLqwGW4w5kWoe5Jlhg4SDIN7k/Pg/Revuba+DcPiuP3xaAl75Gv2591j+K7TL1nl+mIQc9pwCj9vNAK68Alfy8QJYCdOv+g7WbXYmM4PZ7mS5YIWIXa531mYiNtfAcZQ7HD19VjoGhgSfWZ0ETgqQX4GdNR7w0t7AroQ7FH+31YXPz3DFq5Rqiln/tlMF9hsdT0E80ckAmg9gi6VQ/YJdFDv93H/p6Z93CNZBfFbKuFfNE0EckYY7sKr40SOEdHTOsyExIem/sjGUH6FxIknj8ZdCyqpMBhWBt4ksc50kFr8TMARp9H2dqb6b/xI6fXk3hOSWR/ap2ennM+L6OScXrODkYdm7d8NnLpzOayM6h9P0iB1dAK9DpAPgZYeSx2xaUMQskCkPTj7WCunxS6CXjPB4PgMm/OlXIc7R/hxMkFLCzMCqDkns3PXliclyD8zs4mtnbW8WLlCba3NtDuHuhziIL0+odotEpIqgmGo76tgRxbhYk0ErmruGD8bKOGw0NqN45Qb9b137WttthlzFdIpJydraDbH4odSu1ztkzTNZMJEgEmnk9SIVNwZAyRMVAeldCgAD+NJ3LUlqqIGVUtE+wsIzcuIklqAjPzBOWYiJGpRvfyHgtyLErwddzHTEyOyfQAPYyL/awoIDKuxaI+Pwdhfki2kIXQ/gi5wRiFcgn9XB8DtekVsLmboHXqJgr1Fpq1LpqNEvLFptY6FdeDOY86GmSuQuf2gZZ0xkpHBwfY3XqBg/37qGIXzfwI1XFwss33kSsPQM8N4nuFAc3vWHilvpntC8Ygt7xTLFHJLJbMBZbaY8LG+koKzW4ooCKFMTpkHhZHqFCDcjREjeBSroDuhNfIdkCP0wk28ThBS1AdSKFlXPeNJiZjsHux067ip794hUnjPOYuvI2l02eR5HrYevgh5otHmCn1MMkPMS4BrXoBxQld7dmKa/NICTeTZIKZySyOhhWcuvAurr39VaC8iNWdfazvbqA7tFZ4SmtxfjE/Yes8WZM0YahWGsrVyLJZXDiplV6mBQ12kUCtlls7O3j64gXWtnekGUgQ/qtf/AJOziT4N//b/4zWpItTjTzGR0+QG26iVBihQjMPsZa7Yngxx+N9If2gLxYhzZDKGidsVZ2Mi+h36RDL9dbYYGPq78lwr/Rlq24AACAASURBVGAt/GGv4dxjfsh5b3EuWcVcjQPTKSFzmuzQttjHHD+1SlVtzONeH6P+ADmOM45nGvUIMB1hkDTw+GiMi7/0TXz9j/8RcgQu6/OaD8UJO8T28P3vfw/PVh5JP3BA/V2O0SH3Y7pVU69THucCkfr9ES68cU3mPPXarIDLe/dv4Wfv/zXWNp6qCGL5DFnWFXQoU8I4tGDO8URv5Z5OB+Eiu3tm8Ye/821UJ128/5d/jqcf/RD9nZcYtdkCXcAQRRxOyhiKCJAxzGydox+B8ZuYy3n7ZZmMyJCXEL0wvbwoFk+7onrq0uJ6MuD9qDWwfPEyzr11A91CTsCl9gK+fjhCmQxqQdY5DAt5PFlfx0/ufILHW2sozjVQna9Lq5iMy9liBW+du4TFpI46Cwrc5ym3EQIS9RKyOBCWJ0sRAnvWCQ8uXcO/KKcme47A5RC3PrmPX3x8G6trmyiX6piIkU4tQ9Mz/DRwGUq3kamI2NOhu40EJK5/sbSMF+OIa5jBV7aHuwEJL4frtopFgU1m7EmCpFybTcPbipGsYBqA6XrXFnxnMbjGfCqnxndyLpBcwfcSxDlCq1XH2fPL+Py7b+H8uWWZ80xGXNP5nKityj2yjDH3mUkev7h/D7efPsZG7wg9FuSaVVT4ReByMkarVsEFApfnCVxeQsLaFM2UAvNVhJCwdBI8jgHL18XyaZyaGg4F4ogzSNIXeAeWQYTT8SF/y/Mbto+w8+oF9tfXcLSzg8GRA5dk8ELO6JLik1aisWKJb/QYFzBuIEGpUhVTWONIoLYBY2pY5zjTtdozMs1hwzIsrpoILO/2yRzvifWcFMYo03CrYB09g0EZ/X4JuWQW+cqczHnOXXsX1fkTGLCdu1JGuVlhvwKerjzBoycPcf/uLTy4d0fgMWNVMi4JXEohXDk7JVPyij2o7018zMlxjEHZ7cuWabnRq53ftS6tO4OkD5OYIQDK/bCES1eu4vqNGwIrO/2+jNX4faPZVCGKmytleJ48foRHDx/g1auXwsMYJ9N0uUoZEI0F7zDMCBV8r4OLr8NbhLuEuR2TGjz+ixmX5mBuc0eSkEED3GNcL4aSbGSt4o3AtmwJhCWYmfutd25MrP2bG6PdsJNs9T55Ehvrm0Jld3Z2Mw0kbTbGt9JJhc3JMMiJPoBsS6KiPCFSQmUQQkYjNyZHccMbvfppNyMkSV5VMkQkDDEHP9LMKwrWAygTACclpDDxfl4Tz2l2blaDfnVtTaKkNN1hAkNAklRynp90IVmBZtt8nQKhDVmzEyBkCy7f78mgND9pEiAEj+0+nFgOMtnnO4jGxS8N+gk6CrQ0WjpRcQG/Yh0wSBuqJe7M2bNiGm1uboOu72MOUrothlZ5gbPjsV5DZibPn0Kr3Z4NBNchUCAZko+YlaH3u1lJSHoytqExYAVYOmhlq5g9jwnbjlilMJ1GYzmZAH/aVhaASx6Tf3ch1mmgw1vMDaAM4q8RC0VUblUWDLCcfn8MtMbsyhiotAkXdO+0YYZWJy2I2Zd5uPCZmKOZ6VAGFhA39oilaNdpC70kCsLrzAgjY48ag9Vdyo1hmWp2Bm3RmOlq98EWGV6DJdZ9c4qndhTbstRuZeNGCXu5jKRC92trDef1WeeYVcI8wYwZPH5sB1ViQCoDF46ztHxPsnaujEJpgIQz6iwJcGAkQzjt3bZO+GuDgyd1fdxZUiCLAZOGXRjzRhT2AKbTDIuVVxpguXETE0ZuAlre1X5PcMOAS4oXq1LOBDUwLVm91toTdEaz9NwB2CmGYNBKex2o6/crBqsyDcoYQMyAm2kwWPc/AkRiwMC+N2a7f1ZWeT8OLMfBhj/TTx/LjkOB/Onn7s84TnbTWGTqm1TbL2odEBAb6TdOg5jZ52Xak3ZN/gRc69Vcg3ndBC6XTiyoiPPo0SPs7e5h+cQyLl26pOf66OFjvHixkmqvpRh60CI6Xj0+fs1+rqbZZ2uBPxs/9+mgK75Hf9O1+prlr58GSOMxYEGUjQ/Gj1x3JCuRVSDMJOp1zFWuQWQmh4KgQNIwy+z9Hvgcf4BGfjT/TRvt4XvlmJYQyRiHxS8FjtZOSVZXVrSwtc5ndQbc8zqMoaC/MmDXmmbBu69f3KesPZb6ZrG5jeuUZu7nVhiwNYHsFgmJU19M+rTWNmuGIcYmJ9vHDB0Iqoyws7WNnd1d7c2tVhOnTp1Co1FXIY7ggq+rXlXRz4F55YU90yEO7FbqepEFkhZ2uAYZe1v7VChkhNTmGPXXYicrdGicqRBo77PSp0u4WBwRazfHgSG/F2Mm7NWvYw+n60Bg9E+vC9OgqcaP2D32rPz18euOrSkRe3Z6TPuI8/fSjdgB7OP7jLPffO8w/Slj2tDZ3BJCDil2GtDhl4YwdKmmjjY/99z5s1hYnBNLkQyrclLA4eGuWorpev7o8UPs7K9hOKIB5B7Gkz6SGpl6Q0zydDCljh/bydmTR9tyohAGrtQbNTEsj9pd6WmykMLWNPWIsrA9BGaaNRVQRoMJatUStja6qDVM5kDsWxUSRgItCOBKwqdvBS+OwWrZ3L/pJErmGVk9xfwC8pOqfq4kdZQLCaqlupkSkT1Ihibbc2WMQhMLbx2nfrXJJ8X32aSLgmmR3B5K0pHkbtAbH6HSqKKcLOD+wyPMLl3E4pnTaM2XUW8mKBVnggZVNcRqVhwhE3JjfR37e3sqxHeP2jIyefX8ETZf3Uauu4XqpI8ywUeCWPQzmCmiVif4SnOPIorSh6V7eKY16YiMkhsasgSZIQK+fFbcH8ps2STYSHf6/BAojVFpltHtG9FgTFCZLX95si0LZsNC/dZyQcdgXM1Yj9eheSsAKmiQkn1VyqHXz2F/t4J7Tzpo5xawePVzmF2ax7izg4Pnt3Ei6aFR6CFXHGJUHKNSGKCct5beYs7a75QmYIKkVke7n0dnVMHWAXHbFuZPXEKlNYfDQVvGGmIQMRGkpFKepjY2F+ieK0auYmJ+Ma5mR5utwWRL8lOYq6xtbOKg2zGtyuEQf/idv4Obl87hf//n/wzrj+/ijcU6zs/mUR7toiAdzxFKeSbTXFtZ0ByhWOLcICZFyQWO+TzyBI8JLo5zcoXleYhVRvd1mRHxnItqY0z3Fj1b21/MNTvTESXjidINpaSiZJvgFHMyAs0ClMS+AohxM7LltRB85Fjv5iu4t9PHybd/Cd/8j/4zFBfOotJcNCmGfk/g8ff/3b/Gi+cPcNjZRaffJj4mlhYlCkrUTxzSLILSBYw3hjh39iK++IWvolGji+0SHj26j5998AOsrj3VeiHAvkg2dBKcewORh+NGevXc2xhHMCav4w++822caJTww+/+K3z8V9/FcPeVHOAJzPZGORxNaBKUmEYwGchs4WYLredWXN/JOpceO3XyihqvzKuZn3BgUcJC8ZPaSG0/KRSHurZ8ga3WeRQqdZy4cBHnr19Hj87hAqXDvsy2avJUNQdyMudZ2d7Gj279AvdWX6CyOIvyfA1knZMPTJbl5y5cwVK1iXpgXBbNayR0EdoKPwo6l97F5YxLtf9rHw8hrYAmjrWSZAk+IXD5i9t4sbIqrdFcgWQSK+A4q84Zl76/pCY9gQzFfcFzUt4rIyUNRUTy+CMpEZDqod3heuXSOLbXevWHz0F7bJD+Mr1W5vsOXEZ5TwAuDf2xXNnDWiP6GAtQtlehgMf1jqAlQfHReIBGo4LFpXl86Uvv4Mrlc9KtpcxBf9CVUQwd7Q0wLQrq/sW9e7j1+CHW2wfoFicoNqsoN6pI6olyIAKXF5dP4s1zb+Dmxcsoj41xmWf+6PwxL3wGVl+cQ0xFjBkek+rURySJ8GLPZ18HWKb5C2MMxoHdDnZXV7C3toqjnW30Dg8woWQCsRZvGQ9dGtLQpi4mcSXKJkzGKJKc1mioqCKBlJCT2z5qUmDKHRnnUjpFXxY/aj1Sq/jEjtmn/nYPxdwQpRzzgZLiu8GwrK9cuYVcMocT59/EuWvvob64jEmlBlQTFGpFAZerm6/w4uUz/OLDD/DxLz5EUigIECzli/qStZ1IMMG8UcClMS6Jk3HtY0fr/NwCGvWGAZcOWup6TDJFwGVojed6RikVuopfv/EWZufnM+Cy2ZS5NPc6zhlKNj579gRPHj/GyovneP7iuWRe6jWaEFZsJATw0rEe3nPFnFFnrI+LY/iL6+Q7NBBix7jQncap3uUUfDZibMeNlQngUtOSX9YmbqxLAZd/9ytf1q1RX3mlilm6VJ9YEhi2sb6Bjc0tHOwfGMsysOYceMgC6AAqjYZBSHNGN18C+v0+Onogxmg0ZmYWaKfggRaIIIofs7cCw9AYSfbJ6rV3FqYH14GtpxQ/tHOxTYxali7wyUBnbYMB1r6ATOpDEoDc3tnROaoqns/pPfVmExW29iQ1LXhsk5dbInWZ5NhM18xe2g6sQIOlN2lKUsPTqsSW6FiSbg/fNnExzDSL7T+G0Vhwy/Nmqz4f1OrqGtbXN3B0YK3shka7zlBObEsySt1RlefmJjyq3LmBUsSc0Pk4hZfPNTD74ja0FChkEBcqgAbcGoDnp+4t3O7GzfeJScq2r5B0M4DmvRNAK/DJBLzdsEZuZiFx82qiJ3H2c9B4CmCTAIBw/rqPYaKYnplXzcOvw99SJiaTIdcrCbOP72MyrqrroKu2L+6RFOZNhWZTvcqw+QSZBJniSE8iANC6Pwae2Wdawm+/Y8LrrVAECexcdC0BlOC5+GZKQF1aqu0jA6OlcVkSsE1zAraPZ2xWN1Uw85OSGJ12X1/3zxcTB0w8QZ1OPFOgzuUGWCkLzz9g2Eo2MmZfBj4Y8MFeO6fmGzgnUCVtB7V5w7XFQUhJLoRnLPA83EcbP3k5oxOkJDBpxwms4KDnJmCD23rQN7Hagml/mf4h29L4XmsfiStImotejYlv3NgCmAy8z/74aSmBjOXic8rHs8+B9P6HNS1kl7YWZH1yx1pJ42fkoMKx30Utu38TIJmCCSFymX7tNNj4+hHE8zzO9PLX+Sbk7ML4/Q7uKrAIgvsWKLl+oomlO0jX73dx+vRp3Hz7hjZ1FtKePH6CalKVDjNZl/t7h3j48KGY9GTUpS08erYBHA+b7vH2oozxqWA/KpzE4I6D+x50TQd200CnX6//PgOkjrNpp0GmFBgK7exxkYbHnL6fKaDEFj/p3hjwGLMiCQyk5xOxb+3cssVBwKKCaF8UrQyvNUzFDyuSSP6FgDejhpAw8d5pLoppacUsD/a5Fun6tUBQz4pMNIrS216nIg4LE4H1KRmZwPbkOsBjTq9NtvfYPsp1NWPRjhQkqjqvVnNnijMZYcJdQE+Fyj0x17nn9+l8XShgbrYlB1/GCnSG5t5JszPdd+3r3CPMbVfnJENWy7wEQEb6rkZ0DmMrsOp1IDfxCXv964pG/sxjNvRnjR9/rt4qHs+zeH2PxzKdmV83Xn1epnNfZhNZF4Y/By9ExueU8mOjQNXPJZvvdj/KdE6JmMtpDBmep2l/Glirz5Thh7Xoi51I8xq10dtzIMPWWIA5iy8LBLOBRrOK3d0tsTGXTi7o+dr7cjLu2dxexcHhNo46u9jeXcP+0Ra9uAVUTciFKgAHO4dy09bz9Jgt6BGLJV/Mo90zfcAeE0JKvxAc6/ZRIQBKAmJuhD7butRaTtYgu2qYeBLAtb2oTKCddDkltZxbNr4Zf+RRxaCvPieUxcysYba1oO9LBbLsaAZTsLbkYRWTflnAp2uQSxeLrbGBUWSFOjObIxuZ5h2d7gCFItG8AUq1BFs7fbxcG6FUXkC5UcPsUgWtOSZRBljyGfgY4vccC5Tx4PxhTP3q5Qqq1Tz67R10tjZQ7LVRJxA2IWN5KAMmAoydrpli5oZ0b+e9M/RDRYhAAtAzDnAI75FcZmmkIJd7gm15TATQ0kV1CHbxdqhRpjZSmiuNUC3W2YxPqhHGbDGXgW5Y74Ouvq0VSmW1FukzmSSPO8jlatjeSPDxvX1894ePsU0dvKSAv/cHv4mlUh9LxR7Ko0Mk9RwmJTKFBmLt8Ny0dlpSYsfU9ZSxczDEh588w52H++jSsKdD2QuyfoFqvY7WHBPOmjpFGq2GdMrKFcrcVEWqqDdnlKwSeJ7kKgI10+4cKoCyE2o8wuraKl4+f4pv/drX8PVf/iL+xf/432Hj2UO0khwunZzBUqOIYa+DNmWvxn3Ua2Vpg5MJZgUgxm8kKZr0kwrqZMoMe9btE5jABFS4XFjMVdTYNf1FFgqDaRkLSYHRyjHKNbJLI6Yhr50yDH21PRJ4rVaqlq6zGBfABoIOAjPHQ1SLCXq5Ih7sDVA/dx3f/Hv/GNVTl5A0l1TmTri39Lv4wV9+D88e38Vhew/9CQ1MiihUOHdKKLFdfACRQ7g3tNtdLC4s4xvf+A3Uak0ZZKyvr+EnP/mhtHVLpH/laNxVktYtz53XSDYTQSIBd5rr/IFjtYbf+a2/jaV6ET/8N/8nPvqrPwcO1lHNj2QO2RtN0MlVpUWq/Yp5B3dIEkPYCSdJNYJklqPZ2CfjcpgCl4wV1RirexvkqZiLkP0rVnVFjEuUKzj5xkWcv3EDvVIRXRn42PMi47JEx/dAKxrk83i1u4sfffIxbq88RbI4Y8AlTV8CcPnOhasCLgliFgcTuY2LYRz2dbEtQ4nK5KEstPCGYu+M0v4QGJcy6J3kcef2Q3z40S08fbaCQr6ihfNTwKVy2Kyo5ix+j8UpncX1mLk0uykqQTePUkMshPAj52fnFSNwP2gfHmVycIF0ZPuL6VIyfpDBn4xSTSM1J7fzjIRhACQvNDPmy0Is28t0vQ5cKp5gzMXcgnHTALV6BUtLc/jiFz8nZ3G2io/HxBnI0iN0H0zfWNDLlXD7/gPcenAfK7ub6ORGSBaaKLZqKDY5xnNoVhKcW1jEm2fP43OXrqJOTdLBSGZgnFcCukPsoiKh63Z+KugPm2D4fZwzeGxw/C3HAc04r+T36vDh6O73BFrub66nwCXFcif8oi45DfjY6RKIOrzdAtIYGxBLoAP3TFMyFmShmjq6RYgG+dmYI8tSrG1iCVpDwhcfF0ljmKDXZTzYRn7cR45FCoKEORYKKF9RxqTUEni5eO4azl99F40TZ4BKDflaFcVGGcPCCKsbr/BqfQXv//TH+PD9n4ptWae0HglJZGJLG9piU04+3m4HLh1TYtzbbMyoU5DMRBYljbvCccefTTKFxTyCrtJ/JuPy8mUBlwtLSylwSdCSjEvunZwb7W4bz54+xfNnT+2/z58Km6vXqmJdxsUFS+ppupzlztPFa8dVPAdPzbJD/JYWBCIzH+tkNWmLFGeKiGmODRlwSW1LgpfWJm6t4g3k/tNf//qEB2dFl+0HtE8ni681O4utzS1sbmyJWTjN1vLg0wLTGLg0IU2KrLszuJKEYBrCB5YlFFZdH0qs00BAD5zdXdoRXU8eHJhMEVoboylbhn9XkFvIm47lzIzavwiscUOkOCn/y2sk4Ed3t1errwSwcnPgebNFnOAl6bfcUAlEEnyTq7O0mEagjmS3w/YWc2a25M7YFny9tbvZP01ybkYS/R7aBkRBV7HAAngSnDt5DC62SydOqNX71as1bG9tawwJNHSmX2De6EE2m6ZBGgxpCF7G7JuYRRQPtBg8EftSul9RazQjES5qkYFOqm8a2oA1CJ0lwupFxBJyUNMGrxkqWbLr7aK20bEq7MzGWGuIF61jRKBWCq4GgDoGOmV+kFLx+TyMQaVNR4Y21jpuQGwI7tTGE+QIGLQSsBR7h5XViEGq683a1M1gx1rtFZw5q9JBNDd+MZJS2kLA4I/BWaM+Y+y/cO0EK+mwxaoLzbIY0LvRDpNlBqvcfGW0Uy4Hgx4LKgMx0eaPWkTtmuM5mo7DT21I3joayhFBY9KYTen/hXHs3K1QWQ2BirXCBxMGMjDYTkMhb1bDKObPVhd/Fgq+OPZDAu0M7gCma1NjyKpLCy0GXE1FOPTxwMYcJhjBdCJUNslqMSzOwgmr6mbVIrugADoERFc4pv06rSa6u152q9SjpK8UyA3v1/kGINeTeWNR+fHshsaVJndvjh9FHAg4kBr/LgYA7B4db8l+3fr8mked/srCJ3dBzgC1/7+gpS27tnb5Pz9H13T1309fRwbIRYzuIB1ggutkHA5V/Nrf30Wj2cAXvvCefib7nMAlXcVpuHb16lVV4rlGfvjhh7rPnFOu32rsZjtH+5u1x8fgns8TD1JjZqQ/UzfUmQZ4HPCM74Efzz/T96rpOTgNGPsx8iW7r/41DaxPP1eOdhJfBISlQumBLecAWnQ8nZfud2AkBsApBkbTfTjsM9Jxjtq+7RgWnDoYbPIFx8eDnnWYkQpww5onQNmLdmEBU5CpgMeuRfutipAW6KbFvsAUcS1Mu6+ZBI13dRjIYgz2AgO3UHTTOGDmGfS32U68ubkp0Kleq+Hk8mkBmIwbuE6xCNfvEcS0PTzb2ckg4zobVaPDam9FquNPilqG0+uH9j8VTDM2rRLXiUmA+FiKx4ODfT6PjHFja2W2FoW7HnUvxHv59FicHlOq3YRHmQLkYf+bXrdsvbQXx9c3DbzzOIWJdaWkc9DHZwTm2trCu8pinbUGc29XdwO176Rha7GYTHYEzJlsRaWaqPXKABcrRg5ohEAX2RL39AYSMhvzE7Rm65idb0pz8aizb6yszgE2d9axtfkKvc6mjavcBOXE9KV71AAsGjuPxyB4qWQkKarAT+BcSTPHXrkMmiqS1Vkss2VzqLby4bgskMc02Wkix7iOhhIG6MvNmkCnYhFLJlmsJvDPzhUyLxkuMoGhBle5xIQjj8q4ibnkFEoFgvc23vNk6OieF2WcwtjVCk4E1ZiIV2Q+U60X0RnsYOdgB4XSLNY2gHKyiDJ1puYLMkkq5BtpF1E8fhhbc11m0YjPh9fUbm+j197B8GAPSb+HKlUSxyz897S3875Ju3NkbfWcezIe8AIwDYXEhmFnj3UocQ1QIblMJgw/h4X8opJCcUapGSfdMzPqI/uN8kqlXIIyTYDGHRRKprHK89CYkBElwd3AMGfRI4xPsnqHuQE63QkOd2dw+0EbTzZHWGl3sbbzCl/9pbdw8/Qs5tBGeXyEhFKN9P7IDazVkDEP5yXXOsUONs+L5Rqermzg+cou2r0ChsMEh0c9VAJLXPII4YvjfqAxzLic6w+BMWOskw1OxiNb6GtcrySJU0djhu10NCGsojXTQLNRxqPbH6NWmOBEq4rFVh35YQ+tehkljMQ06hwRRD4USFCWBmwRwz7194raf1kkV+FG3WUEMvsqBDAS0VgTK5qYohXkvcBhgINLkRiCxfvBIo7tzVDLJ1maBC5pLEHneJEkeCQWpgkkc90lw5DjgHzHYgnDfILVfhHjudP4xh/9J2icuYJa64S1sve7mHQ7+MUHP8aTh3ewu7+F7qCDfK2EpFGXuWwpVxJrdWNjW4xR6sXPthbxK7/yq2g0ZrCwuITd3R18/6+/j4ePHqgIwsICXW0Zm7OFlUxfadfx+jWnaarENZ0dpBV869e+icqkjx//xZ/j1o//ApXhPhplc9Ymvjks1jGUdAGZk0GegOM+aPgZEGitSux6SMrU17T7wU5ASqIUFH6Htu9AqJBsASWkilUBl5NSBUvn3hDjclBJxKpkB4SOTUd7Mp9ZZOQaWyxgdW8PP771CT55+gjF+TrK83Uk9bJaxaujvECwk7UZNCZFFAdjJJzUEXApvV3pFFvc7h1CBiSF+FVUYmKqFfS6nLsF6cDSnOf9Dz7Cw0dPkCcoXyxnwCXvlXcCpsCl73VZ95HGZp5s97Kkud544zzOnj2LW5/cwtrqqtbe9955VxJyLIKQdcY9niAmWb3ELoRbkLDUpx6ldU12u2Tvd9BXy3YSesGcYRm0LgNRQ/ttGg45cOlxmcUrAi6DDvOQ3QO1BItLc/j859/GtWsXMRoeiYnL/YGt3CzQDcj4ByVGEjx8/AR3Hz3Es41VHIz6KM03UJytIT9TEdBeryQ405rDtTPn8N7la5glY3+Yw7hPcJBGdeYmLqfuqcL2dPTiAY3HA9Nx/adeH/0ijrk9VqHg2GQwwN7GGg62NnC0u4P+0YHkPfj7EX0bej0Mul2b+wKFcwIaGc8RtCwkFeTJFOR6INg/dQowopS03glcGusyBS75GVx3OP6SMhhz97pH6Hfb5io+oNFZHrkJ53WC4TjBpNAESrOYP3MZZ6++i5kTZ5CrNQRclhoJJmVgffOVwMv3f/JjfPCzH4vZyRyYWszMV3k+6bpWtPZ3dpDwS14VlJshBlSrq1WcOTTjFRn3qVDOOE8KpRp77JbgF78/d+ECbn7ubSydXEZvONSXgMtGQ3sm11IaGT59/hTPnj/D86dP8fTJY1CTmsAlWZce97nBbajMG84Qxodjft7F6jGf4mvFoG6e7RIXRkxyEJPzjMUEMcajGNdzrZhxSTNWEvicfEi8i/hY7h//xjcn0t2jwGexpBcQtOTFbm1t64ttyD5ILR8/TuOyQNqAHKN0miC5t4qTkWYakax0hMDAYYLAgFKgGrQpXcDZgYo0yQxsSw/cdc2BGu6TwbQbLaCV/uPCghYw/p1aLzucHIOBKsPUuFxbXxd4yeCIr+FC12gSDJxRxUotexH4QZCGjBFq0JCtKcH/gbvj8R4amBRSDkvvCdw4u0g0fmtt4z9/WKn4fs7Yr3SD4gDY3d1Du90xw6HAGnEjHN4HPmSes7XT0BE7mIpE7d8OVqbAXQTATSdEfk/V5kJRcWpactCLamxt396+zM/kefMY/hmelBijyg1ugnZGaI0WQBoATwMAQ40kSr7SxU1i2Jl2nid6KUiUMnecAWTsINK83b3QK0KxvmaWVAXGHjVMIkMfPcRIj9OBSnd71SMWMwQoJfwsV81wJCy44kp2IzB/pBFnlTJuPNwEOx06wR8FExOv+AAAIABJREFUsNJYyab5xeDRRGoJ2JQSC44sD7WWS03FMAWMjaxlJzBRnKWaSTo4hHq8+pUNVdNqCQlo7OMg4CBUlAND0eYxDbms5YoC8jxPAv+sSBso7y7pFqQ6C9WZARp7gSWbrS8MbM2QJyAedp8DE0fXGVrJpXvpQYK+Z/OEIL3gImfXo2OLMWNJIK9QFe2gD2p/D0Gcy2ynN5h3NRh/pRu7s8WOA/A+l2KwwRO8DLj052T3PQ4CYoAg/lt8XH92DiLxb/HznD6HzwLHtPZ8BuMy3kyOByPHf/IKsp8rPyuelw7IZGtDDBge30Zcx9NDXR6LaykZl3z/6TPLuHLliubH2uoaHt5/qLXv8uXLWJhf0mtu3bol1mVWsDATKa7hDko6szN+Rr4WxM/CN1lfb6bvYxyI+boa3/v4TqUb+5QGqK9L/lpfQ7jf2CyP/4XIwadr5HqvDqSg9BZfl6/L/jt7Tn5MC5z93OLx5q9I182QFLm3TjrewgvT6aP12wFNc43O9gMDS7h/EjyRzIYDBEpGjoNe8XnF40vjVmYN2bXYNVljtrTZQoFBcBrnrDrMctpDK2zb4frEFHQ0tIASE3TbHdO67rTllOyyJwyUaICnYClnrD7GDypYCWQyrZ507gYzMgE4AUh02RgGwVancTZC1javg0RrL52JpvdmvyfTVW8BI1FLdzw2p+evGz/5saZfm86ByJcsHTHOepgCKA25tmuJv6Y/W+tD0L6L1y17XcbQsHPg/sVWZh6XPwclw1Q41OMcjmNjRmj+6DAGalrBKDAmZQzCNuCSBgQBMbKDFT8lRbUO08lcJjxlMvgn6I93MRwdiXW1vbOF7e11bGyt67Vl6lYOunov9z2CYgLDZIgzQZnIVZ7MECsQ5QmwVRMBmGR29QnM06DBi/UEg4KEqjxoZDKZkXQrVbIc82gf9QWgEMgi9k7ijIEWOVTzNbRKcwZMTsJ4L1ali1gp11Ap1lDMV9RiXsgn6HYKGA0TNFtzGI+7WNt6gmKFLYh1rK4CxfISKs0GqjN5VKqUpJk9pufr6xXje84TL1iZDtkeup0d5DqHKA97qOaGyA3NkIL3Xv8YFzHVVPzHeWja2XEs6cZ1vESTN7J5Sy3Gyait56T/hfnI78lyEcEhsPU4Dykrk5uwfZuAUlkxOItYIkzkJ2jU6gKQ1XkzIIhirq8DdLB70EMtuYKV9SI+9x/8HXz4+Bn+r+/+K9y4fBJXl+qo9/cwX2XxqI1CjVqQ1hnCggLBICugMk42Awg6Tu/ts8MrwWhC84ecWpNpTiEwjGaYQRJIxqZkQ0qL0a5JXWydrgFCXCcI7I6H0qIcMMENYJfYiqMRmtUSPv/2BVw4vYjNl89x5eI5JKW8mI65UhH9/kDrH+N53idqinFebG9s6jNqVZMR49+ZiyjmtP7L4PZtDrdqoSXrkiCW1YxNV46yPW52yWnB4ToIMT/zIunSUYahg9bcvMY5yQy8dhaYTBeOepo9mZoYnbaAfq6Mw0ID7fIcvvH7/wBz599EbfakgC4M+ijnJtjfXMXezgYOj/awRy25QUdAqcytBgO0jzrY3tqxFuneEDMzc/jiF76M+flF5bIkuvzoRz/E/Qf3NO8JNJF5yPsvduSoL6CBgCWZlsVSlXChDLbK+Ty++uUvo14Ebr//Yzz46GdAbw8z5TxqSVFsf9LDR9onCKJz/RwG8EX+4tZyHWJujgASjFQwDEQB3h8CUOqEcAYdn3/ZOq/IuByO8xgXylg4ew5n33wTQwKXnAgiD1BEdoTSKIcCNUo5z4pFbBwe4Ke3b+HnD+8h36qitBCAS7a+jvJ459I1nKq3UuCyzD08dLdIEsMM5gPLOOzVoUWcc0L5vmRqJiipO5NAKwuMCR4+eIEPfv4Rbt95gHyOuqpkepubfdoqHhiXWawS8q2QQ7JVnHOFawmZ5effOI933nkHnaMjPH78SMZ9v/nrv463btzAiaVF5fDW6UQmel/rAsEVzjXJbYh4NES305du7Me3HuHZynoALjkh/GkZz9TjrNRUVHGLFUgUNwS2PfcgMvydcVmtltUq/u67b+GtG5cxHrWRy7EDwEBLsj3NHKiEWtLAs5cvce/RI9x9/hhbXGvnGyi0qsjNVFAscZyVcWZ2DtdOn8PnL7+JeWqvErjsUdtzLLarJHzc1+E13V5xPJju6VOt4nGMGYUyn8pv4jxI6+JwgN31Veyur+FgexPdg321iec0ro11OaI2bZBFUOxZMqZlwpisXMaQ6wVlv1gIUTdM0Lp04DJEDzIGDG3izrqkRAPzd+75w35HbfljSkoMOqYLT7B4kmA0rmCcb2BSbGJ2+RJOX/kcWsvnka81UKjXUWwkyCU5bO5sSF/7g5/9FO//5EdaYwy4pByKta+z0Gm5sBWBul3m/eyobaurlvshPVYqXHfLzKnZVWHO9BY9mtycdW3kpD/McPP0uXO4fvMmTp05I9CSGpfqHm40hOFwP2NRle3hz56TdUnw8gkO9vZRrSbygDAtWs+fjZDEwZx640aFcM/10vwp6OpL0iWV4LOilpPnNB+DozgBzJhA4riea1ySOEDgklgd4wsHL2XO84+++bUJb4K175bENiRTsVavYZOMy80tbZwekHqgOw2GKXHIUaycbmyzVsWgQKg22Y6qF/xeN0YgSNi4gtKTL2RsT9JnhUpNHPw6JJT+LtJWcihVbLoJBdtZuVhS0uEMOxrq7OwxGB2pJZ7g4ObWlsBZavPw2jhg+D62kh8etXFwcGgMC7EK7J8Mh5jAsFU8JHVmEEDXP+qTGKDnwEja8hb0D7kAykEz6JjwXvJ8rQXaWCJsJeAHWov6UJGCmA0aOAaYiClLfUOCWnwvI93wj58di56q0hscIT3AjAFHDa6U9WG6SyHLUvBCrQ+aE9hzl1JD+CQDsJToizngmopujDMOAHaGrvtAj5llzs6Mna5Ny8dMjGz8HWeZeWLIc/KJkiXVWfu52DvhecjcQdVLgvVmHJSys+Qky8oGg7BxEFW3tv8QZ5sGVWhFtDZwVoAs6UqBC68wh9cpclO7srWucvPb2z0QcCnDHVaVlPCYzpec7qRbaUxhBn2M7T3ZdOF6u9bAtlESEOqaYlJFAGo0iWz4pE83kCqNeWUF0KwoEV6q14tFGcYY/8uFkGAlz1Ot68FdVK0aVt3IQBGXgNBHW8so2SoRThrMefy8Qrtg0MFg8id2pdphArtT5jwGeDgUYC0YrhtnwG0a0AVtOlX5A6PLwCyTTbB/n068bczZsT4LTHkdYBn/ztdKJXoBpNdZR6ZH8c/GWvk0CzJO9pWcRQUkBxw+CziIgbcUZHGRm+iz4gBk+nrjtdhu1+vNeOJzmX6PX7O3cGfX6Su+BY9cR/h82K7GfYMAwdtvvy0WHJlND+490L7En2++9TmtgZRWYMsiGcv8Z3ObKIDNT2spPV7li8/PW5wNNLW21Bi8S1lxoXiQAk0RiOjH+zQwc/xO+BoYM+3iex9/Pw2aTr/OpJMctDkOIMXj6NgZaE5O28fYK/wZ+efEzDk/XzOECcxmzZ/sWFqFxB6xAN7HkbHmbC/lXhOIlto/pA3JICzsiZ913j6+WVTL/pn+Hc+NcYbtJVY0YcQ1whBj6reJDU82kLFHJfrO77nbRbVYHnr/8EAsMjKROC44vsjwZRDl85n3hdqZah8Pxno8PxZtuFdqj6axj+unBpAzfg7ZfMhAZLsv5sg6fR/8+uNn4sBl/Lt4b/XztUmQAaJ+bB/3tv9YcYH31w3AYsA0K9DFd99YNT5eYlA0/l6fF61/Fqgy6I5NgLy9nwhI3wBZa/YKDG9H3jO2uNiDGg8GnJvkkI+/4y2FZG5Y2x9Zj0xSWey1BNf2QO++GGFhuYXGTFVjSeAmWyx7h9jZ3carVyt4sfIc+wc7ajErl6hPloi5QNbaUftQ7CzukwM6F/MO5a27hNpUBCo4bZhckgnq64wKfAU6NrPP3CRskqoaRnWNNBBSAtIzV9Jel+wsrm10sy5gbEimADoVFnMEUXiHSigSBMglAi6TUh2XL7yHYn5GbL/RsCPgrTnbxFGnjGfP6J7eQr05j/kTbJtljEk9WLJfLYbymIsAE9mW7Bbhf42pRM2uXaCzh/KogwoGKPBENCXJYvHKK/d0xsIc9PEeG+ID71BkK2swKTETzImccY0FPdQ9d/kofu8xI1cVajQyKc0LACDDlQUEkxQKdnoCCstiZ1NywzQvk6SIYa6Hox5Zsku4+vZv4Hf/+D/HTnuI//5/+KdYefoJFmtj1PNtVNBDJcmjUObaxzg5pJj5AspK4syIioaBBM36AwJzjKtL6A8MTOd96LaPtCaZeWMORc5HEh24J3JNy+eUT6nFnrJSBNH2NjEYdNEdkBE8xkBMdY4Dsk1HuHzuNM6cmEOjQnS8h2HvCI16DZOkiB5HKU2wyILpdHVPODd4nizWG+hoY59zVYxdSn54Eh3IDHIYJ/ijv1tOwJiWx3QQNiw/FttSBsGsgk3LNl/Awf4Rqo2mPm97Z1cAEp9DkyzSal06kJwXTIcG+QoOhjl0Ck3sTyr4jT/6j7F8+SaqM4uYkAXPNZvx4LiPYt7Y0d1BH30ST/hFE1TKO+RovNTR2KMJaqfdBc3/WAhhskzTjA/e/ynu3L0t2QfORBoZEdQaiXXaR6HEtaeAXp/3kuuIMbVywwHevnYVp+dbeH7/Nu588FMMDnbFfG1UE2mJJuygKvG5klXH9Y7j2NzcmcdSu5rzm3q63D6NwGIdbNqByb5lbhOMaGRoRGCMWIec6Mm4zGOQK6J1+ixOX7uKUTXBgEA+tRx5j/ojUCmiQMIAwcViCRtHR/jpndv46b3bQLNswGUjQVLIozbO452L13C6MYdmrqRW8Zhxqa6KYE5n8ghhH3O2peJGgiMW65ENRr1URfTlBE8ev8TP3v8QH39yF/lcot/lC2xS57w9zri0Ix9nXPI3BPKz9dz2b0pZfOG997C1tYkPPvgAv/qVrwi4PEOgp2vEKsaHtu/ZcS0WpFa+AcaMYdqdAf7iL3+EH/30FwJbbe8zrp/Lf6QkkbStxDQunaUmpTjtN1z4jHXJsUTgkjrN7757Q87iGBPI4l5g847MYJJyWIhqNWaxsrqGu48f4YM7n2BldwPJ/IzYlpih4VUOtaSE07PzePP0Obx76SqWaKjEPv4+gfvRMeDS8tN4Xz0WMaYgpN3yDIeYjmd8HzaCTZRPRvmOYhK+cTzGweYG9vlFI729HeRoxkVpNO4XHNeBBSvyUIiLciRUUds6STAuFjCiFjDXIjL3FY9a547YjZw3YlxyhE0EXlJ2gmLHHINk1tOcbzLqYTzqCbQcO3DJ5zupYjyuYpyvC7ycOXEBpy69hbnTF1BstlBkdy71misF7O5vY3tvEx998L5axYfdLiosjlIvk90jase3iEYdG3ma7lJ2sI1et6u9U54z7FaUvAHBy6oVFNRRyg3R2JbmWJ9XPMGW8eXTZ/HmW2/h9NmzZl40HIqBX2vWjVUqVvzA2JYrzwRcvnj2DHu7uyqGco5I+1OdW4whgsFnkE6xeFH/H3TcrVsoxbqULBtxIQMuba1y+S6Pc1iIMmJDRv7x+NUJZNL6nJ+3DvCIdalW8X/4q78yUVtsiZXmJAhhzsqgZmvLgEvS4r3dLQYunZViH24ttq0We9JnQhLRFYpsvfukhprGkGtcui26bbIh8UmZZFEg7KBQmCFqc3T3NBcETkFMY0/JmWmBFzxrbdTdrpijR3Kuy2tTIouC+pbbuzsWwI7GCrz+P8re/Emu88oSO7nvWSsKK0EC3EmN1JumY6Zb3TMOTzjsmXDMOMIR/sFLjB3+A8ee3tRSq9VaKYkiKWrhCoLYgULtlVm5p+Oce+97Xz0kqDbU1QSqsjLf+9633HvuuedcvHRJruN06GYCI2q6g2MW4C4FWgYwGEADB56HNCdgVHDiwfJ585r4MHi/FjTZQyNLjZouHEM5fBPEcidCAWhijahvyEAnd+vmAUZ2GwFTBgNsTcop7VwEFOu2zdcSjthIuGCMvsuARCxRBY38fGpkcixcH05bsTfHCfAzcDUQ9DSxsgTb27+5mAQWGgs0riGj+WebmCWcSoh9bIPVmQKsxXkXcy9NygKxt/ZrN8zJWveKi8l1OoPIxHuf0olw4s7gXjJWkS9nZdr89bZF0X5CDykqyEzKDcTlWHBOsf2AFdrTwZkYPcPTM5wNcs3PioS3Sf3n8yBQmTix2wmng90YJGYWECxOA2WiNVmfmK1FBSVK/DIjb4Nw0kDCQTttptQ0YmWI1XFnCfPvuh4BlwZ+M/Ez8NaTW92qbWb25YwZo1Q5qGF7hD1H1dAdiPbAIylkEKQkG1BamFblsOQ1MewxY3K79whdTCNMm4UzKE3zJ8EkDFyO3LcA2KWJdwYSZ9IDOTgdB3W66aYHdMzD+F4A67qXAnDJ9wowIN6vCFym16XxC+DnOYBZESxI12j695RxWbzfAN7i9atATAWSvjc/G7zkZjOrfub1Hv3I7tufkgAvY/BzXJjUE7hkgk+tSxrysAK++3gX9+7d057+yiuvYXtrW3sSzXuoCxyasPV6I9v3bJzdAGfF2Fl1PgcyONd5bdyPmEhanOWFNQ/y0nEpPseYB6vGP33GcZjH+6fzK/178RlkgJIXMKLMnwJNEYimzzMCkHNFiucA8wGUnQNPo7U8Bd/9QuM5SmM2UYBiylcEQGN82CaoPcHPABU0tHea3qVPsoxdznXPQmP8iTY0a31P2hLDKZTfrzhL01vcuY2yGMPgTCZfchvmHuh7E5U85wvFL4OTUytUqmVsgVajKXM/Cv0TyOSckaA/oE4MJuycC+HgHc+a9xnrPQDgGNdzzzaYy75fpmtw1TplJT+q37EeU+ZzPEN9uGspB/CUfn46bzKtoyTZWLUH8C3DwChfy88Go/GsaMIUZ73pLuZurkZ4CQiUSQoLw9Z6Sn0v09+Klvpg2IijZ22n0tSL4pPp5EYJPM69Khl6S3NCJlhEeSRez2RC4CBMkLgy6E5NkITdNceaJxub6+j3yWAgq4oO9WzHq+D45BCHBw8wGBzIxfzwYB9zzhXM5Gius1rYBkFLtiBOsLFRddNBoNGsikHJFtNmg50K1NViSzyRzSkqDbaOWzGH1ymQnK3iZRLLKIth4ggEzQhaEdhp1IFGzZNlMsFKBENpVFXGem8dL16/idKihof39jAazs2lm635ApF2MD7bQa1+HfXGOnobbTSbdbTa66Yx6p0KIZ/B/0Z+YMWmKk5OjnB2eoTFcB/l2ZHaZTn2PLUXghzZpm65AJkwy1KwsEOn3HWiPT6RQaNYtN5BQYG+mTmZSiCHyZYbZLJAIS1tl8OwmHiKSolniplikoVlgBrjPZqYWMLFn9HYSQAVB7Aywdl0hvFiHcvGVbz2tW+BtEp2Auzv3sLw8B6qy1NU5nReb6EuwO8M7bYB6bw+kiHkRCzNVpPAGA3HODw8Ra3extbmZbXK8nrI+t7e3pJxGNsGKXtARtCJCBdTAdL873B4omLNRreFNYKlizmmBLm8fVDdajBd0fJygq0+Xe9PUF5yXllsO8MMU7avCxA1Nliw1DIdezeUMudlO6tVJFvwbLSuJjsYc9CD8g6mf2lGFNTnkzGJGpEtahsPh/pdkULVOWYdRcenQxwc7Mskluc5pRGowcY9ji6zzJUoZDotNfDkdIZBqYWDWRX/3f/8n/HSW3+ERncTs0UJw8EQjXIJzVoFzTrNVoARmfIcQLqez2aad1zXszHjC7LwS4rRGV9QBow5FYGE3/721/jtbz7E0fEBRmcDkP3MWJj3Q7Cp1qyh1mhRlRaT6ULrm8QTlkxff+lFXOi38fCLT/HJr36J6ekBagsCyhybCTqtptqDm/Uy6lWed9TNtJKg4APzfhUwIcYxWa3RzSaSAAEXMj+ZT+oJ6f9PahMrLC/rmM6rmJRq6O1cMeCy3cKEzF7lfUuUpgQulyjP7fNowLQ3HOKXn3yMn/72Q8w7VdQDuKxW0ZqX8I2XX8fV3ib6CXDJopTl5QZc8oq0zXqsbruUa9xzX3fGJVt/zWW+gmqjibt3Hgu4fP+DXwu4ZPv4KuDSU9oMuMzimhIdl/lMq+oc5f5NUxLuA3/yx3+MC9vbkgC4eukSrl+/jiuXLhnzeklDFq4DA1SVj7s3g4gZ3JdncxydDPGTdz7Ae7/6SHuZWxFlwGV0D+l6smKMA06ZpI/pB1oHkOlcci6xWHJhZxNf//qb+NrXXkNJ+pY0FmK+yLOBMmM9dDtr2Ohv4sHjJ/jo1uf4wS/ewa1H99DY6otxiV4DlVoJzXpNjMtXL1/DH73yOnaaPXS5d/IA4Z4ahChp1z6r9x9rPgu2sr/kmpdpbBh/N0bgit9K4gntkMslTg4OcLy3h4NHD3G69xQ1dsLMF6ip047XZOAu5xGfjPjwPDtI7qKUH/co3oecxQ24NNalgULS3XWwUuAlC5ViFXLSUW6BnQ+UvaBsCXU1R/piRx/jwhJ43ncwL3UxK3XQ3bqGyy9/DZtXbqCxtoFav4dKu45yq4qj0wMcnRzgg1++i/ff/TlGp6doUIKQxVIa9LiOKGNNaaHS5G861vyTJ8yYLHPLN4yUZsAlV41wIPF2HLR04JLMSrLt2SL+6htv4uq1F8y8aDZHs9tGq9uWeS/3U87NO/fuqOjKVvG7d+/iYO+p9lUWUUQodMygKllHFqlMDlCnt2N9EVPyv4E5KfYSIHzewybmQniQmMkx5fssv4ocK7CyILHx/glaMsYmGTJjXHZ7KP3vf/avlmb40fAW5TW1ivPfu7u7eLL7VJXUlCFyroLviXc4eYYLEKcsK4PStqR+BOm+ZDU6ahsJuACTaC8LVp1lLraQoq8+AWdMONt+Hrwy+14OYhDE442SbsvrZ4sDHwA/jA+x16MOZxP7B3Qa3RdoxYElsnvl6hWJYZONSTMfAWlufCB2llpcrbKlz0zb9gSYmWC82HLe+sGHRdCSTAYCmwx8pKvjTCC+Tg9uyjYYa59RYqdMp4IS+4eqbKsw4Mr0IskgYlDG6hKDVGuj0TjLjZNMTlsAxm7zSpICOvOd1RhK89EORbX8i2HoR4zamw2wNBMVe99I0iNBCpdzS0ajfcf+a23C51vH04QpBQNi8kYgHE7Z8bmqtqv12p+DSwOY1qa1radz9TyT0yrWirPU8j51kVhPdljRkD9FOFObaU4Y50QVTjMvqcipLTqCZS50biTTmSq5bDtkECU3UoHd1NYI4JhzpOFfJv5sBljBOsmhhZzpks/xSPEs2Ys2bztwrTrv1Q83/zFGb9KyTQC6ZtVEbiK8TwKXYgfQyVB/53MnI8kCNWmham66s7Czq2JzMsaLAVG2ufHfPp8cMAzg0pJsYxfZbMzb2tPDMDbMSMqLQGTxeMz2gQSgjN9deZoWvpkm+vH3KFikyXuxWlQEAQIsykB7b/EJJDV+P034U6BoFaiQzY2CZmHxvtL3Tn+WjasbEeTJyHnGVBHoSu87/s52lVXjWgRjimOWP/eU3RdsvAAWLQFWa+FshkazpqLSW2+9pUrkydEJvvjiC+zv76PfW1cbOffug4NDfPrpp0oAuQ7r9abmcLCELAA8PzGeN1aal75vfdU9xXvnQVv+/qvAnnNA0nPmXrxXAFyxZz0LQHpLmS2Sc+/G10ZVM09pDOy3IkI+/l91Ten4pOAj2UDx/HWui/Vtf7j+mRSqKJl/uP/MwSq5y5puLQNOsrCUOBWkQbJ1nzC303JEdtfO9Bac4XuofpdgeNm0/eQ+GjGI2mkpd2E6bfZfalqOveshYdx6hZhA+aOHj7S3q8h5cUfABIuS/Ey2+XN/E8s/Zf2RgTQdn9vbY09JH5oKgmrbMmZ4ur5S0DL9vvvFZPHPqn1Iz5fsM5d2SedldBxEMVJsTdXk8j0h5t+q/VNaaUkBo3id+f7HsMb7oY16lwGX9r723LICQ8ldetUGybmUfLoALH3qufWcnp3BOrX/WqGsTICMKbJ05YxFJsalmDyxLlyXtUR5nDDQM0fwydQ0z5gM89/szLlwYRsb1ICjI3SJsgMDnB4fiBXHJIbg08HxAQbUsZoOgcUJOj0zlCOIpW4daWiati/BScYPYlY1qMFFox/T+OJnMjZX99ISei1ZOoxa5pWlmMU0z+IzIItCxeMpgaEqu2fRbnRw6dIVnB4fYzQ8wtkZNbWMYUfQBKU6xqMNYPYS+r03UK9vod3vqvW93THgMl2fKUs3ng6/NzgaYHx6jNnZLirzA9SWQ9Q1T2ig0NTniJkndj3HnWxMBw6iWCh9cGOUhSmWgholcCWBsNZC522ybsbHWDauU/sV4QXptDM+5vzj3mSMHAJRBKcIQMsgCWTjsT3UDDzKpbG0+p4cLfGTX34B1LdxdDLB+kYXjRL1155io1tGu8bYCdhc20C5QqbiHOvrG8ZsdLCCewyLHSQUUMOM6+74+FSadXRKf/DgoZ4Xu8SYR/EZCrwmiH42RK/XkYYrvxe6aGQkdcszgUAELlkumntBkR/cqALT8QDz6Rl2tta8qMt9ly3YM9SrzLEsbtZy9y6hSCYFNy6M0aenJyCTN2TOxh612X5Bdqa0zEy7knkFk3/mE5II5+d4+zhZqLx/FuRHY4LHlCZomqGSfACsKMD3OT09xmQ08uImGYhLlGptPDoc4P7hGKXOBfzpf/Mf8MYf/hl62xcxHM3w8OFDHB8c6Pzh+Uxt2dOzKVBtoNXrKd5tN9lh2NVe0Gy3sdZbR6PZ1n3qTPdA5ehoH/v7uwKW2Kp+Nh5iNh4JPN4jS+xsIN3RyWypzzk8OZExE/HkG9eu4NrOJg4f38Nnv/kApckp6qUFGmR4Tce6DjJ9+Rzq/B6LKiR9yG/AvpTw+7VkcYHaMg1UdGJgAAAgAElEQVSmJGgf5B8zzSthXCPDuIbljLEPz9cWKr1NXH/9TZTW1+UszhbbmYM4lRkBHQPaUKtj/2yI9z75CD/59QeYtiqobbXR6DXFHmvMlvjGzddxbW0ba+U6qrMlmpwLWe4nH5HzwGUm1ZkAl+KLmWGVcgaaoTaaeHB/F+/+8lf4+c/fQ5kmOBWC1WZME+xcOycSEkZ2Hlj8QA8KAvzMuW3ozMOB8nAvvXgdN2/eELOMRYLXX3tN5lQEKY1sYhI3XGckIHEP4Zxuk+GHEh7v7uPH77yP997/HRYmxm/gadYubp+XgRPBpXC5E+2ZHhtwbQm8FONyrL3+wvYm/sXX38TXv/4GoXAsF2PJklDTst7sYK2/gV53Dd12H492d/HxrVv4zo9/gN/e/hwNtopT43KtiUqtLND+ytoGXrl8FX/0yhu41O6jt6yiJLFcFoy8k9O9GOLMXHXOn//eebOe+JnNTyecrHiT9HxWoZjF3n0DLvcePMDR48dozGdoUBtSpram8csiy5JaxJTvKBOoDNkAc9km3iHXeZedUOt7FOMd2F/yuZJFHq7iel40waLUxthiAxq8zccozflvEnMIXLYNuEQbU7TRXr+CSzffxtbVm2htbqGxto5yqwI0yjgdHON4cCy2JVvFT4+OJBlBHeZ6uYa6pImCckO99IXOGsrMCCcbESdj3kLJtbrFlk3qS5uupcVMJM/ZmiE7m4xLFj43trfxyuuv4+oL190EroRGq4lmp41GyySSOP73H9wT45LmPF9+8QWe7j5RhzT1otV95Jq0KuQ6cGmG0+fzIb5X4C06ZwVcBg6RdwwW8yLDV4wAl+YdAWzy9TLhrdVM0nFj4xzjkmdn6f/8y28JuKwRvKjVzdBmbU0B/KPHT/D48WOxDWLCpS25eVJvbDYGRylwSaajNKGIJksrwgVWi+2oIfTvYGT8OCNbGKfMNyB3K1NAkgObmQsgbe0ZCDTNaIjMUVYu2Y4rYIYbb5P9/G3dLw8d3p+9ORRYbG5tqt3r8ZPH2NvfF6OCrDkljW4Ln4FjrvMXLDtz0rMWVB7i2ghdIyOAQo4DX0O2JL80ATyA1mHvrftKgFSosSph0O+Vguj11iZjLXkGZBohj8+DbBJzkpLhG0FNblQK4B188uBC38vlDPT6ENwWXZjVRQdMda1ugGSV69xFlkOYAYzn9C1teONnHMciQJmCPJFAcUyrVXNQj7mWLhQDN60Sb0w/S2IYlAoElNh5bKIW9POajcnJKrC1PMUXWQk1tbDY9zKRdr9nA2Hz14sxIJZGTUwHBmDUzKG8ANtY6ToooFLXZW2KArQbpltpY+wtjd6+rYHyhDX/rGi3tFWgbS8DHsi+zN1/+ZgY8LGdhRsRx4Hi4VX/e4OO9FWaFHB+ECxgUOmt+D4PjMHJCWHMEzuBDfDI2Yx2HbYpBcsyygiciwFapjp6BZONdIEHaJlQx58HEsZ5+DxQKPt5guN81WtTIGsVOMDvWZvxak3AmJur3mfVpp3CS+nPn3e/8f0UjHHBk2dAuDRWWHXP2TUq7jif9KdrTNMwAcLScYl1Fvp+xc9Jfy8FNIqBjxFj8/XppSpnEFv7ZpjpmB5dXW09L998WYEfAco7d+5ob6PDOL/msyXu3L2Le3fvZ/q7ZNab7ATXew57rxqf2GuC7S3ZhkbDTSdsHabPgX8/p5VaGLc43FeN3/OCw+LzLo5n8ff4eurcGIPpPIi0KhDV+3ugH/eSBhDpPMju1duksj2JIZcAH7ZdG7s82br8GVonhc4TMnN8C4k5Ib1gb01ikCmNNEllGOM8nTvF/V8BdwKsiYydsLbz67Q9bK6WLEuzw0xI169rM8aefb8sBlywQ0Kvx85oW/+8WzJyCGJub26J+csYga3ka+trWYGPTCIy9jg0BKjYFhT3ke4lzzxvb3UKQPD3rWmpbqyQjfBcN5MEUJdRVrSzhD7O0xivAMqtnel8ApJ+RjpfokEuEpZ8vsZaC7Y9r5OaXgYi6hNcD8+u9XzSI8A5Yxnw2dgebK8Ni3bdUdYmfG4s3STEQjuLcch8mE/ZIk6QzNuYdDabm7jYHXKHZbJac+NBc6+PjoKI9ZjosoOCxey5O58zPmQb6PbWJjbWupm5z3B0igHbwcYDjCdPsbd/X4DMwdG+GH6dXlOA+WQ+NVOFDhP2Co4HY9QaTcxVWKcj9tKMV9pk8c0lrE/AXeNUIRRF0GOK0XSEdsf2Lb7P0eFIGlatZge7T4/RbFDGYIJWw7SzpmMzfpnOSui1LgLTl7He/zqazUto93gfSzlZc10WmeXxvGPspW0/nGF6eorF+BFqOARm/BrL0GLB1rtlXc+DzrclsczoNi67hnwdeyFEa86ZwnyWvG8ySmTjp+THvhcxoBVxbdVYEZ37EJ8vaaV5pw1/zmICdb8Ui8vAgGdOdESRQzfGo93HeHI4wWd3D3A0ZLdqA9/8l3+EOoHLswO0KnOZ8RAMZqsxTQ44f8hgYa5xenKiMWMyai7HE43jzoWLukaSO6jbRRYmpbb4s6d7T3U9ZJo8fHgPm1tralumuQK/L8Y4r5cabcup2Kwq0JHBKEMzizcXc2t/lZZgvSLmGXMiJqS15QTNEplGFj+bkocV1Ut8Li67wLNCcaDOPmOOWvpNxqTlO3am2P4ZnXTWgGX7r/TIFVOaKRNBBMa/fD7jMdmmZAgSfHBTpqlJIrD7hvE442UDoQgOjnTWVVtdPDka4+7TU3x8Zx8j1NHfuoTtS1fkCN7S7zTQbHXQbPdQa/ZR76wLmJNG7NRAgsmE4AX3lQrGU+qesjjQ1LPiF8FiEkD6632sr/UVSzNPHJ8NcO/LL/Dk0SPpc470Pkscnw403qPBMfrtBnbWuxjsP8Env34Py/EpaCNSLc0xHVFHz3Xya0CvTe17i6Glxy9dXp/LGkuyqAxIsxKAE1+0wbn0i57FArPqWNIQBJgX8yqWlSbqnU1ce+0NlNc2cFahRqgBH9rryeheLOW2Tmj/dDrFrz79BP/4i59h1q2htN5EvU9maA3NWQn/4sareHHjAtYqDdRmSzQIXDpwwW1cO6iK46aPJ0A1zl+XijMPaEI3Qswz4PLJk0O8++4H+PGP30Gl0sKSoA2LSK5tKq16dWfk8asKkkkhlsQNrS2OcXQpsSg5ncr34q233sTVy1ewc2ELL7503V3FzzSPqXHL9xOQI3M0A9jMCA44ODzBT955Dz9/90OBs/bEmIOHm3hWccw7AERWMdkie352sHFtGuGGrbMj1OplbG1v4u23X8Uf/sHbqFdmqJSoqT1Fq0WH6HWBltzH6Xq9+3Qft+7ewd//+Ad47+Pfqk2c5jyVjbaAy3qtgqvrm3jl0hX84Stv4GpvA31qQksY0d25xVgMElNKC7E9dFWc7Jofz4Sw5/Od84X0yCmyWMMNVCeDIc6Oj/Hkyy+xd/8+quMxatOpgH/ub1NKMrBVnhqztTJm1ZLOW3M0qKBeNqMt6UfKdC4K6LZvGT7APJedpDO2lUpKQt/j/1TYJvvai2g0dppP9G508YYKbR1MF02MFk001i7h4ktvYfvaK2hvbqO1saE28VKrgtPhMU6HJ2oVf/dnP8Xh3p7kPmqMKyvGurSd01zFGeMsFlNJnRC45FnAwmjEnezEbTVawnIsViJL2qRzQmaDew7BS+oD33j5ZZn0yFCZWAP3wHYL9SYJUuzOreLeg/t48OA+vvzyNm7fuoWHDx6YcWHNu45cq9KK+sbSFE7gBT87ix23iK6miL11DCQYSTJD0njdKjG2FiyWTPNN+32Cl8a4tFZx7sWMfUhILP3f//Yvl2W1qdZRdeCSbENeGIE7mtfwoI1JJ7OWcMP2SmdoG+bAZV+v5yEr4NIpsGbkYuCZrfZIdnKmht2nJ19ZG6wz+HijIUocRi8BJIqdSJYOA5CGXJi7vY6AysHpQF/mimctJXwdB8cMbRjEWrKUH5BwpuYAZ9IgGOuBhLCqkkR3kDbwydgCAsYyZqlpvUQyyRYyiszaRkoGJg/VpgBFJtU2xs6GpA4Qq6hO09UW7y2U9tnesu1GP8YYiATSgaaMYUmxb5oIMSj3Dd7bqwz0sqTAmJQ2YQwI9XZnd/42tp0FRkEPztvgoo3YNvu0lTxlVIqJkuhN8p75uWIdpHqTUbmJdgl+prRcTGTfWoDdCdKfg31urrMZ7Ya6VgctA+yMcpgxqqyyYC6Q1nioZ6aALcfqNOYZ48Aqz2RGkM3LLwYvp6dsB6cuKQNCb8fP9CAbmds2wcswx4hrypLBAJ+dXcqrmKlFDNp8yBQWtVtfrMIZuEJQkoetWlw1mQi023pi8B5tdBaYu0OkDIZMY0sApJV2M+AyxN9UieX7GZqbV+g90chBVmc7RdIQYs86TPJE+KtAtWIilB54acJcPDWL75m7Fp8/jFcfxPm7rUrQjWafAw8pmJQyfONd0p+n4JXmV4EZlwYHzwOpzgcEORvq947BCkBD72WR77k/RXCN9xx/isCW3uP3aFyu+t18fGKPyRMkS378IPN5wzOFexLPEe6ZrJC/+OIL2NrakHA+wcujo2OtiTfeeEMsFxYObt/+Eo8e0qjHixiVYIcG4LE6IAvgMmRAgrEdY7EKIHrefPoqUPCr5vgz0aB/I0CldB7a3PEmvKASZp0HLhPhiVCcnfz93zfP4jPyexClMv89rYW8fVCtNz6vNd+1L5gcivZXn0thbsaLJmiQt8yboHro4xhonbSnJIOi77Po4gs8dBN16iXdDzpnswpP3uKfz0EDSpkA5Yk3wRQDMTMnRCbJDAT5P99K+HomxmenA13z6WCAo6MjMS8Ze/A+ychk4EhGjTSMJcL/bLEgDO7OzSNV+jkkefyQrifb1S1OUnt77E3+ojDoyIfN5U2EXnpXQjjQxu/Gv6MnKSnUZXuBdIPzgp/OET9jbH4G29U+Od9+WKxciNEVf8w0yzWn+bt2xzaP1KturaUua6x9IDfyy0YjO49y5l10wqSFEX+9C+4r1tEzTYEqc8SWprKYdzML9slOYuxKrVJ3zCT4wp/Z/ZfkcKxAnIVkxX8L3SqTEnO2h1pKCV7JVIf6fTXTuJpMBxgvBnj05C529+7j+Hgf9BchkDdaGAuIwCWTUMbP0prmmU5m44CsohJ67bZr0/cwmY9xcnpIv2iRBoYTguYssjLmrWMhjaw5ZssT9HpkYtItl+CgJMVQK22hXn4LG2vfQK1yAe1e3wqg7XoW18W+ELEexyFntc8wHowxOt4Hpo/Raw7QbxGoYhzGdlrq31PrcS5+IAHN8ZjFZGOUWAxaVWumxaA2d42R4XtO1Q38pBNmLD2uHzOqNMdwY32H2c0E0zlj3KYIBdKAV1HBYkg7Z2zucn5bq/NMjMXdXbZj3sPTkykmyzpGkymuXr2I12++gG6zJAfaVoMGDDUMh9QLZZw6Ra/TQX99DaMz08nltUvTsF7H4f4+Do9ovDlQd8Dx0SH6vZ72K7of85wjY5bje3i0L8McsrH4fV4rf4fFcTKxCIJRz1JMc9c2tb2YICO/Ycsp00HU90uoMVkHwXADNk2LzKtLHLtSVW2UIjcxt1GR2zQAK9RodZ3CbN/K4k12rkeMbjUtztdMS16f4QUI/pCtq3ZSGGBHgkVI6rguMvO4Ol29eW4QuMRERldn0xLuPjrE7YdHOBnNMZhMMRzzmklAsA6mSs0NXuodlOtdlBtdGcL0ux3UWyQR9ORm3my20eywS4+tlQR+6ERvLPXxZKzcg/ndcDzWc+H8PTs+xXhAaQGSYpqot9oYT+dod1oC5Xc219AsL/H47i18/Jv3sRgPUKdLNB3rp2Nnoc6xnE3QrJNhG4U03z819kH6KJmhl7ThjK2oL4Vzrv3uOTklDiolan0SbGMLbQu1ziauvvo6ymvrGJbKchaXTAvPXbWKm/4rZ9LpdILf3voc//DOTzBt11DZaqHarWvuNWfAG9dewqsXr2Gn1cNiMEKT70Nwmmezt/TSnMeNkB2ydEdx7sHeDF8umfkttTRowENznr39U3zw/m/w3e99XxqdS7rE6zzMGXW/D7jk6BkoPclyS64J7g18diQn/Zu/+EvcvPGSZK94ZrMYxMlKvUuCR8HUNt1+G1++J9f4z37xK/zonV/anuSYhOZ0wvzUGZ1JoTDPZeHECt1cASyG8TmSyTsecw5Rf7mE/loXX/va6/iX//IbqJfJijat9067i7W1LQHx1WoD88kCT/cPZNDz3Z/+ED//7YdYEvymo/hmBxXKD9QquNxfx8sXr+CPX3sT1/ps76+CDNsSOyzdN0PPbIV8UjHmSOOJc5pb/oNVwGUxZk6BS2YY89EYs7MzPLp9G0/v3kH17Ay18ZgERhVkJmRElmZY1soCLqdVnrfEQ4x5WF1UUV1UUFmWUaUWsiBHWzci0JBZqWIkCWNTgKx7eUoQyJwKY2HhQkSfOgF4ghx8RgZcLktNLEotTJZNnC0aqPUv4uKLb2Lr2ivobO+IdVlq1lBqVTEcDcAi5W8+/AC/+OlPsP/0ia5FwGW1LvAynMUDuFQxlyQwntU0SRuPs8CJoCVjyirNhh28532zKlDieV6uioFOhnZ3bR0v3byJay++CGJ6wvWEDzTQoJlRk74ZDTx4+AAPHj3Al7dv49Znn+He3buoVixO117j+72Md71g6DXlTCYvOnaFLUSQl/xXz9hj7zTvj5jQjLiLnhJ5/BdzJDQuWcCLQhLPydL/9W/+YklmGjVGCPh1ez0hmkx5nuw+weMnu5leGINoAiQUDmXQJ9acglhvE3DGJQ9ZBg60d5e+JZmXFDOW06bVJ8R8CPZa1mDmm3VYhKgiZCCK/uuBdQSoAvKylnFr3625yRABQRoMcZMiaMlDng5h5h5uzEsGpLbQ6OBs5kRxcJMizvYMXn8MIqm7YaJjiVm+jNWCS1YWW7Wlx2PgYSS+/EwxHJx5mCVFXi1XM5N0LRnAeXuA2rtk02e6idJtcLBO1GgL6Kwyyr2VOijGJMzNL0IzztgLBuyRycggxRmZmRhxJBXepk7zAQf9Ijmxe3ZGohv+FFm4EcQGoBNt33nCmCPy0Yqp95Bhg7Xhy81dRk12X1wcwbZQIOXt6tzQA7C0wMucF9n+w+qktVE72SfpNeNhJS1HB2tVDSYDx0FL6SUR1HRQ3xIYa+cajsZq8Tk9HeL45FRu9QSG2bY1pci0a3qy/cc2jKbasZnAco6IAcTnrGdlyRmry2Jjiv3MDdSSnCorIfUaOs2WQE/pUJKpqRZ215n0lokgoCsYN6edjGUUxQJ7fvaZViK3MZZGUXw/GbPoqyQwoTnq7Sv25tHa/fwKSxEAeR4oE2tMV1xgjcX3UgAwfZ8i0KifJcZdzz98nwWv4jPS3+H7p8Bl8R5inj/vHuI9BaQ4ML5qHOI+gtGy6jUxNoE5rrr3VeBIGlDEdYbGZXEsn3cdKbBpqIRdRRG4Kz6/c4CvF2di/dqDyhkdcS0cb7VDMsFyXTWOM8Gg69ev4Mq1He17H330ER4+eKT9ji2QN2++rGTlyZNdfPS7j/3aaHbQ9MT6qxmXxecehRYemqvGiff2z3lexbErgo+aG5k5mp+DCaOQ30mBy/R58qyZRUJfAMWz+SxWnq/1XKvA/vacgDU+w/ZdnjWpIY4lS3FfYo4ItErWr6aHsdl0HdzPCegIpLK2WNMwPH9vMTYBaqb3Hs+ATqmhIWkQn//hPuUBUbpvRCnUAjCLPbTnZ67Tro+pJIUxQnLGOOuCg8X4guyskI5h64/ugWeXAx7UKaJOGyVCuGeznXx7a0utvDrPvHU0LtnG+by+asncL5I/uYxG9k0vQOhMCZKH/5Bsl3S/5Mhz1MlgKs7x+HcK/Jlz87NGVjHX49zWZ5jUvBd2LHbxGaz/GJvVf55qXzlGoinobP6YjyIkOIhisUx0ldh+Y+NozyxiuJgn8dxj/gSzVGvV3ezt7NIr/RqjWOmBOJNUMbQttrUk2PS/WcQO1pOOTsZIbNV2hJVjw7iE7E4WF2W+E4CQ4hnTP2QSsb5OoKQqkLHXa6NUmePoeB9Hx3vYO3iK2w8+x+HxUyXcW5sbYt6cDU7Ro25VnSnaUr/HP9TNI4BGs4HZYoLjwSEOjs9AeexOp4xqvY2DwzOcDoFmq4xKc4Fao2rx6oxGQgb0jYZr6Da/js3+HwDLDXR669LhqzWtOJ2uqwCjYp/ks1BewCTs5CmePvwQJ0cfYTl7jEqFc4oOrhtY61+UViy1/dY7BPf7mE6aMi4kICSmHpEPyTkQsCqJTS+XatcMnZWnApnVmuxxqow0Gk1r9yZD1SaU5yoEUsyd15j8VlBRy/IsNxKz+WJ1PZnDo4KjsxFOxnPcefREhTIC0Ze3+rh66QJaNT7rhhiDTHE4z/jZ3BOrBNvmdAI3PU3Gbt1eWwVyAoG8du4nitlnM5wcH4p1w2vqdttKpieTkTT5mJNwLpmcwASbWxu4fHlHOngCGEW0tE4vm7MEyNzAkICJknaTzmB7NMEzJvJ8X44Rx0JsGrEvTa7KlqvF5Abg8O/cF3h/BtCrxiAmZl4L5Z6vPC9YnJ7rZeCweH3GyCSsSdCBY05iB5n3Ah88JxDI5QwcLlc+u8lkIEmEerOH0xHd1Gs4m7AwYlq3tk4pVTbC8GyC0+EMJ8MFjk9nODml6z1lwxZodpyR1GipVb1Sa8rrgX+v1luo0SCz2RAAQNkxApr1VgudLg2ruqiRP0nAdDjG/uEpdg8O8XTvwLRCS8D2+hpevXEd9dIcv36fZh0DcLVTP1XPXuaWnCMjHB08NKMQL/oZOYRz2OampAuk3erMV4GWzKVdEVMHC3NigjSUK6hgOStjPiNw2UStu4Grr7yO2sYmhmVjXDIHVDGdz3q+EHmDwOVgNsXvvriF7/zkh5i2qqhsdVDtUVKqgtpkgVevvIDXLr2Ay511LIdjNJl7OauWe+yCwJJx2G1fFOPQcheWXaxjiGNEZin/znzGgEtqv3744Uf422//A6oVst2qasmmm3KY8xhwGUQfn2uJ/E3MMxagQy6HcST3bo4r59Y3v/lNvPDCNeEc9+/f0x7IPZaxXpiO9rpd9PpdrNETo91Gm5IwlSp+/JOf47vf+4HwB4v/XY7E+ZcRY6eu4pQm4cusKBIycbYXTaYELnldEFP+a2+/hj/7199EozoXK77XJ7DaRbvdd5ZsFfVKA3sHR7jz8AH+9gffw08/fB/o1lHqNlBZb6HSMJPCq2sbuLlz2YDL9S2sUZeU0584Q+bEnZ+nhcDjmfjeYr6vahW3czXNpbI4MTXocbfv+dkI8+EZHt66hce3b6HEYvCQGrWmc8mzcV6eo9RgO3YFc0pIUNbDwWyCluV5mTKhKBNiEn7s7tgiAdF8xw3xKEciMQ2TV+DXZGa4kIhT7ICVCxn3P2M4zpY1TLi/zKsYzquorV3E1de/gYs33kR35zI62xexoI5uo4bxfKxuh49+8yHe/fk72H30QIZAZF0qHpDkQZScCfJbxwg16ubcs0bUu6Q8gMXWlMUi67JWqWca31ISJHDJ9ypXVRygVEWr28WLBC6vX9ccJXAp/4yGSUG22i202k3N94ePH8qc59NPPsGd219YsVCYh8vLefxrRD2XgfI43p6rFaQillWOEMFtEs9HMdv0yX3L9zPBagEWK2ZzKovHbP6wTZzgJc20O+w0YTGw189bxaW112gKuKR9OpOh0Li0dhNryzD3bLZ0EJQmcGl6EKpa1mtZqzgDCbWKu6scD24Fmd7WKodP6c5Yi1iAfRGMahtIQMscuHT2ZcYq8dEIFpH2bmrc1MH+fquMmW6IGIO6hlyj0YBCcx0jss37Y1WJE4famARdA5iL/xLdjlZCAZT6P9s8rSrs7YQU/hcLztudg/ni4I+xAA1kNKDTxlEAXFDUfbzogGrBf06ttQeet34Hg8E2Uds8wuU7gIIMZHSNHwMZjQocAKNVVtPvkSZvwG7WQp60gscGlbZ/p0lnLEJjVLJN2SrJOoQTQx4GbzInUgIYTqOrQM5wLnf4LdNTtCov56Qc36VtZEY28cda+DmHjZ3Jeaogdz7DWr+L9bU1ZzU2nH3b0rogQE+34ocPH+Hu3Xt48pjarxRNphi+aTgaC9YYv2TTNuoMyM08KXOqc9aigGOClX6YE6wkOCpHR7V1kwVdM0dJ3oPAzWCQUJckTWyTOeEJXrVs1WnrSDBQkn93U29vf7A2DjkRsgLiKWiMlWZ0Jt9gAHC4HVqbX/5sAuRID71VgF723itYhykYk29m+TuuAsTSzzsH4tn0TzbL1azL9EAtHtjpNXC+pszhdMONvxdZeTE+sfa0ThINkOcFCEWm46rroj7MqmsoBgjF303BVQKX6XOLvTfuu/hMiwBlAJfG8z833M4Wc7goabEPoCGuw7a9Z5+NJZMG7Mc5EcDKhZ0N3Hz5utrqaCD33i8/8KJGGV//+textraB05NT3LlzD48fP8nATwIPMiLLDtDzn8tvG1PHigi8VrU9TqcCTNP5np1T7ki86hnZfm7PqTiWMZfS9ZDO/yLQWfz9c88tAY+TKa+3fuaZ+Qfm7b15wJo+/xhzfi+KFXJLdRZ+AHu+wehdtce51hkxhzjXvESiZEXjSzZjsDM1RvYcwgDCzgZjXBbXfIyXFMgYuJ5rMbENK5w7sy0gDNgCzGMA5lqaoZWZjT3NKqitGC15PhcCoBFg50VKa5m0ZF1zw6MA3hrPsijasl2NYESj25YpIFtf2Nkh1hedeKVFmjt6872qMe7eYVDcG7M5zM+mKH0CGDsiZ0xEXYudFXwPApfFNR/zJJ3TNo/8XMg0BPMgM9aCPc8czErnczqfsrkoUwubc7oe1zNN52rM2fhZrJUisJ+uuXS9fNVai9ele3mMTbq++b10P087TILdF9fP9zI9vhzITwUAwc8AACAASURBVPf86CSJvaCu89yeCwEofjFmY+zJH7BgzhiAskulagkHRwfS8h1PKXk0FLBJ5+rhGTX8Rriw00ezTT27qdjCs/kIZQrWMVnTfw3EYpwiyzsCgSibkQthBCavc2rC0VV6ieWMYNxb2N74Q1TK22h31qTf2eoayJc+s7hPjmswLnlf48kAg8EjPH38AY4OP0S5tIt6g3O8jtG4htmkKkfk0uIMrdoS6/3LuHDhFax1N1CvtbGYk13GjIzAC2MUXiOL+yxMsGZmrup0D7YOEd6jFVjsv1Z4sO6hkrENZfBAAIV6trZyJQPF1jzlItamHAZtfI96qaqgZzibYTCe4mw6VWs5tZJ7jZqc3Gt09+70Ua2QoUfgjMzPmjFYaTRRJePaXOLNtnmJRq1poKDWvp0xZD4SHJHevXcIuRcjpuMJJtTeJft3PlXbOK/56uWLxrbkeKgt14CsKATw/h3FBJ8+s1yBvS6PUCLzVm7KOfOZSbSK2N7NpgEXQGwxu/IEZxUbczIHbtRWy84gAgsOHgjQ1Hst5PDL92bbutait0Jb06e3oHMv9TjJSAtBBqB2O7VI6SI8x9HpCU5OztBs9dFo9lCpcv2YWRWP+bKAWdObn0zo4g6cErw8GUtzXq2jZu0kqZUxiQcez5OBNZ1T6mOu9nGylSskEtBdmnJLbhjTbLAlvYdqjeY8VQwnZGdO1cbZkExTDb1WA61aCacHezg9PtJYtFxzjl2OJEeQ3VurkNFtxTw+fxrMkF1qHXwmc6MuBjcVIuhnSLSb2zoYpr2UZiOU1tD6YXkjgMs30NjaxqhKwx7G72ZMR90/gjUC1EsVnM1n+OTOHfzND/8Rk0YFpc0WqmTy1atoTBZ45dI1vHr5BVzrb6E8nqLBp0cGnyRRyuaILtDJ5qL2Sj7jYGIJ6GBsZwCn8uclnaGrODub4dNPvsBf/+3faw+QxIMYZzVrj/XuwBy4zHPn9FziWub8pywcARCaOz569FDmjcfHx9jc3MCLL76or/ff/0CyQ8wXTcbLWPYR5xhpxc7DNjX2SlUcHQ88cvUONWdc2rnk1xRUNcvGVYBRXGsVDt2/SZ2w85NddQu02nW8/dar+LN/9SdY7zfRbdfQadfFBG42OyqO8L0atbaIM7cf3Mdffe87+Kd330FtoytznkW7ijp/p1nDZrON65vb+KPX3sTNC5exVW2iIgKiuYpLL9LP5FXxYvF7GciUupwmh7Gdv+cj0fQ94nzmXNCeNRphPhjgwWef48FnnwEnRygNTtEoLQT4z5ZTzEtToF5WdW5WK2Ne4V5n3EUyLivLKiqLMsoLgvDG3/ZIQ23ghNDDCIksczWaq9hiRDDuidx31U2sZg8Cn4wvyWisYbKoYTir4HRWRqm9gSuvfQOXXnkba5euoXfxChYsZpNgIVmiOT766Nf4+c9+hIf378g4rcqiIvcD5vTuL2IdrN5BKqmACSbjEabELhzcazfbyj0atYZJ/xF25TbOOeCmlty7JvOFWOMELcm4JBud+2FZZCcyL2todfheLfm6ELy8d+8uPv/0U3xx65ZLJlkM702VWct9PM4gJaQxeQpcZrmtp1W2Fr11P+nWslg5B77zONEB0YS8RHPtrc0tddIZ49Ji6NJ//os/X1LfstFkNamlH9JCnYfT7tM9JYYC4sTwcm0J1/yzKqdV4gjCEKBjsEXGJRcng3WyLglastJhVXMfHIGHDPbMQIBgYNxAVq935peDux58ezqiRNkQUw2kJ4hRYdEBx9MrtKmk++JAi6pWrPDR8ZkeVUv0+2tgdcVYbjUFEmzHYPuvgB8x2GxgI2DNAukAYVxfka6Q5sZMrN0CKQGd1LNQFc3bdr1dwoI/q3aKneItV043dDTc2rbZJpCBnV7piXHThHAw0FzD3RGarm2eCFmlygAUHY5ekQrQMtgRxl60oE9gp9iotvEGQydPdBzodLao2BLxewoQrSXPwDqXf1VVlGPCSoMHPkLVcuoIPz+YsNJk9BZ2abhk4+DaRq5LxPfjfGkSLJZIuIEfAa5YZcEAeDIe1no9ASDb25vSgCJDggBHuNAfHZ/g4OAIT548EYvr6e6+g6qWdBF05/8IMgosD9CSrdt0BVOwYyZNDDqpvcLP5eeITSmg3HU1+ew8+DRAgJuzu4RL5yXghpwVkjGmAvxxNgoDfwGVcYS47kea1AXhxeZjntyuTAj9LBY/qrAJReK3KvmMQCJ9TZZ0FxhlxeS8eNhF4vfPOlz/GaBler3pPafXF8BNJLHFpDjuKxK39H1in0gT9NnEgIriHpK+bySGxcQ/fe8icFm8l1XgxLnxNZLXM3+yPTirnrk+XRKIxNDGcyiOSdxf+rxWBS6rxjIFINLfCSBNRj2NCm6+ch07F3bQbLbw3nvv4cGDBwpoX3jhBdy48bL268ODI/zmN7/R/svAM0DQ4vwr/jsFTFLw3ZhUeeKe/iwdyABYA/woAiIxp4rzOMYjijmr5mQ6337f/LWf50WstFYQyrXpeKfvl7I7dT8EBiS4fN4UxeqFHqSbvYouW5yPxEEz6oo2NnPUdJZYcco0iawNLtobY+4okFJXgiU6MmxaQiYITCbJFuJrZXxHgMD/HePEn/EzqYkX95SbCAX4b2Ydxhpk8uZmB87Vj+ena/VWYSXxZAMz8bCgwHWJ8qBZn0evZm9LPWZL6PGxOigu7VyU1haLwAJayChTEY3OwWWZQISRXDZfvFPlHDtRN+r6oVFB1iWZrEe2Bh0kDMZlCj4FsJk+fytaOaCc6RA9+2/FMwqtgrmYd2PE2MfP+Dkxt1ft7ekzs7nv8Gloi5YNaCquJxUmg9FZYA8/70wp7jPp9aRAaXpNq4BU/tzGL7Q3z+tgr9ojy86Ojv0kBUgJogmkHI8lI8QujjN3s2eczviaIOVoTMYZdfWO0WguMJqeSDqjzNhoQSdmJtUz1BslbF5Yw3hKKZtjVGuqGmi9TadVPHwwwlq/hna3ikZziSePqdG4g07za+i23kC/f11gQadDCYSmdX0k5lm8/3RcDLRf4mx6gtPRAzzdfR9Hh++jVH6MSpWxDNdoBWdDgnc1gZbl5QigYQS6WMwp2dNAp9VDr7OBdmsN7WYftRKNLSmvQyICnVi90K5WYhLtzJVaJAitJ7admw6ude+QfEHzIuuIMmaiOZsH4CqrIAGg9t5qW2cb87KsdrzxktqabgJJCQD93ABD6qGyfVNOtw4wWak3L8zoyPUOKc5LJqpkcDH+o7wJN1kVdAh8NtiWT3MQtkTXMDw9scKyGy/SrIYFEf5bjtR1z3eUI9i+al1F1uWjZJyFcsZu/K/Wt+m+5bJLxrqxpTzHdDLDfOmMTJco4HUbC9CKWEZ64HuYLqz28orfh0s9yLiV+zCZTtwnq66RxpjYme9kqzMblwMwCzcqLnFuGCXERf0NlOV50KpjUavjbDRFaUHtwoUV+kvcY+aoVTkH6MjMVnjOO/6M7rxNLJZkuCqbUgxOFiDXMGN+6tRL0su7CaPziwYhZ2N6HcwEZFK/fjDi2lwYm3MwkQ9Bo91FpdHU2UQndN5vm1ql3TY6jQbazYYxcMdTkSHEg5cfQRkt9sZKizkyYCeliNmqTFJGHsxp+Gz57Kn9rWcodnx047lJnJiNBC9Z2Gqg3t3E5VdeR2v7goBLmZyIpJoDlzqxylWMFwt8/vA+/uv3vouz+hKljTZq65Q+qaE+WeDGhctqFX9hfRvl0QwNwpLqsDVjWnbqEcRhyKDusDAl8bhSjDjJE5i5oO31BC4rGJ3NcevWHfz13/09hqcTtQSXa00zKBF7IyeuxPoKUMXO+FzOLAxOqD/NojZdlG/fvi1cYzKbCtD80z/9Uzzd3cMtMv6ePHKWt2EHNqYl7Xsi85AtyX+rs5PyIJqc9uW5WvY9nUVOVtDLwlTFAF4DeaPrjdrPBC6XaLca0rj8iz//U+xs97Dea6JeZ5doHdUqO4eYG5bRrLVwMjgzxuU/fQ/f+ekPUV1rS+dy2aujRhmEVh0b9Sau9Nfwx6+/Ze39zS4q3CdHE4vTbBAtJ1lBKCnGqfbv1YxLH5CsC6IYX547T03ZFFXOmdkMj2/dwoNPPgFOjlE6OUKd65P7z4JdAyMsKgvMywtMadijirWVOgy05FwnaGl7tmByzTujgbPQFdrVZUkYhTqpUE4HqO3+K9zXNT/5/izyUdyhgdG8hsGsgmWzj0uvfA07N99E/9I19C9exbLeAqhFTZdwUH//d/jFz36Me3e/wHJOI7259gEWMiT1wmKzzJTDgMvY1WTXs2XcOl7Itm3JyK1Onwr6b0jn2wihcpmXTwXkKk4t7CsvvCBzHpqNEc8jcKn9vlaTfAVB0MPjQ+ztPxXL+PPPPlO7OPcT6WoKG/NzyleldRdbxpDF0AlxJvIdro8gSkWMZq83KcVzf3Iv4Rz3823Pw069nLjc5sZmAlx2HLj8y28tyShjAthsd3RjbLEmoLe3Rze1AwEzApzS6niwC1U1sY2EYAxBS34x8KJ4vViL1LqkzbvE/D0kdfBDpjHh0J2lQPl2kAepwTbLA2Rfb9l4aOHJgIfBEdFrmwCxWAIkijZtBdaeiJmbM0E9S2DGqqzSdTr68J0O6Xo7wRY0fUAzI7ENzMV6XQPMWJDhQO4tKM74jLZtq2TyfexWYiIYmOjXr40vtKlc+4uf5o7RVl3OHb9t3HIXbQbEqupmzFBjWmZiz3otXa5NpJxBHcdEG1pC+zZ9StLvo1KQwsr29tbiYeCt3K1dgN8qp/nn6rMdsDYgxwMt19oxp1cPlP0QCUZlVH2Dqap2CpPitYMmtCvJYqReEnUfyxCztt3qoL/WUxJAnTJV11gZZ9VkvsCDR49kSkW2FoHL0YjBAg8buneZW/jobKxnRVkFJqBaN2whabMqZnIK0SKmx5qJR3tbZASwDqLb/PFE0+WqjUbjmyqDatfc9Klg81oVbGNWBmigKogH9AIuVxxGsWhyEMUO4IyDFq14yW6jK3TXtlhT6WZUPKRSwG4VkJYCc7HO0/f95wKXK4HMwL+TXTC9hjSZTtk3cc3x8xifAADitdmaDg1PincX2CirroutUPyTsrhTJpGBI89v58zAra9g0xWfyapxzIuiHoT4HFr1nM6fOPm/vgq4XDUv0me7CpxLr5N7lbRaHXji79q4cD+e4vLVHVx/4Tp6vT6Oj0/ws5/9TGuX1fVXX30NW5vb0mb+7LPPVHTgvmXP51nGZYy5wJ5C9TmeO/ebYBelz8vW4rO6hQEGpQd9Oibx8+KziftM11IRFErXTb6Oi63F9pNV768zJkmPVs3T4jxQM1pmlBJseG9dS9zEo6hFxoXeNzoJEldRfn4wDaWd12woaZ+NyJJ3ozD/fcl9+L7E81Kv5VlVrcsRmRIw/BzpAPl8SYGtbF/xeZQFWQmTN8bc4gGK4ZuUTSSQxgaxcy5iBANieV4Ze4lVbSbbMZeoGcTfYACs62XRbWZdH4yL+MVgjkYZeh6LOTbWN9TOIw7G0gzkokD3vDUtYCYBDmlyZGeGFUB16SEbokTaJWbiTJDxia8JB2C1TtN9PwEDU7ZhrE22KcWcTFmH8RbF9VLcT8TaTM6obI/ztVoEEmNex2ea0MR5jdX0PMleV9Bhfd4Zlu7xsf/Ha+N8iDUfY2BsqPNfikPE1AkAy0Y15AWipT5YgVFYkXu5g5XUz2Ryqlj84FBxF9lqnV4La+uM1at4+ZVruPzCRZmNsM2MLbLURTw+2cfu3iM82n2IxWJEY17UGmQEMq6dY623ht0nJ7omaiW2+2WMRkyY1rG98ccol1/E1oWbKuRTd40MHwEmfj7lz8ldmDXnaFw1xmQxwXD8BAf7v8L9+z8ESntuRkB5rpIcU1nILS3HaoekIRFdmSdj6nnaBiV2N81FZhyzNrrtdXQ7a6jREKTcwuXNS6jXWuYwLlCA8iJWCLeEk5qJBkaKD+0t0AKBOOfJfiIbb8ZigcWHTr/JtVQXlhzzmpmUhtmDgLQxTRy800/13CpKfN7kNrIt2/cQe/7W3ptJBrg2eBSWTNLVzKpsHpmkhrqsyJfzQvfZcOhnojEkybajqRMT4yjOy4XdzYr8ELDPF6khJLq4LyzUnm5z2ooy3LfIOuMjNkkEA2qNHWegELVfGdNXK41Mr14FLTdhEzirPYwapgQq7XO5pwmMFMuM4LG7kOv1BmQxcVbsnhFOZvpdspT5/YjxKYdKgw62do9GbG7mXCKAzDnIAhfZxtS0o34c8w4CSBUs52ZYo09bMiYwuQAjgof0hI1VPLfomGN8YRIEzGGW0rI8m0Gt6ntHJxicTQT6STnUgSmyrXjt3WZdRYU6c6ISdV4JlE4xprRUyaTaWmTh2gPz88Z0Ws1ALuSBjSFL0JvAsy1FAz0y/VeODYFrzsdlFZjXpNNX723h8s1X0drewahawcS7GnR+cYpKc7aEZaWqRv4vHz/A//vd72JQW2C5YaYv9WZdwOWLGzt4eecKXljbRnkyQ5PzgS7HXiQWY5Vzh9dfAC4110ObU3qYOeNSoOl4ji+/fIC/+fbf4+iQ+rAlY7hS40/gZQCXPlbRTRAtrZ4rRm7Iec3uN+Zp3GNZPJQJimLCGi7uXMLrr7+udfDuu+/i8OhQ4L8KSnHO16yDzfSdbW8iczvmiK2vKOpG3OWmt268ax1Kdu0BXFqMwbiAjMApyhWar7XxtbffwL/7b7+Fne0+1vvks3rhtVzDdGbmvM16G8OzMe49eYxv//D7+PaP/slaxXsNfdXa7DqtY73WwOWeA5eXr+Fiq4ca6wQJcOleKZnHQx5X5l0W5+JEffs8s/LZM/x8V1i8Z7xORQzK183nqM2neHL7CzwiiDY4QWUwQKs8F+tyvhhivhwZc7K6xIyGPeWQCaTJWE3A5Wwyx2JC7UTi/0404z5ioo0iAYV+tRiX3PO0b1vMxOKLzmBeE8HyTOOygQWa0jcezKtYNHrYufEmdl56A10yLneuoETH+WZbcr0sR3xx+zP87J0f4c6Xn2MxGwM0V6pX0aLxZACXKpK5cbJLnUynZPOPHWOZoVlvOnDZlGav5B+0l4WrOM83nukkJddw6cpVXL5yFZ1+H+1uV0UvTjt2bhKj6HTbMmjb298T+/izTz/B55996mbS3k3kbePR+h3AJc+kyIGeyQ9cyjFzFs+CvBw/SuOtrE08kfyJVN3SBtuLmd+xQ0mt4m6WZozLv/zWkhRk2a636b7WUqWXSd/e/gH2Dw50mCvwTgKWCOgUdPphSK2ObpfOVx21SVH7j20vrAwKuFQV0xIsVXlMtMMWgHYDb2MypCf+L7Y1B9BWJEuOCBtrzDUx3TFTrANnNFq7Fzc/A2Et6A89RbIdyAA0XUdWUKlvwo0tRGstGCZabuNhAZwtTksyGBBaddcC22ypenCQa14GyGETIFrMrdIbX0EjtuGItmhLSgLsFDjogKVdizuGB8jp9HZWT83Z1FB1G2tnsghIMZBQQvIS+7f7MtdwEz5XK7dXAlhJkumCf75ayDONEXuOVr2Jire1QFhrvemVym3QAVfTl2DyZ/pPYoi6xkvWtq7WOquIylCJuhF0zWo1BRSS3UiglO8lsJLvV6uoWiHAst3U4uVcl9kCN0AB1Az2J7j/8BE+/+JLPH1K4fRjCeWmOg6RtNEB8sKFC9jZ2VHFjkxdVbejwpPNx2hjsuAj2LDBmMkSTAfDDSBODwRutrbwpcnmQISeRU5LtklmqGI+tp6ExtzJ4iH/S75J+MEUIIdYzi5dwGfkibCca33+p8BaMQmNDScFD4qvSQ/FOAzT5DYFj9LDLkCkItAS/z7334LGZVxX8UBOgamUeaQhLSScKYBUPIQjoS3eW/E9OO9TA5LiAcDfLzJa0vHLXv8chmxerQ/AOoOi86MkAeeKz2bV2H/V80sPo+LYrvr3qjEsPr8Y+2AipcCysdAW6HQbchFnMMqg/+OPP8YXX1CrpYyLFy/jzTfe0h5/eHAgAx+2B/G13M/4J+RBxLQ4OxPwFSDEM8/M2yDTuZqypIr3FKBGOk+fd9/pvEznQnHMv2rN2R6bmw4973mlc5prOWZGdm2xj2Rv4J0GMixxWQ/JVeXgYsz7WO/ZsyRLzls2i/dl52WwgozxYvr3waRPkjAVa6wrg78XWolkf1K3NFq4JfsRrehZ0SK2RgO1YotMrzXWfPo9Kxvk0F08z3xvjr2ByQrlSMxMJK5N3BEVFN1x3fXZmjS7UOJj5ybjBcZJBwcHMvbp9TpyEaaDYr1hOnUxJ0M2IZ5hOm/INrLUPy886Zz17gs9o+hWcHw79r10/cYYFNdtEWQPoDHeg/FUtAxFXHguPvT9xn4vtENzZdI41xQXZPuuadvyTwpcpiBntld5/vRVe3xxX1611mIuF9d/CnanwOz5M+vZ4kVxbcf4LibGGs1kexL9v1gXGQuwXMXJYIiDg2Np9Znz+hKDs4F0Bo9PDrF9oY+r1y+j3WhgY20dm5t9EZMIcFZrJUznI5xNaB61j4eP7+PBw7sYj4dgN+98aoaWJ4N9lCpTAR6TaR8Xtv4E7faraLZ20FvvK8nrd9fOMS6CBT+fu46cTHXI5JyqNfro+AkO9j7A48fvoN05wmR2hipFIystTGcEKEZgHaLddB12kHDAONoSyBa19FVwKGEpMNJ8lBdqIQd6tS7azQ7K5TpajS42N7bR722C7bsCWcs1jEfGjiOAOZuVMJ8ytiRzKjfkUrzpXVUqNjAutjKyEf28CLBQsuz72qKEBgvySmls5akttmKdTEyCgzEdOpH5+WImUJlRmeItApdkRlpeYuvcNd49YaRrceQbOcjG2N3ORLHYHODTnkn2tkszCMx0HXfG8IyjBcL4nhrvF0CKoEXmC/L9Mh1ik3lyCQ+58JIRmmsISr8wiAbeum9kFSNR8L2Ze9glUZ+UBpZ26ETYK4NMxtJi6UQCa9rzAjWlzc+WcQPJo7wUmv7BiCf7jXPW8k1nvi3JcrL2aXObt5/bug/9fxJAPHfzVk4C7NLO5xkkA1gjmpAvdno2w97REIenQwxIZlCXHxmHBE2pGUltu7JgdLqIsxWUY1Gvt6XdOJmTLcXLIOJhraDaJ8I1nPcR+pYym2Iu4BqkfCauJUrWq7lT29w5W0xlzsM5tZgSpqlnwGV75xLG1BAXmGy6vwRreCECLqs1zEsl3N/bxX/5zt/jpDzFrF+XU7UYl+MFrm/uSOPyxc0d1GdLtCt1+oqDHUXS25ZTtYE4WZyhQp53JLgJiNaBPx9R4yo1tfXfu/cYf/Ptb2Pv6TGms5IKlXJV1lfIzPnccY8GO+c87k0YYUEIsfWYS5VElyHn6JtvvoUbN25Km/rzz2/hyeMnzi5n16QBlUYImau1P0w27TyIMnCY88SsFKvEz0aud2NdqpjlZrO5NiYLBDwXFuj3O/iDb7yN//Dv/x0ubHbQbZJlFwbJNUkYcP626h3tbQ/3nuK7P/4B/u6H/4hpo4JFp6Z28VrH9FPX63Vc7PTVKv7G1evYafVR575GYhbXqedK2vty9wPfg/L84Xycbr+UsuPifLOzdbXGZRqbak1zT6AW73yGp1/exuNbn6N6eoLqcIhOZYE2WZbzoQpvywpb2xeYcY+VAobhGAQtq0saUVFigqcEFXLJMqYOegmzEm0RievMJC1iLGxjMfMmWLygzKEwHHZ0LCAQ3hj41A+vC7ikIMJwyZbwHrZffA1b119D7+JV9C9eQ6ndARotY4OXlvjy7hd49xc/xa3PP8ZscoYF2fWNmliXRuwy9q3pLVs8zHOURajpbKTrIM5B7IJEK0qL2N5K6RIHK+fU1dauSmQStXoTOxcv4sLODnpr6+j2+6g1aMZHVLMkbWVic+zGYMz5+PFDfPbZp/j0k491ftjeHKzLfA7ncUzeKZjmM2l8pPmegRPxtIuGE67x6d21+bzyeN2BS74v8cSNdbqKF4DL/+Mv/3xJwLLdofBrR22sFPKkqDFBS1Z5NSFdKyYuUixJLj4Xy2YQR2CIaOjaWl8VYwYm0vBRhciYE4JhgmWmjdO0MgUOngNmkvZeD/J4gBhQZhW8uQ5N04eRCyxp3N6OoWvzFiMDhMxopUw3caevGuWWYJw7XbNK5rou1Rp1CinYbO7jRqXON700MLcxCbDSTV0SZ207GEMPMH04uYZUGuSe3wwsCcqBTme9OZsyJlA2+dV2z3YYA1AVrGQJKVuvXafU9SqDeRWahZYosKpnzoqWMFo1l0eMtv5K2UwKpMlo42NBmbfBZ4CP6ZRSLoDPR2xYtq97Wzyfg+5N7esRhSSaajKuscqJ42cW8HsLuemSNgU6qPWaz1csBwq002zKDHXMsInsURf1Z7V0MsJwMFDLAA2oHj16gsdPD7B/NFDFRm2Oc0u0eI+c13R0vHz5Mra3WAFYU+DEFg05iSZaP6bpaS6SwbSUIYU7xBrTwkPj0HvwYCU2fEMwHQnOKhDJo0yAtXThrwKBImm3kyZnaGoOu/Mk14gxN72SJYA579zX1WTtBOdp32kSnB5Mz0sOI/mO/6abYCTS2X1EXS9h5MTPUkAr1k+2jmLC+AU9b1zyIsN5LdXiNQV4YftLrhOXglPpvRdBqwwUcP3bVa9NPyP9uY1JHpBpTThw+bzP/6prXPVcnvc+xetIn112LCXPZtXPi++dAQ7JRld8Da8/wLgUwLSPIpsCuH79Ba1HnluUd/j+9/9J+wzbht96662swv7w4UN8+KvfODPPGG7c12LvCnYnPycFJtLrDLAtWFGpBmQ6ntlzTs6y4jjFa4pzNp1zKXiSvn7V+uJr7XzN/8Sa9xDhmccY758Couk6Tq/NRjzXYV71PNOgVWxaJobuPl388Dg70zWZ1u5NUsZAECVAKXvIizNmLGetw+meEWDXuet3CZXiviPmeJZFYQAAIABJREFUQ1IAiOuim+7v+2PPytokxaTy5DfbIz0IDFCD53+nbFrX+WuM2aRYRW6lp2KDWEGPunltMfrlTu462byuiHdiTuroEUPIQAaZIQTrki2pmW5ruDTbXpLOsRivnAlt8U7sSelr4x7SvbY4l9NnmwPK5jobzyF+J507FkcYU0VpVAbqRYyRB89ZwMzx9/h01X3F69J5+/tY0zGnnrenx96UxcNz6gxaMbtYZCjuCZRJyLpnkuKYTBtgXSHZOAAYTWc4OjzB0fFQeo9qM/N2LjrSNhpVuVc3qNut7HOB4dlAicjaeh9Xr11Cla2GdKbtthS3TKfsGmFH1Z6kcHb37mIwOhToNpr2MB1fxKXLf4hKfQO99Y7imI3+xrlnx/s0zeAonBjrjmMyGg0xGOxif/9D3L/3I7Q6hxieUd6B7KkKJnOOAdDt1LCYDTEYLtBsVTAeOROvWlLSIpBRMRYZf4RGTMuS8RW5bdQQJ/uEzug0/WjW2qhVm3JdbdQ7Su7b7R42+hfQbm6hUVkX0DkZs3NmrM4U/pv7JL9H4DSgFrV5cuezSoR1n/MsJnAwK6HJ1nXXYpyTIU09Nma9fKYeO8YcNz0zI3nkjtqxFgygrJbYCm9zvrh+bD5aC7yuScX/0FT1ohU/I9PZTXMOZ1ly7HlpfJ0bhJBNq/ZwPUPT3JUclSScCHzmBSUyykyyiQARnxNfY4QEElFIPDDjNVurZLNKL9S7qgRisquLzHjdA0EEA3mdc5cVfIyRZ+ClNDed6cY4XnlHnT8zlmbEtZwcAkm9e81iVmOJGuk1TL1MTzFjt0aLtdBLbpx5y7WZVTDetW6x0Gc2HX3KibHwNMQZAXdq3TYaqLCtWMQLA6LItFyMR6YoWzL5KwINNIpiy+d0zv+WMJ9wAyfoEsxYzgkDEHTGJGY8+RlpnXrG8s0JMyezkbWW0gpoynbSOmqddVx86WV0di5iXK1hJnNasv9MNK/qa4xZF12bHx8d4L985zs4WJwJuCyvt9R+TI1LApevX7mOm9uX1SpemS4EhI0GQ62XOg1JW021qgZWIJDcgTFxDz29MeCSM7yCUrUOSoQ+evgUf/1338aTx/sCMvl9Ow8I0oSMmU6S5IwQjpV1GxTjXPt3fq7Fec95efnyFVy/fl17771799ROrhPIiTXcXxQrML90cF7vF8bBzpJWjhyxuhc/LK3i+uKaNd8LzueQxrH5xp+zMDWTEc83vv4m/tN//B+ws9VFs0acbWR7Qrmu92Fq2Wy0JJHw+OAA33vnxzLoGVUWmLUqqKy3Hbisol+rY7vdwTdffwtvXH0JF9t9NLiPOHDJwkyIkBmw/Pw/6RnKeynGnPlZd77wm8Zecbaard8SVWpALmbY/fI2Hn72qYDL+nCAdnmBDkHKOXPygWQ+ltxzHLjUWcsOEsoDj5eYUdqCBl1kS1IagkSmWh3LWkUFBVPuzdeRCCSsF4TMHDtJJxPtkTXqqEqTlGx7Ay7ZLj5c1DGrdrB+7WVsXHvZWsUvvYBKuwu0Ola4qJRw7/4dvPfLn+Hzz36H8egUs8kInUYdbY/jTJrIwMu5yyVaAXCUA5dT6iPXQZ1LFulZiDNnem7K1jJONrLKOtp/G9i+QODyIvokVK33heWxGMmHyk7obp+50gjHx0fY3X0kc55PP/1Yc5H7qcBLjYubKWqfVukniwXTdZWuIc2NtJUrin9cpQ5mZnlH1j6eziEvYyXAJdvkqW8ZwCVjAjEu/7e/+PMl3dHanY6YaLU6zUFqYptlwCUPI1X18jZm22xC34/stpqonBsbrPhuyAWRTEvqW7Jlm0LDpqVim41tIJrCWXs2g0FqiIi56Ky6yInVVp21pFniTpHqaKeKTcbYG2Wh66ZVkhuXUHvSDjU3GWCCZf0hzoYjMFqTniNZh9ZOEG3exvrIHbsTwXtvSw5NybSSHg8qD3AN5IwWcquq2thKf1GW9HnruCVwZKW4jlVs8kTrvfXaEh+Cr9ZabsmYsx4znSsz/dGhL73KqCCFs3UOyoZJjpkM2SFObSRrw3D3TS/EZDTixPFdVSRVNJ0tweqzgGPT3MxARoGY1g6TLQanCPMaLEixliKZ1dTMaZv6P/qvGymZfp3pNIYgM+/RNtEIpOxAo9s4W0t3d5/g0aNH2H2yi8OjE+nXjGclVfeGIwZuJrBOsPLSxYu4dPECNjfobNVWzY7Blto1fKVGYBEVZJvZcZCe2949uLJXpmCFWK7nWhTtwAs2QPYuzwGKUsBbv+dFkwiVTRDXrzgBJhlM8SHH5mT4ZsrUi2uNamm+2RRBm7jGNNEtfm/VsXjuQExuZNUmWQROiv+OHUbBcDJWqwMZewbF9rdViXjxc9KEO32WxcPcdzkLMCU272yP7IU+1h54f2Xk4POKzyxNborXloELDlavuqb0e88b/6+IYZLpeD6ACbAjfe6rnlExmFn1WcXnr31LQfoMW1ubuHHjhlhq3PM+//wLfPnll3qWdKJ79dVXVdTguUKty1uf31brAffTjNGUJIkBZMX1x2fz3yHWHoyvFKAogiUxLyxYzZmQKWAV9/7sXMgZt8Vnlq6p4vOK90nn8vPG/Petv1XrVZ0JXgR73vumAI2S13RDSj501Zq0vdKKUlFwJJNRuo+syKtYxoYpO3+m45nOgPhMPpfcZCNP/NO9IF3TES+kQHX2LMJ5W9cfnR/23wjr7XOZdI7VhsPzgIVUfj+TCHE97DC1aC0onZJrR5u+Fd+HVX8GpJQimVq77+QMw+EgcxgmgElAnkEbgcx8jpZxenySFSmFmbBwSZDAWZZ8bny9ub4boyc9cyUJ438EDKnoayfAqj0ufc4xvul8jr8HCFoELmOc07GP1/B3c8mbvPNDp5YzPEKmJ9hnAtUToHbV2VOc08X9vXifsZ/b+ZvLMKT3rs/xszIMpvh7AUSnoHjsF/r9LOELZp2dU9m+5OxZHd8Ey9gZMl5g7+AQx8dDJS0Wm9pz5HU0WtTr7mBrrYvZdKx5xviFQDgBcQYtTFw45aqNKra3N7C1XjcGF5ly1QWG00NMFlPsHy3xq1/to9W+gRJZjb0GGu0GOnUzKIuxYe7FmMxaKg18Dw3S09NjnI12cTb4DB9//B2UcKDEsdEqYTSFjFJaLStOkE1JoIfTkHWIRpNsUaDeACbTElptsjjNyINzeCbZHisse2OJuaGyLblcki7YeDQR74ZAG0kYHD8y2rBooVHroNfdQre9gV57A61mH51mH0u2pTMRJIg0NYaUYn4xVgJpYVttGWWy48SQ0yw059vKDLMSmTwVVMU/8zjKz4EAcELbN/6bzS+2wnrXmWK12HKyUCwAHosfohPMis3G4sy1yiPqsBWanw/5Rqw9wYFE/l3GJK2mAMvjk2NheJwwTI3H7HQan5nBjvIdzlkyWa2rSN1XBM5dzoX5irDCKFS4aabcyUt0lrYCBZ2cVfjXXmtasQHchWag9WDZH5OTola+v94Zo3ZNRlyIkM9IMp43egeYAH8Nia0f7aO+rYuhqT054rNg9tFsxj7f9sql5KIoIzU4HZm8ARla6n03AoaBiKaXXGUOJf3/KXlgqJA9WCGgV8ZUjCuyE0sCw9nurv3ZulvFSBM4Z8ir7Qze/RaxZH7GmRQJf2WEscyiqiC4XsOi1ECttYYL12+gs3MJZ5WyGJfmW0AwfoHa0oBpdjPMSiXsD0/w//zDd/FgsI9pv476hb6Ayy6quNzbwI2ti3hp6xImBycYH5/idP8Q+3t72KALML821tHqdswU10RF1Qmn8Rfgz85GYzcbl9iASzKjnz49xF/97bfx4P4TjEZzMTGlzKoEND9Do2hoZ1oOXCr+9a7KOI+yfPCcw7Ht73w9cRB25VDejoSWOGNj79Z2L7DIYrrc8zXJX5M1b4zefL2RTCRNUa4NxivjsXUgqGODsY5JAHS6Tbz15qv4n/7Tv8fVSxtoN1gEOBMWUa403MyYreItuUk/PTrCD979Gf7qH7+DQWmGcR1q66+KcVlFr1rDVquNPyFwee0lXG6vocXiLIE+nvee+2kZ5KlIfuGr/qbXnTdTOZ9f/f8ALmlMhzl273yJ+598gvLJIRrDU7RLxrjEkj4jZyqULMszTDDDlPusg1+tcgOtchOzyQIT5u4zYjU8O0WjFgi/oF6wNFf9rBUATSIVi6kmtUDQksY43G/qLIzLBZ4xZx2LchPTUgOjRR3TShv9KzexduUm1q9cx9rlF1Dp9FBqdVAikatawqNHD/D++7/AZ5/+DsPBMcZnp+g0GyYZ4YY1pk1iPi/yGmHRaEF5Q5py8YtruIbWOeCyJtMgAy4Jevo+RnylVsfmhR1sXbio9Ufwst5qWDwtWTvKOPY0x05Oj7C3t4tPPvlIjMvpZGRmRcGKd1NHxWiBU2TyGT4hfK5oH3dJRJ0zDlLaPhbF54L8mfJgwxPij80fvx91QNAIq+3A5ZoKmcQY2ZFU+l+/9WdL9sKTcSmBe3cNPx0MsXfAltmjjCFpuIe3SzhoGYGmseBIVyW7jW0ZVrUzpp61eInpmNxzHsBaO7G1iQQ4GM6AFoxkepCe3ERiHi3bCp4ooO1O5hIH9lY1tboTkSbzjhNLjD+CmAZgRiu5gnrf8JhAkClq2iFGBy8mhwZQsgJpDtWWwEZ1xRYDH4QdDnygzizN2rW8olO297Dqjl+Tb65WLbTDyhzQDYylC2m0ktuQenuBxootHWQg2rMIHU6rHFqLChlKrIiKcRasO7XIeJDjYyczmQbBRtPuUau4osYAob1tToGJMTwVQDLRFNBorEyBjAJN7V5tkhoD1wBba3nPv/Kg3EBLcyO3Fo1gBlp1OypcmhPUENEztXEXiD2dKgnc3X2KBw/u4/79+zhiK/jZmW1yc34xCaUwdQ29/obawK9euSQQvtvtoC5BcTtiDSS1ew1tSrsXq+qmwb0Fn+eBHRMnPx9AWvCRz58U0LA55a8vMA+zc9GZKVkyZ34PNjMS5mQc4vHpFry682R2zkbE7BGd35cO6+TATu+zCAqk17/qM4uvV+Ke3eJ5ULf4+8VztAhI2lgm0e5XHMHFRDRj8SRMrPQ+i0m73trZ4tZixiAzbiSwDmtyU9v9OUA4X9sa2wKTMxLwYiIubb3EICF+no5TCp79s8ZrBciUvu9XDOE5cDiuIf38FKDQYykA76veO4JJ21PzBN+CSLYzMugr4+2338bFixczh15qFFH3MFiXXMf8QyHqTz/9DGdDMpRo5GBnlBK2ZO6lYMOquZHO22KBKn1OcY8R5KZBcHr/xTGOsUpZbTE3iusjfd4BEqVAXuhyrlo/6Zim1/AMMOMfajtf/hwseTqvTXhu/vEMWPGc0/d/Zv9wYXAFQe6yzCSVxU8lvAzuvaC1nORGLzGn4lmm95YlGc6uXLUvxTOPMed5EKly8fmcf8ZshZuZtArHxqVYDEBINVHNdK2pijkZI0xQvYVS57OVljxus8SdQBAdbcdjtZPLoXw81twNEJNBHMHbLoEaSZ6MXRuRuncJc8zbswVBuB6mPQc7V0LLS2wpMR6XYg/ZeXS++LNyDhbKXHFYFZ+11pxc1PP27wBVomMkmETn99zcjIHg9DN7sGhQuXZncd9M12yRDVncW9L9qXhGxb2vWucBXMY6TH83/h5rm8zAuIfivZyLHbTwCfcx5gIGgzF2dw+k6QdCIHp2LNpa4t9t1XD10pbiFbIqGHfZmrBCjWLj0ZninsnE3LwZJFBu58KldXTXa+hu9DEcVfH+r3Yxna+j3lpHo1NFo1NDkwY50go3kMAYlwbkMKah5MZgOJR2OHU2B8PHeProQ3z++ffRaZ9isZxgwTlGULXRFkDAnm8CZDTcsTiOjFMR0lBrVDAik5It7XOCpOquNVdVgopTFprttK9V3ViGxjbSKp/JGbbRJDjLvX4qIx12+1BLkr83PiNoRv07tpb30Gysod/dwub6BXQ662jWu+jUu6gsajLppMM0c4rpZIHZeA4IaCKyvJT5w5zGPxS9JPgkU58wbrKZw2eRSoyIeBBMLcbPzxQ08/jgmTPTQbc8/rVnGQC/oaYu+6O2VDcVsgYmESEIfLKzyjTXKKnEGJ3g7UzPUduSHMjZcRfGkea4K2a3dBzNDdksPhgbkzAyNrYmc4e6mWAyXqHbbrDwa5W62GcELs3Yh9dlRAkDQtmGb+ezdB6D4c77mE+0Pdu92r5pbexkj1qCbGwqy+1sXzPQU5/jY5CBofoFftO6yiwGdN1crVWOFd+HUlR1ad4fH53g5HQgWbG5m0IZ49M7x9TAaYwumoGwVZQ6d0RALeepoVSpyYmc7az8bNMAdTkNF0YwCRXXL3VzDJNPcIkzXaudVho5zbk5hvMTMbQqpTpKCxpGtVDvrmPn+k30Ll4WcDl2wo7GhGxRkjWqbGovC7g8HA3xV9/7Hu6ePMW4X0V9p48K3YmXZWxUm7jUWcP19Qs4evAE46NTLKj5uljgpRs30O33xD7ls19az7/GvUEXdWsz0BxR27Rr95cI9lfJKCzh4OAUf/2338bduw8xHJJpx0KAt4pnzHbvxMtaxR3XjK4GBy5j/w3g0vLh88AasQeOKcERzmvuZaGZzfGxeNS8GwyENfkv+5N3Y9pCP//eGYPbwZrAE1RsyDw2rLOE+oatVh2vvPwS/uP/+N/jxosX0O/QkGwkQKhcbRjTbsZn1dQ+uHd8jJ9+8Ev81fe/i8PpEGeVhdr6q52G5EK61So26g2Z87z94k1c7qyjS7b4lGeLrVx57mpt2HN6XoweBRULyd0A9lxbfvzus2SGYiyVMS5hwOXe/bt4+PmnWBzsoXJyhAZ1IeUAzplKk7Il8WtMMMVk6XEAZ8W8jBplNjh/qGNLzUcCemQTs9DFDgMW/2jGrC5INwDzYrigc0oEskP4bKT9zYDLiszixO0vtTAvNzBaNjApt9C/fAP9yzexcfUlgZfVbt90Lut08q5g9+lj/OqDX+LTT36Lk+MDDAdH6Dab6LVM/kRbq2u2Egwn0Y9gJXVOqY9M0JLANs9YMmuNcUnDNnYHcC1wHlqreBQ+uE8JuNzewfrWFta2tmTSQ+kGYjM8l/nFeUbgkrIIn3zyO3z26ccYnXG/N5d1MS4D6wtWf9Cj7bi1TMC26oz5X4x50ljKCGS6aeuaUEcwWewhqWigZYqhcQ9utwhcruurQxnKThdr/TWU/pc//9dLfaPXQ8MF7svVig4uumCeDk6V4HFgCVr5OrXDwQGnOPgsqfRKYbYxuOakqXE6eywMa0zkONOX8YM232Ci594Avaim6ee+bmLr4HsTWTYxewc95apN8M5ahdUqroqZOZmFMZDYj5q7fqKJdWAVs/w+raIXFebQOYkg3BzWzV3b7sep5Q462aINV6bcRCeo6Obi7dU2/T0HO9VuP6FBjB3U8RAM0ArwLq4vQNDz7UgBjIqRQTfxCas7pnvD8WQlTKCpb/qqBXD86qwOUfvBjRNCtCMBrm0RWhBNNqXpSLbMoEZGP6ZjJraJA2wcD9MYMYf10Em1Z+tgNzeYKisjOTAcwWAsEr239DH5OWbmEYf3GQOM4xMZ7dy//0A6d4eHRxpLjW9WMaK5Qg07Fy/h6tWr2GK1cL2ve7B5ZSzgcF/MqrohIO7ASjHpeCYJ8XGKBLWYYHnXUQbUpKT9SCItAPaA1g+cYvKj+/fDx6CGwiGy4nvnN5lCBdFBCs2/AK0TMImfX2Qs8v2iDXsVaFNM3FIGXAAIRdCqmETb5pmDKdlewDsO6QFPGOJnxcMz7juuP+ZlmpzaxzhVnh8nFoL9L2NF+LWIOeKaWFoXUj3PoetgBqXvGY8jqlPPJN4O8KfPSG+b/Im59jygZdVrV41J+j6rxur8p57/VwoKpQDa+cDRtRJ/D1DK3ymCd/E9FjKm07GAmitXrohZGe2V1LqkcyT/sHr+5puva88mmHn3zn3cvn3H9ylWrq21iuBPzK0icBnPKUBAvi70BlUgqgV7PWfRnm9tt7X3zFp30C/WToxXOlb8vQA70jWeztV0zNP5YZo5xlpf9ed58+R5AasY2UkRLb2fGLtzczDawgrgZdxvsUAgJkxW0AoWtDEu7b7yljD+myBEcQ3FfmHXkydxOWPO0jubV3rXwhrSOysYjPeO330m6PY9byEtNXs/Szqd8ZP93fWcGQyTNeKJrc5LAkBk6HhEYuYdFuvQFNcSbmNW85yeTqZKqPjF+c5nS5Mf6iYRoCeQqTlTgkAhScYUJSWSqrneN2ETRiyicXR2S8y/4mvTucbEM4qH6ffj7zFHNU4i3uRrpTiuMW9XFRB4XcXnofemYH1W2c/XW2qMU1x/xTURa+qr7nfVfhTzJAUui+dxuv51/cpX8w08PddifUQsPZmfyW2W7LDxZI7jowEOD49RrjDBt1ZYAUAooV4F2g1IyoYFYztTPY6TbrnNfc4vxX80zTybYTgcYbo8Q6U+QaVZQ7t9EU/26US6g2qrh1a/ht5aG6WZxXFhMBPrjCAh35c6rRT+555MfP5suI8vbr2DLz77Efo9MtRGKFXLuPRCH41GW69vNctoN5cYng7Ralq8RYY13Z3r7aYMPthJxKIfdQ2NDG3mOtQHZBxHAED7s2uBy4iRQBB/j0lxtaxEv7ycgV2DLDNQ+1M6lwsyPJtqC6TaxnxGkxe6TldAfKxR6aBZ7aJV62Jr+xIubF1Cu9XFkq3uZOPMy5iMCQrTJdo04WcEqGjU4ewTMt8YX3O/sZg3QKZUl5ZXOgf3E+0RzqgMkMSc0h0CydhOeUximFyqkZ7Or8hJbB6FiQ7fm2doGKpwznC+qGWclCWCYpysbu5lZkHeIcXGZ6aD2isNOQuCSbj5Grg5FeHBWsNNx435hAAy17HPdSbDOMhkAeQsLjDbNXyXNhcIjBqRhMxw67QKYNJiqISZ6ZJajNnDNCjAIhEsBcKbxIHODMl/MJez4pmam+lkr9SXgEgZw+EYJydD6aeSycWFN3W5D4GSnuM4TGokzsXcvphXKcdhizZlPOy5Mc+ZL6h/ye40xpBqJDXmZbpHOyDL9WBdewoy5WIexoMcj+PhrnXuUV2TruKoo9bdEHC5ceWqWsUn3iKsOyPbksA+2YBsIy6XcTqb4L/+4/dw+/AxBi2gvN1Ds99Ccwa05qX/j7P3/o4sTa7EIr2HR/nurqquajOW5NAsd7mGkugOudTqrI6kX3T0i/4V/Ud0sxSpIXe5y+G4ttXTtkyXBVDwQPpMnXtvxHtfPmTNUMIcTKGBzJfvfSa+iBs3bth6pWmvrW3b/LRv1fHcmohb52ZXr12zTq+rKi7MYcTu3qdZ9BJsY2ioerUX2VkOXM7KdnI8sD//q7+yB/ef2PkZEh4AG7GvVSouO5kDl3nsrMoN+iIOqKW2Vk11FoFLnQU5WQL7AmSXOGOx5nGeIq5X01o1sxPbOL78HOciEggTdj89e3S+iCykc1G1tWLOY+1NrNGo2a2br9uf/vvftzs3L9taD+ceAC3sM/iqkFECcFknaHVwfGI//vAD+8u/+39s9/zIzkpjq2x0rNpFqXTZOtWqrVRrZFx+8+abdq27bj0AYBMlJ9NScTVOKnpGi0Bm5iNGZUoSH+Xnf4BQF/20GLEALitg3trEjp4/tZ2HX9p4b9fmBwdWnQysgYqWEsqYx1ZrlKzawJpCd3HsE48lhjMrjbBTVd6NxmxYKwQukVRAwhvfsG3R4JYVKEGwntGfnEFycDhgVqyBJDOlHLBHyzaeN6hxOZjXbFhqWo/A5S3buIHvm1btrdi80WJ5erletYPDffvg/Z8QuDw6fGknR/sELXttnDVyTlH2DSASczAcCKikePNc3cWph2sALptWh8YlEhEVMDbRpAe9VwRcgnXJRvNWsvXNbdvY0vf61hYb9IzcnvdWetZb6XK9nZ2d2uHhAUFLsC7756e00bI5OXCZVRzHHolzJhppO6uKa9lBzvD3FvddLsUG60c/D+tPBsyXxMV9AwKKdN/XWC3X6wJ8XbXS//k//vEcGmHoJA7tBdLc53M5yCj1HqIb9YhOMDYXArUQxKfRz5heKPNAiZOy/tKe9A7UDuqRpedZB25cD2oI2gVzMfQPQ/vPyx/IcOOh77ouXoevg9S/3SghAAJIppJvdLdW2bDASZVU8wDMGuE4eJo0tgF1G9lHNnhBiXOITvPwEpsyQ40dTIz7CCFqBdoAIaHHlW/XQJYz3Us3FVwkvCdlM1EuH7pHeLdK0cXyjPuJsqnUqY738l/XPeGicpYkxz5jVCr4brDkB6XzjqBLSdiz6miEgGdQVlIBe5XAJJs6QWeyiayAQGJcR6CAKMTMJkDrxp1QdSXH+KE7YYmgIxrrkJFJIEClEsx+uvOd0QbdMdFYeAf0KlLxoHzLcQRbeH//wHZ29+zFi13b29tjdnSEBkVJMya8v9dbZYOdS9vbtr29aZ0OjIQ6f+E+oqtrytzJ53mxJHE5ULkIAmr/5yVmGfXSsxg5EKFNzP8uHAxeoaaDcTH29sBOosWSNH/FoePLMQ3UklM4O3TTQJEf5eB5CjzG2it+VoDlRQAyDvT081LwIwVBUyNYBGmK97twPR+XYmCc3iPuKwdGckeDJWihxxtOqEsOqElRQpx07SHOUQJGaXwcNk7AGwRiF4HmHJRZBkBeOAiotaz7TUHeV41rcZzS+Vj2t+K8FF+TsgKXzUEaiC8DR4rgWBEEi2sWgYKYOzZiYYMYJcDAugRwg9dDdPrevXsskYStfOedt6ldhNft7r60T+59ymRGaAbi9zjPouv4ImCSahoHQOUlbpm+mLrJs/zHwYgUMIlnKc5hAPVhS4pzF3OUApf4+RetnRifAHjwGeFkL9vb6Wf+MsBavviivYv3F+c7TFzmjvhafdX+5bg5MJo+g4Lo2C85Y4bnasJojGeZ5yvjAAAgAElEQVSL505tE8YsAOpYTylItWytwyGM5JBK79ybT5nUmV3IHXSOg7OouDcz6rU+heEax8LlV7zJXzDY1GRDrPaKiAGZ3Il8L5TRTci8xDmJM3X/5Z5Nhn2Cvlh37VaLbBdI/2TBG3Ux4cMhUPSgyxMxMSexzrIEJ7sb+/mTvBb3l+4RjCX0/dIxj7VUBAMZbBbA4tQex3oKUJsc38J94prpOqINh+NeOOvS86R4b8Vr4nMD4I/PxmtiT2c+Z2ETpXYsktzps8ceTv0C/ZzbFRWP5HJEeWmFPgwdwMFc0wKqUMsRlSPHJwqkWbo6r1DHqsqutmPrdtq2utoTAO6VUFhz3Eso16yrG+58DOZdk0HQdD604ezYhtOBnZ2X7fi0Zc3OVWuvrhv6iMzLI1vvib2OZxAbCQHQGQFz+H7UMQfgcXrKz5qMz2zn2Sd2uP+pNWondnz63CazoZXrDRuPpwzQR4NTgqf16tyuXQGrokOg4wgl7sORnQ361Mkre3f2/mhIyQowiaalGa8B2zQajAk0wU9lY0ZKMgCclP44mJHovF1CF22MFZmFiCfmVm+ATRcsEJ3tgMpmYwch+F5vKGo1skNHAzCm67a9ddW21i/bam/LOu01luaiUzTWJEC0ETr3IrDGf1O/Esl7qHMSwlJwHQmE+USAJ9Y0k89KWKRFGtLdFPDNdel0W5qaLGkSesS5/6F1F0xy/Rv7E70ICHBDioNlfwKUBLJ6VZafbXgPSiwlOyTpm3R/CLhTiTV0L3P/yxmNPDeh3QZ7nkt+gYktBlqw2bzKzhvjkGoSYD9AaWe9CRzVPfJ89D0acRFtjndTp9RYUobNTunsBq2uu4rRVHYf1WNsPAbW1nimeR/N7PjkzM5P+5Ljgk1mskhAIuM1dk5XtZdCQ9hu7FMvnWdFesQFagCl2AxnHUBLrAGsL91fpaxvv73sXGAVBIJaMp8ReyF+l33snwVwWbXZGOB+zSrtVdt+7aatX7tB4HLsZdrBhqxD45JSPCitrdhwPmf58Zf7L+ykMTfb7Fh7rWPtUtW6s4qtVZr2OrqKD8Zs9tIqQYxxapubW9ZCEg1LhJWWDlrwBCRv0pv0+LlKvQV16Z7h3AH/blKyv/z+f7J79z63o6O+VWrQ/UWfgrxUPAUus3n25jxBwEltvc4Bl4krOkTO9gpbHb6W4kzITfSJGQC4JHmJ+tpgyAl40fv8Xwcu09gj9iv3SiIEGAA8nkV6vmNe/8aNq/bv/+T37N27121jBWMiktEEyRKWCpet7kSd07OBvffhx/Zn//ff2vOTAzstDa2y0bByr27lWtlaVZSLN+xX33rHvn3rjl3rrtpqtWFloeZkJaqixtnI4XdcGCM/hiKeeQVAG2NR9K2KsVgAl0golWcjO917YQdPvrbh7o5N919aeXhO8BKMy7KNrFI3q9TLNq/ObI4Scoe8oHFZGsGaArjECoMcAdYSQM6yTVAmDt8KZeEE0kND1pvegtkNtiPOCuAWoOOj4SFY87DV86pNvDlPf1azvtWte/mm9a7ctI3Xbtnma7ettrJmpUbTSo26Veo1Ozo5tI8/fM9+/vOP7HB/1w4P9myl3SRwidiNPmwJ2JK0W1lRM1DiAt4MQMzhoC+WcqPpzXkEXKLpFhjbBLBReeDAJX4G03JtY5Pl4puXLlm3t2JDVA9PxqzE6K32uFZDTx3A5edffGqnx0dMJEQlEBnuUQ2Q9L3g2ePzz/0U3KEUwMx+dv9Njl22P7LkTuAbCz5eQsxyUslKb8VWej11F19b53fpf/+TP5wHI5EHGTEPp7K6MK1YRYsACmjebN4yVkl1sAIBUqnEGkyJODSQEcKBJ8CN5dXUKUlAOHeoM9DOD9CclacMWwg/83D0+yNI6QdlZrB8cYhVKTAwSj3c+5LWALvY6X4UgAqozEFZUe/piDngKeANQFw+GZHJjrLs8DbYqTvTW8w7aqps27ObLmItbc8AZ7UrM38DGTEH9nif3iU1yk3UZhpgsOPXjoDDyVNJhzIU7NxN5qMy7xw3llk449IPeowt2JMAJVFujmuz+1ZNrMp6Tc1wCHb6AtfnaLEGAwPrAc4tDLY6rWLefHxZvh/jrt+JLShnhOA3SnwyqQCV+pNhSQYtyhqkQwS9GTAR9vcP7emz5/b46yd23kd5HYB3aKG6tgXBzgZR/O3tS3blyhVbX1u1Trtlc2TKKaAtk6s5D83QYAHlDQNofBIx/iKokAZlrwRrCvsqgjff+xlwmR0CDPCXMyKVgYUzoMM9v1aucZQe5BGApuDXq4EwLyHwjEzxdRGkpYdVCjyl4FTcV7w2Hbc0yCsGmClAko7tsvOVulQ+j8WxD+dWfrBKd+KelgWp+HsFmd6lX3LI02fKA2Xfv8n7kGtdDHgXRY/jvSmgkAbTOvBQKh5Z58VmECmouGxOitfXCMiRjkAmPhv/vWw80r8Xh6TonBTBqhRESNdn8Wf896uASzqLcOrhXA+HBC3ffvttMr1xDn355Ze2t7dLW4XP/973vkfQB8yiRw+/tocPH/G5kFHH61F6C8BTrM3csU3XpZpt5brGuD8lY2ZZMi+eofiM6dqI8XnVOo91HX9PX78IquY2AK9NAc5l45rO07I5ecXizgApnCNg4cAeMngNsFYflr0O145zYLGFV5Rb5fYzfUYmFXmc5uCsxjHAOyUCaAPMrJboIse4pOMcaycC3HQu0zWd2iWOC/EhsVQj2Iix0d/z/YrfMzhnjk/nLwNf+j46A+lKe+A8odi7S40AamOFs1daIDD1xgJI2tWnOqNTO4vPx7jHvsTnTycjq8xndnB0QOcXz4Y1Da1yVNKAdby6joYkZRuNxzagrlae7QqbGgm6OM+iHPdV+znex+tOdM34rnoTgyxgXVLGndrvxTWu0dY6UuOlmN9YW/HZmS0zCO/n6yrenyYTivO8zA6lewCfmdrDZTY7fX2szfRZins4Xk9JoghyY407dT+1+3pelctieQlMmtnh4aEdHJ4okKZvWSHbD8AHQA8w1QBOrq6sMBGrrsSoqtGZATBKFSQAVmoEPrnkq4j+YFs79uzFxOaldWuv9Ky7Ubd6c27lCZLTYHoKYAErjTJADbGQsO7wBXYS1t/J8aG1a0Nb76HC54XtvHhg+0cv7bR/bkcnx2SUtBpVq5emtrGFLssoHUcjDpSIj/l9dHLKUsZKjRCOAbjEdmt10MRjaI2m9s8Qem2QwkOJOaqMWVqu5i4jsC2tZA1IDlE+SDJCTBTQT5hZH4wqB8b4azZe9F4DGD8Al6j+YWMlgFTOnAPjk91sK9aotaxebVm51LFe5xIBTbAzW9WWtRttK02hR3tuY9zrpGQjsgcp1GRoCDZD53Q/31l9494JBzWrINE+Q8l6aAFzP2TujoJi6l8mRJH0vMmQUJqBaOwmGx57DWcnpb5SkNQr0GiT6Qc6iSQSOg6qZgn3TM87B678gtTIVHOdvEKNMSNK7WHfWSmQy2Hx88Dcc1uq60jjFPfM2MkrAlWKKaCWemsJqy3iNDWhkH+Ga0LDX+0OxHxlHOrSXgAvAbRDoqHfH9rR8Rk1LgE81BstG8FWQG8ZclPehDZiSe5hzKsDiqkupcbJwV+wziglEoxW7Hk0L0JJLJKr0uQjS9/9tXROKYWGxY9Oyrjv/gHXKq6JFszzec3KzZ5tXHvd1q7dsIF3FY/STVyzNhHVgS1RoQNeLdtf/N0P7Iu9p3baKlntypqVWhVrzSvWK9Vsu961WxuXrNQfW2U0sZqX/sMf6/a6jFN4oibAJbTZWUIvWob+50nRUhksOfwFNq1uf/n9v7YPP/zE9vaOrN7q8Fmowpex6zV3GAeOGwGpJE5bqnGJ1+e+/KIvlJMBcD2AlVG1wnOYEmhgY3sn+oXE5EXGZXp2hi+hNR7lsUpaSR5FcS/WMWLiy5e37Y//6L+zb3/jpm2vQ8tbwOUY2oYYvXnFanhmdJDvj+yjT76wP/urv7WnB3t2itLqjaqVVipWblaYyGlYzX7lrXfs195+1653V2y91rDyGEkcmDM1iVH+uChs9krP0PdYHjst+raLjJqiz8nz35vzkHE5G1v/cM+Onz+1/s5zG+3uWHnYt8p4YJXSmKzLUnVqpSokOcC4FAkOc1Gdla0yLVkF5xhWF5mgYJJqrQC0hM6lVQVe0o74XqLkFnALBy5LAC7B1B9B1gJ3iT1VY2OesTWtP6/ZYF63xuYNa25et6037tilW3etsbpupWbLyqiEadTs5OzEPvroPfv05x/awcs9O9jftW6rQfCS/QlceqBaa3I9olQbMi4oTIddxdmIpsYYN3QUb9RQYVOnbi2qLVA2HsAllhQw6PHMbHV93dbWNwhabl2+YqvrGzaAZvp4ZO1umxrpSIRCOg+sSzTm+eLzz+3o8CDptp7otwZxKlzc4Ox49VXqGwvo1AtTf8s9uoRl5bKG6dLyWDw9b4BlwL9AfNbt9mx9bZ0kM3QZL/3Jv/lXc4F+mkwZTpWg5IGDFjQVQJxpIsahGH2R7YqMmBgEAqgEKuYlyCwEjq5BXvLALBGbu+igkZivApSsBMBBShwI7C7uACMFmXnfKPUAxVZAFUFGgF/BqnSmJy4ocBJsyjqDW7EiF9k1Oe1VhgXPTWDIDzSxqzRefE7S4UOfUv5QlNJHN3IepJ51IyiG+3NdTwZ/Pm4CO6vsTgcjxnHQBZXFciAyShoiS+nQpTssno0tl6hdE2XbYpBqDLEo4GA2AVA2m7lWl2cyqBtTR6dAlWtTBsCfAWBulnjxhSq2aFoyn7M25XBonKQNpznLDmpnv8khk36kvufqEA5RW2e96hAAcDBh6TcYCM+e79jLl/t2enJqZ2fn1h+Aai0gGJ8TlOPt7W27euUaAzpsCJYmQXh8MqJQrx7R5Q0SVtWrgIYAUV9l3pf9Pox4BMoRDGPNx97IC33yK3A/slGWAhAFNsryAlQQQAtoTFlT+bs5IzkN3rNAjNnhWLs5O9OPo8wAxXEW5UI8eAoB8EVjlZfELfvs9P3BfCyOV/HAS98TRm4xgEwOUmcYyNFePEjjPUWwrvh5DAr+PwCXaUCcNmyIe2XGLylhSUHJcMBCmyxsbRq4x/VJfnawAM+wsKacLRS/L45P+vnxvgBI0jFNXxfznX5OjF1xHlIHJnXels1T+t6io/cq4JJMPG8KEGzJ73znO3bp0jZtNezAo0cPOSZPnjwjcIkkBVz+k5MT++STTwhUhkYlxhvrL4TqdU9pOad04oL9HvcVYA9eH41i0mTAsvuPZyyCkAsOgO+tcHbjPXjWZesF7421wvVaYDgW90wKfBX/ljI0F+aOLCAlwfCeVKst7Ey2xiPjys66Fx3bFIyL585kMpyLFA50mJjsPnk5BPgXgSWWjXqwvVCuXwDBdZZLgzIdN94L9iYy835jxfUbc5KtZQgo+ZhHVQVbrLljB70k7WuzOXqDUJMs9LvlY6XjFvIDoTMVARmv4c4+x5usN3WURSjD8pvJxAb9Ac++4XmfSWV8gRGH8x060b1e2+ooyXUHFIAXGyJGgwxv3hP7XDamIp0y2i2NDYFmnDRwS1DOxXLRBBB1cXf5je7IedVIcc3FWKZjkY5Jcc3HveVjmbBdEiNTtH+aB4XMy8Dr1J7iWVTVvZj0CzuY2i0GT2jQlDTjSs+BeE88H5lDiX2JPbt4dsT5DVkMlSSCFYZEDb5f7h96QhjrC4xLnXFYJWpkObder2MdyN1IxYxdx5mEZlkvuywSuITOI7S15uUhmx+cnZds/7BsaxuvWwkNEjtzW11vWWXWycYt7CGBzNmEvhSAc9jEw8N9W11dt73dHWtVxvbG9VUPvgd2Pjyx0VxVMafHx3Z6fGgHu89tPD2yg+Mn7KrK5msAlqpVG6OhCViVKPVzQG40GdlgIDAHZ2y3qxYmo9HU6vUy2Zj9gZiVKCI7O0NyG82AytbtNugJAIASaGDWH5itdBXfRBdpwFfAoBD8iiidJ96x+NEgCFVLTLaTDKgGNewKPmtYtdS2MpiwaPIzmlutXLNGpWndZs9WumvW7a5as9ExI3MGxqJqjXLXJkOVDao/gDdr9JiF7C+UBPtZRB1bSj9NMjY8xp+2Dw3MRtCTdUtGzUbdJ/cBmJ7UGVRznZCgSs/ujOmb2UJJq8DGsjFTWZqQqf5/zjoTG5BgcMR5GcNG3c1jP0STUbJHKZchDU6RUFSGnjUFdcsFGIl2wO2p2LOqwtDeClDIZbu8ki2qyHIAMJqjoLlFBaRm17okbMpxAlmCslOILfoDJkBhZ6HJUas3uUcAKkh7EvMW1XHQooMO69RGfQDuEd+GaL38/WgyhSRE1pyTPiveoa7tsYcJXnrpdSSbtd8Vx5ItDObxuK+kH/x/aP5ZxWqtnm1euWHrV67bOQB9Z08x7pyXrDpRKTvjSCTIWg37/t//vX2289iOG3OrXlk1a1atOS/baqluW82O3dq4bKWzkdlgZHXw3EoV297aoj3AsmYfsiQ5A6CIBb08z7xfBhKSBMzAbgVQhGdp2l//zd/ae+99bLs7B1ZrdlgOzwL6AjYRMQ6bdyUMz/QMz22r4s7U38rtr+wrrgeZsEgEhhyQYv1ahjEEq1vX0hmk5Zk3rUn9h/A7RM4MssMicAlCGOZjfX3V/ugPf9d+7Tt37OpW28oELqc2noOtrSQOOs4DHUCC57PPH9qf/9UP7OHOMzuenFtps2qltaqVmiKM1eZ1++btO/a9d79hr62u2Cb6maAixwE/nnXIViZahum9Lz+zpeObjmX+uovkmmJ8KEGamRG4nE9seHRgpy+e29mLZ9Z/8czKg77VZmOrVcB0xb0hmTaxiQOXQSarzkpWhQYtgMs5RgSALiBAMaEnpblNynObkXWpBGDgUliP0GVFh3UcEvgZNMb5GAAmHg4yCzWbzOs2trqdz2p2Pq9ZY+M6v7feeNMu33rLmusbAi7hZzUbdj44t48++pl9cu8D29t9YS93X1irXrVeq2k1Z6yDYVxvNMmiBGhJnUmyriELJOAStgGgZR3AZaVh0AYm67KKEvMKmygSuIRMyXRuvZU1W91YJ+Py8rWrtra5RdmVwWjIqmqUisOeDQbASPr25RdfsLP4wf5Las5Cs9g5/X4uOIHOcYTw/Rbjzbwyxg2va2CGBmrilIWOZTT0caZ85gOmL8XI1+pZifja2irBy7XVNSv9yb/7naBSemmRNlXuRMoQyiDHoReZuXDKHYRKQCmx6hxoo4HSQS/gT9/KcArtzzaAZ0/wfrHxotO3dxLzU0lZNpUIBEhJrUSRIJ29IQBWWTaAqDLuC8/Ggw8Hng51HYSubeldxXVYO4qcdQoV60QMUrBHg0noLAnXwQOYBEeErE2UN+I6Lm6N52fgQfZohQcnmZ/eVEauhg5PAJk4SHkvfkjH88fc0Hw6OxGvj2w4S8HrdTIl8c1yf2daohOgNCSV4YQTFOX8GHuW3gBEZdmHshxik3iHap+HkAYIhgBtMxw5Zy4KKFZmPlsX7uhTi8v15qKBEgBVvJ8gM3QjvBMwWSODAUvB8f3i+Y7t7e7Z4cERAUtoN0nXq8T7Rqe4ra0tsrJQwgCdBIyFSsu9JJiPomyjuvZ5JtkBhACUUgMdP+N5ikZ9GViTGe1MP3WRpae/56C+vDVPGHgncI2bDketf4nFEyxODIC6hEoeIYBhZQyT2DKyIy6Enj1DipgqBScHKDMoF8tFF2xNArqkYFga6C0avUXtuuLhtmDyksB42VxEgBjjkxnDAkO1eNCmzvqy+/znApfx+XmAyqstHOyTTKPW7U1oZ2ZzFU2+Fpld6bPx5yUaf+nzFoGl9G9xrQuORAKi4DUpIJp+fszfsjkojuUyh2fZ/iiuoYzxFCULvAHfD9MpExHHJ4dkWYJBhITEW2/dpU2GE/DgwUNq2oJpjWzd3Ttv2fr6Gvf2/fsP+B3gFeyS5j0B7kW/yAI/fEY4v8XnzzLwDiCn/10co2XjswzcizUcgH6AhUVnksBQ0ignX3tyHGMc03lIn+NVezfAtez+XUImnPwYgwCv03Js2nhRCLLLp0BRcZ/omhpvzYMYCNKQzRu48RmcJRT6UnEfca7E56T3hYlNbVEEEFhD8XM8Fz5YoGCVQUxcf+mYARxgUzfX2MualeQAQTq+FRtk1wufROBbsDXlrxCQJHE+yi692VzGtBHwpGeaW81LBGjvfQwBSIzhsDrQBRbcdDy0Fe/M2Gy1yciEEzt2kXQE2PBX8MwEZFzvjf6ZN7ogc8iDNABJUo+ZUiMtDgquSaU4s7JWQhwsZ05OkoI9T/dBut7T8yLWe/q7qDRIf5eu+0VAUEFr0S5p3chexx5DcIDAu3hexVqJNYZroYt1JJzi2gHyL+xvnrcxBjlbiM9FoX1vusHqiam10NgETMs5yqVLbKqIWT44OrSDg0N2zCZYhoqmasOmE+hyjfkeaGWhbBxgNQBLNEpBOTnBLZSuojO0s5tAL5mVpKc5nTdsZ2dmvdXr9nxvxwaTA7v15nX79ju/xT0RcgWS69D5jaYWWDvwIZEcwlgcHOyRRdOojK0yO0eIzYY7zR7khdrW63SsCV8MzHUb2OngwPoDaG/t27Pdp3ZyemwHxwc2RyAHcK4MpmWT+2IwGNrGeoPPyDL90tzanaZtbW3w84+OD9l4BmA9nh1AIIvG5+gabnbeh19t1mxVrN/HGaGqInX4BTAwtfEQzSsgQwQ9MScv0OfCWGHfqZO21hca9JRYZjibqkM3Fg9urVaqWKPSIJA5m6DMfGKz8czqtZY1W11rNtrWbHRtY/WadVsb1mmiUVCXQSmYfkjAD4do2ABwzptOgGELqQACNe7HIub2Rlzwm7UvXDMzWMxub8LfZCMhl4diwJ4k7Vk2TEpW1l4kIy7ARkKzN8peqenPuVDMoq0t3b7c3gegiMt4l2jAc4wrgomuZBeboroWIM1+lHy7ZqWq79QMJ+/S62eGg7mINTmn4f85qBfxE+YJzzaZYc4kKYAZj88DyIHAGRqop+fndnB4ZEOCwVJMwvUBDAJMxpsQt4nk4sBkAMRI+GHuhCp6N/hcsxSdxDHC+Cy8P0uIUpZLfBVZU41tChYJpRVYpqcXAabhurPUl6xUCW51Vlbs8tUbdunadZtX6zbCfFPn0n0fLx1mJFKtWWOlZ9//z39nn714bIfVidl21+orLWuVq7YC4LLeYWfxSn9s8/OhEUAqlUUKWV0RyUaT72C5GvaxjYrHFTHHAVySTVhGfNq0H/z9f7Gf/vQDe/7spVUbLSuhoRFAu2i+kzFmnZyBvZuWpi+RFYmKmjgT5G9EckpVNPgCWUbnoLADnYtgAksPHbadQGnmMydJO5+PZX6ifE6d7fleUzIYdgy2G1/dbtv+4Pf/rf3Gr75jr19ZsUp5Su3cKWQ92JhN4C+i9vFkZl89eGJ/8f2/sy8eP7L94YnZRsXKawCfYf/q1ijV7c5rN8m6fH1j1a5021ZFJ/lpyaozJE/yRAPBKV9kmV/E1ZWW2Ydvd5EQovMuBy6LcUZccwG4nI1tdHRopzvP7fTZUzt5+sTKg3OrzydWr0CHHuZ0zGaIqJSfeRKY8zCDJnhZ4CWhXAcuMU9gqeL8KKmj+AxSHLTxriUOEBFnP+YdiSg0QML+hf6iMy7nVrXRrMbv82nVzmY1a6xfJeuSwOXNu9be3LK5A5eNdsuGk5F9/NF7du/j9233xTPb2XlmjUrZOk2cwQJ8oUFbdSbliM150IRIEhH4GUAmMLNGXaXisDNgXGI+AV4iy0KZHJSLs6J4bh3oQK6t29alS3YF/Tq2t1mlAD+w1QZw2SPJYghgdDiwr7740r784nNWqE1QKY0mYkkiS/5rVHFqXsNbFeM1IXklGpfECt1PDHvKxGpBXpKxi2MXtJsZS1/XlZyfGJeokt1gqfialf7nP/qDENzLsmkpi1IZM9UhpHqWIXYsbSWBi3m2w+0rG5soExYsSm1WHxs4Eby8AgVlFFW2nevj6ePl0AVDUXqJASaGEYrgJLJkZBRCM9HL0CM65UaiodDBhgMIWW0YJ+pzjscKDDyzEwdvlG4FUMl7BRCaMRF9KHGvLhg+GUnrkwdtdGIMpiENbYgF++EUGUQGM7o/lXaro2qMpyZYGRI1qAHIiLIdlHe3qHXV6bSt3cHPbQb41LCZ4n70jQWDwxDjRlFmZgRzZ1Rdwetct1N0IGOApnJBjFEAZrG46VxQRN1Zneiw5ePDIDrpSE+moF+PQCM1dqrapE18NwhqI6sMsPL8vG/7+/v2cu+l7e7t2jG6gp8j+3nO7CdYI+y6Vi7zWSHmCrASpeCbmxvWJMtEmoYKjFWSgbXA5wHjknOe60pGwFsE4LL1UDgY0yA1BRiK4AWMqb4Wjb7HTY4u5n8j0O/NHtJrSQZBLOgUaMikGJLyvezeuES1TplddeA8AIFgTeP1dOV9TsMR1efp0EoPf+GsheeJbH86MO4opM/xKkAoBWGWjW16IBYD0dRpWLhPv1C8Nx239BoL12YX7+VNTjSQ+XgsjksOSOD3WP8xjylbMX2PnPZgNkTgEQB0NPKgulLmcIXzdWFOCmOdjkMaTKfvj+cuzslyRy9FuQuTXAAHAnBIP8uPxGwrZGPu971s3/E106ky4tDAqcKpHFG/5e7dOywlwGft7e3be++9Z41Giyzst99+127efINzdXZ67qzLQ441ACwxVVRaHveoNRTgpcoiY37kuCoJE4GGgisxr/AVSY3iuKdjUfw5PjtNiKRgXAqixIgH4yCdgXR+4zPCTrxqv6V7Jp4h5gDrNp3t2DfptRY+UwpgudlJykeW7VU2EvByOr1JeydAYDVPCGcYWnbqHBzl+phnfKVAb25jFBTH/MQcxbiktppj4LqnKQAdc5COP8+OGQJDrQOcjznwpx/LUEIAACAASURBVL2a+SRkd6r0J/Ypnhl2FUlP2E6ZVde4m46VSAsbjrJyD4QRMOG8zuefrdt4nmSAZux9L0XEHoFzPDo7I/gEkBJMzGarZSurq9Zqd6xaq2e62qyoQUAfyT12Q4fWn0pb6Z2wRNU7xjpQEdmxACojro4DB9Ui8VVcB/l/a4xyYDA6ry+Wjcd11AzRk7qZ/xRnrJuXTAojD6q0HnKmDJ1oZ8OyyRrKApOSqJj7WBcxj/RtfM3EfEVifeEZNUXR0cSDu0Q6gUn8qLoQgA+UjWsEdsX1D/mzoRnOiT179txGYwBYNRtQYxKMJS/FwpqB/1irWBPdgFsNu7Z9mfOPJPiQjX/UzICJ94pKxQeDiu3sjm117TV2Bh7MDswqACbWbGNjg4lgJI9RIg5/GesITXmaTXS8ndE2A3wE0+T0YNeq075Nhyc2G59Zo92wdq9NKRvah+mcUgfQsANTpIHArorwbWL1JsqVx3ZydmSHxwf29MVTe7m/S7s/GJ5Yoza3Rh1+MRrjQNuzadvbG1TJAaMEnc3pr6Lz9Xxuw9nc+mN1J0ecinHtdsFiR2DctE6nxd+dnZ8REFbHdlWkBKOKa54VZACptB7BAMXeVXUS2G34by/DnAG4LFkDPvy8Yg1oy2FnA9CsQte9SYD1/Ay2AZ1sFaSi7BwgTa3aJDuzB/3Mct3KZZSNVgmqotvyFPWBaHCKccSYVl1Xco4GRJKV4I7z5g1an8E6K7HMlGAO6XGufR/NzRAL6EBiZ1ruDTIilViBJGdamedpCgezPXHB6D+ko4KhictgncL+Obkl0f6T3JUkDWiDnEXJe0fMBB/Ju0BzDWXlrcHwzEsWKVEGNqITQjD0YBfKDqtNDPcq1gh2AyXMSgbdzwG0g6tg7w7t6OjY9g8PbTgeWx0VYPVmVj2H+wGJgCXckM5yrX02rYKN8Xvg/XuBtJq4Ii5WgA+zgOvmuvrqfCT2qVdBktwvHUQdkbnetqoV8/OjA6AGv9MBYwP4SKsrdvX6dbt+44bV6i2Brx6DI/mGNQQtWep14l4bDfvhz35qP3/y0PbLQ7MrK9Za61mzVGFznpVSze5sX7MmzsDhxKrTuU2HI9uAzt76umTLhFp4Y6QcuMwYl+KhikXJcwXAZM1q1Zb953/4b/aTn35gTx/vWrmGtS9ZjLmTj2QXc3IG7XlFQDx9okTPOfeNQucykqTh76UVNvmZEeeQzgaA4HmCFU2/cp8n8XVcjvWiL+n+TM4/cRzDgUsA51iHlDGq2x/+/r+x3/zeN+zWjQ2rVkDQGtm0jGSaWNrUC2VMXbKnz/fsz/7yB/bJV1/a7vmBzdbKVlqrWLVdow1vVpp268oNsi5vb2/ajbWe1ZFIBONyChRQYHw0paISZ8FnU2fo/JlTfzMdJz23xiP1fdPXay9wtq0KzeL5xMYnxwQuAVoePX5kpf6ZtUtzq9dgs0s2ng1tNB3arDK3Ocq+cQ2wm2cVgZcELqVyCXtG1VgAl9CMhPwDTj28AZqxaNLmQDc73BO4BPOzROASsg/4BgOYwOVU4OUZgMtJ1WrrV6wZwOWtu9bZvmLldteq8KnaTSZD3n//J2RdPn/22F48e2qNapml4nXoQ8vDYVKB9pwNmNGISE2DwLjsn5/RH2s3UDHTlr1yLVjJSsiGwhcA23IymVm727PeOhiX23bl2g27dOVKBlw2Wk3KxwBfAXCJfjQPvvqKrMtd6IpOgH2NXIJjMXalnAD862jUG8x2rzYIslcAmREsROWQ1kG+HrhGIiGWrTOHOr2JBD4Pfi5iOxDQVldXybYkcPk//cHvzQlOBqPQEQ2ho6634boioSmAIVdmI/Q4ciMQ3bQjSKIjlh1c/h5sAGYyVK7dqLcIXMZDR6ZQwJiAMjEr3ZF2naso9ctYfLlHnGfUC4wmderUC5nVY8MYlb0H81JaFmrqEyXgzLx4l88M5HH2JBZpBoj5oLuEZWDOyuR69oZgXgJ4+CkkhDbJ+IvhqJJy/A0dwkKTUqXyojyLXRmMSmhQNvjfbOQTGSh3BMhuhIaDl9ohAMTrIQCbAQW8DdfTKpWp/wNNF2QlOa8OrES2j/PrHeaj1C3AM/yNwK1SDFIU9DIVlZKoxAzzj3toNtsELTEUj588sSdPnzrQCo2Zvp2cnLI0HCAmvnEtgKsUcF1Z5eLe2tpm2SgAzCgDDWZuHuy5baUTI4fMXekcBPQOfhFAReCSBZNLutYVActiUMy9E82EQmA9Su0T0EQHYpTlyQkJp1MLeHnjhAsHhZfqcI4yayKAmdlCrA+sY2fHLBqaREfPoQRpL7nZzTtOXQB88JwS8HedGy/zkrEqGMW8Uik77IqHYvz3MkA4BUzS1+G18bc0gEwdirREPQVh0s+nHuw/Q+MyXRfZnk4yl/xcZyEXny+9v5SdVgRbGDS7uLtiihxoC0fhVWNXXBsXAJsEaE7HIsaxOIYpCLN0XrzsRC6K7jXT5H3VTb7C2UlBBYAnkjYRUAVnD3bn1q037I033uDPOMQ/+OADe/bsBe375sa2feOb32D5JPYzOo+//96HGUsKv4OdiueOPa9/CfFnDTzSewmAEYE8HGVpc+kr7OmydVict5i7uHaAkSlQlpY/F+c6tU0XHMSElYnXEWRLOpW+ah3E/ROY4XmVszjTZwogJ123tC+J4P2y5431i7+h1E3NdHOwkkF31lU811Dk+2ZqFljc+8U1rr9H986C47QE2Me14URGs5Z0DuPesjlhoArNKwWUCkL1lQGdCeOHDeciaytLp/8HwITGBATgFOhDTy8fHzVV4RmLJGPGtuQr/P1i3THZ5DY/0/KL4JFsAoG90J2GhhfKH8GWqzWabOgDEAqOInyL8OEwB+j0LP/LbSqPIAQIKleKe2VpYCRpXFYg1g3OGoBU6drl+ZD4aHGd+DfsX9E2p7YoXUfFOUqTeuk6v2ir812TrSlvohN/ydaw/2JxTQuAoTRNpUwNcDVdETgRX0yMqhWzfyUaxWS/5QGwOoa774fEMkpzfX+gNAxscjQa23t5RNACwf2E5W1aF6zWYbk0/MMyGYIobwTACHARoIy4Nd7xmeuvxOYyg5HZcFq29fWr1uqs2qUr1+y1q1376sEL+liQ2lhdW+EaQuLnwYOv7LXXXuN/o6v4zs5T2997ZmcHL61RmlqjgpI3s9F0ZIdHhwLTwFiblazXbNscDQfqDa+KwtqbWL0FQHVuTXRjXelYtS5GG8Cs0fjMnj57YP3BsR0f7dvJ6SEZS2CroNlOuQzmis6G/uCM2nGTklmf2pfYSwKMABBA/8ug92lm7XaLrx2OUZ4oDVmMUa2uxqRq2oJO5A1WSCFWOT7r22gMsEHNEkboPlwD4ElJNU3F1Gw0NGvUAGIquIb2XLMORi2CY1TbDjmnKAeslmvsWj0eTlgmiPtDwwkAZtDN7LTAQlmzzdUrttF9w2zctAEaAU0nkkpC2SHsp3cOD3tN4CU0B+HXVJvqSg8GJ+IC18VU/0hlt7Emo6KHNi7ejxziRIn/LMGUlfGKfBIsZocxM41fJUSitDdATvcN/TPBxsv8hfAbo9s288UKhjPbkyQtAlSm/QiwlsG3bDTAnlqtkfUf4PP5GQ8CBfYtyj1Pzk7Z2BMa+mAtaS9LZz70KmGqydiEbh0QkTma+EiyDJ/NtRK9FAB6U0ZDXe8BCEf1jM58scH0s4+1UnhkAWse/TxzADY7d6kmJgZwDww1JMrxvlKZaxwNcy5dvWJXr12nzj/DHlebBGMLaxsisWjMAzMyLZfsw09/bp88um/PRsdWvbFu1U7dmpWadeYV65ZqdnPjsnVLdWtMzRpWsdF5n+ACEshcZy5JkVUPEHBzEpTHAQyZeTh6Q9ESCDMd+6//+E/2k5+8b4+/fmFz+gcO1mTApSRYwleKgrSQXCs2oouYKpduy9eOflr0J5bFDhS/1dHneEAwNj18V+ic6fmlZ0Tm2xSAS+zZ8FOQhMF84pz/g9/71/YvfuNb9ubrW1avQdKlb7NKk7YS65cyLbyXiu29PLY///4P7INPP7VnR7s2XS1Zab1q1XaVwGWr1rbrm5ft7dffsHeuXbHbl7YM/ZbYBHBSYhKCeTL30VPgMvX/BV7GOBXB3/yciyMv9afTM1c+Cio2UIg9N9CUZuendra3Yycvntrxk0dWGpxZu2LWqKKDutlw3Lez81Mbo1ERFxGIRigPB+OyQuCyiigedoGJYMUbE5vwPRMCl0gGuG2m36XKywm0k8GGZeOokpXREwP0dXYnB3BZ4/fZtGKnAC7XLhO43Hjttl158y1rbVyyGdiT7bZ11lZ4tt679759+OFP7cnjh/bk64dWhaxJq8kqg4wYRzAezUFFJgNwiXuaTcZkXOL3wMeaTJS4BAEqLAhiqvEztGFRNTOezZmA7q6sEri88fobdvX6DZ4r+EYVKxiXOPuhxYteNI8ePiRwufPieQZcam5EmtOegEwNDk1JkLAHics6kinvzH6dEdIHlk1ySSS3v5ktdqmeOFPEUncmeVL1hn0GP7zX7dJHhd+xvubA5f/wr/7lPDb+os6lgLrsb65TyYmmoVYGLlh31Ltklj5v0MIF7xmR0FYUyBh6iV6O56itnMy8Y5xKCALoyBtIEERkebaXj3sJGRV+vBSJznBykNGBxD2CXTcF7Tvv7ktAMXQzHbBECRUyosHOIFiXTVDynCx5Z1u4rDyCGzSAydjLIWjt4CeMrIBF1/8M6Mh1d2TwcM05HUNMXL1RZYMeAHUCG/GvOnmLgYEDEx28AaSK5Zk7DgquwqBgnOI6FPwnmCjNRJXcax4wr2xEhCCEQZgMdjBk4byljB91bs+zNVHajblippLfTTEF3QlQ8GJ0DCA8/+LFjj1+/JjMytOzM9ejXOG6QWYaXcIReKFcCOg7mJX4xsIGWEm9OQZ53rTJy8yxWdk4IcvUqTwrmJ8ofZFOjcpVAhgPECPWO+fGs7wRdCWRyMKPabCUxypgVjinKMoUvON7BHUStpbTGI6JgjgwfPPGO3nQ5kdv0hUe61JdbuUYcn+4TmaA6LgmHE8dTsp0ByCQggKOZatrIWuLlj1xvleDOVR8VQSqi4Mk1nU8S/ytCKjE71OHYlkAW7xOEXBL/15kaBWvxzEXBPOKKc4Zl7FO8hfmAG2sGYmovvoLr0u1FKMZB94R6w9XUFlSDhikzgVeG3Yr/aQU1ImAns/rwVVcTyyK3KnTclfCwX8rsIEOdB50pPOTznNcNw9uigF6np1NX5vfj/4e94y7QAe+ZguNIuD0qYHa1tamvfvuu7SXKEV88uSp/fCHP9JZUaram2/ettffeI0BKALsDz740F6+3PPyiwAcF++tuObS8aSD6VIRCFSiNDRsYzoHxfkJ4LAIpoQ9yZJICbi2bO/E74rXDzsSzXTS+y4Cl+nfFsGYsCkXgcv02fHc8fy9ds9LqTQv8Vl4fXF/LII0afIzb9AT47QINIX+9eL6x70H4BjPr70ecjCL+p8KrPPfxZiruY7WfMxH+nM2XtwkKOPNQcvUZmbgpe/TxaRQBLB5V9L8s7y3GoN1dyAJGCpgwmdQm8m1M6lqDF8NbCG3U2rMIP8trgvQsOGSIRFEoWJBuomqoMDZif3TbNa4v/AzxhSfIUdTJaohUcL1Uq5JdytJwPEkgA+RZNkJABXMX5xv6T4r7vv0jH2V7S/a+JjXDHBxoH7ZmZLOcXp9tnRJgMSi1U6BfZRvYb6xD7CuAADjC/5MnDe5/ZVDv2hvw7amA6QS5Gzf52QfBisCZ5DgfWFHhydWb7VsNBbIHZUALIMzdd9e6XWt2QRjT9wmgiZeukXmkjMJx9OSHZ8OrdLoWaezYc12z9Y3L9l8vE9m5Nl532qNNsvc4O/jecFYGQ7OqaOJxln9wbmdn5+wMcHjRw/s3Te2rTSTXiW60COYRoA46Y+pi3dyds4mJ1g3YIjifnCvgF5wn9CthOYifF5UEcE/b7a7BHdYej+b2OHRSzs8fGnn58d2cLhnR4cv7ezsiAFZu1O3eqdsEzsXaOk+J+4dfid8/f2DU/qnAHmRRGdzhNlIYGgNZeoNnnkoFwZA3Flp0oeFXwn3pdlucYOeDcYMIideJQZzUgeLFGZlEk27tJpYOsvSRR3CI5QospFQ2eZeDg5pI7AGeX7SNJUJGKLsvGItmw26ZuOONWo929rYtE5nhcAUStABztGDKUH/V0kZ+OSIg8iiR0U7gnRUvaFEl+W40NEPcF0l9EyneFZCzS3wqKKWkbnHgDVPmgi0V3lpnN00FQQ9vQSddgtMbq1X7UMAbYgbc5mx2J8C75TOL+PDoiTbN2YeP4au5sKp54G4x0EGv1dAo/oIBONd/hBAhPPhwB4+eCR2Laq1vAycPo+fDTAPVTaUU2yE9zKOmqCKb6RKDo/xAEiSZevSNBHki2ofVVOS6VD1obP5aRIiHlTcmAIEmUaoV4jgnpo1Z7ajIq9eoyZrq9O2rUvbduny5SxRFpUOKjcFcFmhvuwEoGe5bPc+/9zuPfzKnpwfWPnamtVX2tau1a1brlm3XLcbq5vWAaA+NetU6jbpD22tt2Kb6xucWy+Q97PKG0pmRaQBjKv7eApcNhpd++E//cR+/JP37NHD59SaBcADoAaMywB5g3GpsxBAqXwC2lo/Ixftb/ShSBODWlW/yD/JVpIDl9y7XMs5cBkVoBnukyy/xfNJNjnOPiRX9HdU0Am4xJr//f/+d+xf/tZ37O7NS4YCxNHw3OaVps28ozSBPyQjqzU7Pu3bX3z/7+2nH31sX+8/t+mKWWWrZqVGxaqNqjUrbdvqrdnrl67Yt16/Ye/euGadSoVgs40haYGF62Edf1R8niaji2dvqG7H+Gb7NItLkoqRghSWH4AE7atzsyb0yfvndrK7Yyc7T+3oxWMrDY+tA9DSJlaDxucUnbbPbAQZHOxFZlWomGrVecWqgC3nAi7LBGEBqsHOCbicQVKjNDMQFbNmV2RIQxZkSI1HbmEsS8AEM8yvpEJYKu7A5dmkYtXVyywVX3/tll2+/bb1ti/bvIHmPE1rr3St0qjZZ5/ds88++9iePnlkz55+TT3PlRYauEXzR5ecQLl39AehbB7IZWN2FsfPAC3xTePisoqSV8TdwhCDcYnEw5z65d2VFTbnuXn7TXvj5i0HLkfEuJAERCKF9tXMHj54YJ/9/Of29OmTpFRcJpnNs912gcmJxAcY2bzXDBvyvibR8yaRrQtpQa6LpMrTWSwZGTEqDBd8MydSAsPpkHHZIVsUeA8Zl3/0u/92Hg4VjYE3Ycl0Q/Idm/yUlIBHF2k3FgEqZsCWg4s5oCgDHSAZyiRwiAYjRw8rY6D7WmwwwvJtB0OzzIo3FlLXcpRDo1ufOifygAZT0DteZ0gyADjX5IzGMwInosxACyM7TBNKf549dL1KbHOWVcSBCWcK5Tl1BgIqWRdDMtfYhFHIGaQqKYiyb2RW0UG7ytIZdIJCnT8OrECx8/IodSJTubM/KxycWHievYsFmHdUzMEvdDlU6bh34aMlks4MHFKClRVoRqKhD77B5lQJPrU6vHwYDmboTRGUdF00OCrUt6wBUITTohITPAM0m45PTqjXtLO7Y7t7eywDR7kO2JUIBNRIB9qUELJVUyGMCX6PfwFWRslgGijjMcS0hO6lmjFgHsRcCi0rZTiR/Z6wM6V3jEtA+9QwpwFHOGSpe1T8e/FvfE+AlgXGT3bghkaYB03cLwl4lAfHxcMX4+rRjDZRHnhnh7l001K20jJwIGzCQjCKTeppzWXxXBH0uAjkXWQIarwybXg/z5Z1JdNIpoBOCsQVx70Y/MY8LANm0jlK35cd1J7BSw1rvEfk18RZ8oEJRyRFeOV65q8tfm6MNfYx3p/LZSzO8zLGZbp2YpyWrcV4pgwELIDguk7SoTcBqCPpEcmQOQSz/as43uHwpMF9gCWpM5S+P+6pCDbgNTEWuF6rjg7h5wRWcM3QgILNfPPNN6l3CWkIJHA++uievXjxgswCsGnu3H0zKycHS/Kv//qvrdddVTmgJ10kIYHgZeQNxcCsyUuNl+1pkmq8QRbuEYDPLwKPY8/90rXn6ykFb4pj/cv2QezDX7Yn0nUTGdP8c5VsSb+WAY8xh0pc5OBfvl+WA8OxVot7bNmzcj2EPEsYEDqxXL3ZLcb9AXgIe58Ci+lnKfDRuqc/koCgKci8cH9kIuVdU3/RM3DtE7RYfP7cz8n1VAWqUFreAzDX7qatVEBK4JJ0E2lJOwlftt3HQIC9kkz0y8BsEO0zCdTk7+D8xH447/dZooTAqt1uUBepWUOH8g4rGpj49fHBuADEKVXqNpyIJYKAXp111RgCXwGeA/eoZcmPFLiT3xUSJIurLAeW5TOqUU0+z/k6uxBYJednaveLZU3pul5YEwV5kGXrXfYSyUWBMLldFWM19l4GPvL1oaOd7Qq393nyJF/3OQsZxW6RJAbTF+WpKGff3Tuk1je7AYNx4smosIsOHZFpubGOxjAdHUuoWCbhQNJLitoAIvZtMDbb2r5uU4iJletWa7at2xxTkxHNn1bQjACdsJ1VynK7ydDazQYZJWfnJ2zO8+zJY/v60X0rz2e23uva2hrYEx1vhKMEOAG0ydQaNTFRcPuY5ydPwag8sVYXZXLwrycELgFolisNq9Y3WSa3urpiG2srZGQ269A4PhU7aTLkfezv79rJ0aH1R0d22t+3fv8IHaUIx6EEcTQZWqNetdFkbPV6hfqX9boaNQIHAYCIPYXAVz6tizj5GNYbZrUmyA9V7kWopZ8OUZ6OgBKdqFXyi6WLZ2uBvVkVWEidRT9G8SNZu8DkwGCrKcCG740xZbNMav9LlmIyApkAgXrNSjN0JS+zIQ/+ZfdZQ+PNjjXqHWtU29btrNhqb8u63RXeC/dpuczmDWB2QncTnc1naCgEQAFsHm/0SJA8Y84AOAK46Hp9iaRWJDYkKeTAhcLgbN/imqwi8+tF0B77C+shSn6jFkhSJdrrBPbIjMoZ7vIhvbGrky8YUyYNLxfOWgcZQwqJ/c3xfmrFje0cTXjOIEXVZzNMMOLJXh2O1PxsOHKQHeM+ZFyEeE+NXMQ0lTwHmJdBIgkGk84oNq0lIxSsKTHQtHUBfAKwn4hVVxVTOhqB4jNYHRil+5mPgD2oijgrS28Wvil6BABvg6YxfKPty5cIAIqMwoJVmgMAH9CPBIgIHMuqVfvki8/t4wdf2pOzAytdFXDZqjesVxZ4eXVlw9oAjUZTa6P78vnAeq22bW5ssiEcq+w8uR0VI2G/CRhHMxi+zouHS1VqvP7ox+/x++HDJzYFxQ7sOuiJurxadJgPEFNgZe5fZ5yhxCcPmYRFIFGvTJv2vMrPCcal7L63UvLzlM/pJftFXynOCfoXLl8R44EzXeBNMIyFkfy7f/2b9ju//av27p2r1mpCvuDcrNyweQVsfsg7AGCbMoE0GE3sL/7T39s/vf+hPdx9YqP21KqXG1aql61cR+OvhvUaHdvs9Ozbb7xmv3L7pq02mtZBCf4E0g/ShoyO57TrPJPzc/qiD6dmcPGVApf6OX9v+FZpPBChE6xMq1K30mhE4PJo54kdvHhos/6RtSsTq84GZqMzs+mQyS/6CjSbSCZg7aLZXU3PAAFMrCPIZ2R4CPqLQBtkZqXKjJrgsO9131dMGEG7GeXiumkrkXEJHwaJvpqNZ3Ubs1S8YqfTipV629bYvGZrN27b5Vt3beXydaugVLzdsSb0Q5t1+/LLT+2LL35uj7++T9Ylur2hOQ8SUVG9q6ZIAomRDI54EWcym92h+gfSCVj3NML+CrLNkQiAJaww6YCkF/Z6s9NhZ/E337prt+/cJdsancWZUO22rdlqiklvZvfv37ePP/qIAOZ4iIbGfSWtXE4PGBTONXQnR8fyZrut+DCpttSaVuUyxpDEuSVV0sFQh7EhJsaeM5ADHGdNqgPDUtNq9dVBLNdqNYn1oEEPm/P8r//hT+dB/Q/Hm9oG3rk6HLELzjszwQooAfqw4YvfSAjWhjMaVNCsU7cDfGQQsTN5LlQcLqnoyDr4xAPzUjECcVFyLgpCILoCJwGEho6hHIXQ5qSuBjPLEvGVhiXmKKe2OvdHwB01LfxzXf9QmxSiodGZvGb1moBGsCCbDegzyrniAeNdn0OvhUE5mJsIQKh7KX1JNa/JDyd1S89Zf1hl7B7t2pKcVAdZBfbGogcNWg13BNJFF28xIjSPnvV0YIvd2AfKDuLgi+yTuqO64DHFoyEmi2vqcGa2lULFYKAKklEpOMZYNGZkxqmTSYe0wpIzHPoHh4e2s7NLjaa9ly8pqA4GJQ56ZIQBaLK74nTKxRrl3wAr19c3yEAFOKAN4/R6BzVjE0UJeDj7OGgC4KVx8tI7Bhc42aMzZxJcpgdcaqDj5yIIkwIMFw4/xpBykLjXshd4sJ2IWafvxTqMg3ARUMzLEyKWkyMCpqVKwyMwTg/O4kGTBdOx1j3wjftLgzmyLbN9md5lZB7zp0oBk8XAMWdKhROj7NHFr/T+4xnSA3Tpm37BL4v3kTsPi6hMGmiKPL14f9m6IGi5CFzmAfQiSInPjuY8RccpXTcpuJICHdl7qC23+JCLQbuzrNzOagz99Q5kZICJO60pgzb9zBysdFHUsN0I/AqMz/SO0n1x0aGZZx1o8VlhSzOdY7et+O+wWek51KzVyBIL4BKHvLrcjqm/dvfuXdowsGagdfnhhx/RrsGeXrt2xW7duklbjde899779uTJE75W5bp5x+fFfRJn0eK4Bzih8vQJ7Re+YPOWZfDT/ZvO2bLM9rJ1no55uqcX1mshIZIBqK6TS4aUV0ssAwbTtZjvfa+OKHjki2slT5RoTyzuizRBUtyiRcCS9jH5rIt2OE9u4LVpQqN4bZGcxTzPWJXOqk9fm9kr6FhbdQAAIABJREFUl37JmTECoGItpuNTrqKrsuu/ebMIbLE4Z/UMYrvPUY4arERfZzF+i6AYYBrv9ov3+n1r0wtEkW+lZClLfhNmIwuJolGQjyH3FnTvKP7ubJQwCYmeJO4biT7oH43HOI+HNhoM6U/Agdza3kokb+DAojlRRVpp1IqTlhSeN7rQ4/dccyijzhor5KX/kXEv/i32RPFMLa65AMnT/UIfJHGu872clzAVr4/PycuXpHEZc04/iE0MlfDFeyPBo7lIdIgdG45kBxPibn/pA5dkO4PBlp9rid6lA7zZ+kFwoAJr+lfURoRNK1fs5HRASYzTk3OxkUJPynVhqZk1VPIWjXoAHFJPlnsMzDMAV/g7wDbslIqtblyyO3e/YWf9sfW9KUy3I2ZvfziybWpljsicrEdCfT61DsrQoaE1HNjTp0/tqy+/sAf3vxBoTn/WyPzc3Nqg1haBLpTH4XmhE+psKoG7WuNgWqL0Gd/BEK6y9B0+rRifJAisbFmn2yJ4ih0En7zXhQyVWIMqvx7Z+emxnfaP7fBwx876B3Z8tm+T8amdD4+sUoVPPrV6s8znYozjjEXogvWHKLGbkMGGWALMSoCfZepmKtCvQHcTDZsmaPZCCUrrdGuZljL8MnYHh01AmTUDVrxRiQhMDMYWAKI6Ros5DaYOAlgspYh1EIyXqyiRF9DKcuVS2Rpgv4H1NwQKWmKHdPwLXhLWI6rjS+WWXbpyy9qtnjXrSFA0rY4y9VKdgMTgFDEB4jOP513jbqY6TbI5w87nLRu4QrMETVZGSKa2VzJRQkiMSvwfwFusO7D/8CUg0wkuXsnGxGCmv+/d3yPiiBix0JNAjV9zRynb787mQQNrlI4G2cJLnGSrJ0jKTBjPldC4dA6wFb8bsVoDsUpU60iyRk3Nwk+BH0Dgwcvog92f+0KFBLHLmdBWohoOJI8KxkaJokg+EbQtQbdUzUTBosLar0N/myWmqChE8yicSaouhI4eQPe2A5eXr1ziNRgfZeXGAB/AwC3xG6zLcr1un92/b/cefGFfH7+0yo1Nq3TFGGtb1bpWtWurGywZr45m1i5Vbdof2kq7Qz+sBd1pAPGUH5gxFkRcGHaWcTzAWxBgQDiij421gcYjNbt373MCl/d+/pmVy9D/VFksJerY0BbvVRIzrxJLiASJ3nh+NngjYT8bcr9pUYqm6EPkvrfjEQIOEhZvTi5Iu4ovC0WWAZdi0KrnROAlv/m9b5Nx+RvffctWuzU7PTuyWbluVm2whJmbZorkS8Om8xKBy3/86ft2f+dr6zdGVt1usDlPpQHgsmntapNg5buv37Bfu3PbNtAgrd608hQtbdRoWGebeLLSuMzjnqKvqGcLxMQzAf7AWueLMWHq6/Bnhz2rSLHgeUZjOzvYtePdZ7b//KFNzvcJXNbnQyuPz6w0HZjNIOshXw5exgxSNYaKkLrNSxiXupWrDaugGZosLPfmZNS3yWTAJAN493WUoEO2o4a1NFdTX8iCMOkB+jHGFnYG+6puU3QVn9UJXOJ73tmw2vo1W71+k13FAVyWW21+11oNqzYbZFo+evQV2ZbPnj6y8aBvTWrt+jlPW6dpFKGr7NIY0QhOuEqtXGMjNNolNrOJBs8x5hWy+2GfKqxEaBNkvHnrtt28fZsJOSSksffQVRxJaJH+SgQs33/vfZaLo8JgOOgzIRSVtWxoXa3YytqaraxBg7qlNmGu7xx++kL8SmYo/+L/aC3Q/npTbjV5Fja3fI9AL162r1ZVrxoQ1OA7rHR7Vvrf/uN/mOdBoQ6MAMLUAVuDSMPgDpiCTT9QcbC67oGQcL0nHC7FuUKxs79FR3HvJpqi8bnYbpRCORDGbIAcdg6cd1+MjuJiKXm3zQxs9Kwp6PLIVHonqUxHJEA5Bzf52c52m4xxoMEp8fJsanE2WKqNshuWaddhTOW8k+mmx3TDoywbHEs4HwT3+K2xCSYprh+szAjgi8F6COaCnSpHQloCAhjFEw1nNUc09Bm4VnQRD8aCYqm8DI7NekZimeALbEocnAGm8vrZ4eDAP8vF5HQxj8hMsIBKfMPpx2aU4O+UzAyUA+3s7NiL5y/s+YsXtreHUp5zHrQwkJxT7/CO+6Be5eYmBeE3NtaJuEOfIbQTY9Po3+iI6GuWY++HUawa70SoIM+Xk8PiHEtkMH5JedjyoD430MUgKwINHny+tjJmSdBkMvfPN3oStHMt+LpKAzY9c7LpkyY66PKKgVcyc9EwuD3xPaT5jnLXPIBaNCWp88eSDv+6cO1EzPmXARGLoIQ0O/7/fi0/UP95V3sVOBK/5151xuXS5/YETvq3fJ4SwNDXIA6Y+Eo/I31/OLkKjhX0ShTcmej0zdJ5zZ2uCKalxQV7LnZPMBazz/GSA815NqGLkLX/PhgRKXhYRilbMt/F50+ZRwEixLgUWZjpeOSO/SLom15/NlZpDaQz9DnSO4RNRDLjrbfesrW1DT4zSmA/he7P0+dsJgG7/c47b5OtjYGF5MSPf/wTOz4+VnlndOd04COeHTZx2ZpO93cxyVdkBxefOwUx471FUCb97xTIzda8J5dSkCYFZHB/RcYlxkUJp7wRWzjwy+ZU1yDHZaF0SHOSpF8Ktkaa0ao+wPXTzyvuTp2Ji04yfle89/x9OXCZrq8AR1NbJpMVrIrl5b/p3MKRLV4n7iV+j7mgz1Fg5cXZnT5fNrfoBppoWOO2eLY7My9rrINSPe5fgZdsNphWCXjAxPEq+726XeYa8ymh3qr/zKQyk1k6F9lU0G0LSnsFNrgf4/OK+0IAjiQBwEtqMBFvENOEwFBvxVpdNffBZwOcRLULQB68CgAMMupsFEJHKSkpX2gqtyjzg1uIRHgABKFXndoL2cjEhiVn0yLDx1drMnax3tK1GXOl9SCN1dSWxX7C7yMhGq+9eD4v2rD4PDUHjPuRUy+WFg768HudJxkyBGB1lnIfhxE7QrMymodMbHf3pR0dHhN0VELbzx5fDLG+4Ysi5AOTA+1ZQxdVfrp8OTQguXrtdbv22i1D2fg5ugYDLK2N2ewQwM3ly1f42QS4h+qGClmaer1KHw2PgntCQATgEuW00Piaz8aMD8B+39zaouYW7gEsD9w5V6LPZ9iNMYJNShtFczT3VdGFF1VVlEWS/Y95ifEl4Feve3NK+LQN/nzt+lUGspMpWMbHdnzy0oajEztHZ/P+iZ2eH9vJMbqc71mni3gHbNo5xwbjAVbm+kY7Cxi55oc62xvtKstzwXJBye0IjXNqun8y+6krrvmXppqz76pzm5bwLAK1AJimIAgY25C7iqCPYDouVx3bBPqeFTQzUMMjkCmgaco4gU13QPiBrVEsBObzZF6zQR8khJZ0NQ3Mnro10e281rKV7hr/G51ruS7LaD6EhhA1tvUd9xFDpH6bg/cA1tjwFOe00048fmB1Gyc6JHbE7qRPzO2ixL7sKB0exhaSssL9u68N6I4VayKpxDVycCSpbosYNPOfRFgpVTTe1P2nfr/8LAA49aqquzBm2reqOBCYo3+9dIyxH+11Rh5xONfPWOwXrEMAmfgW8Kmf8wSI3hOyK4irggwTPQFi3vEaxI24rZDKidcS1ER8SGbwlCQQJGzRlATMZRBArly5bGws46BlXuLu5JOKwMtKs25fPXpo9+5/aQ8Od6x6Y9PK7SaJSi0rk2F5fWXDVsB+Hs+sA8mQwYgamKFFh/WOcxJyDEymMTZEnOX2j7IAJZY7g0VIrdsySlnr9tlnD+ynP/vQfvST963e6FiFHb0Va0bVmGywCsEi3om9r6a5WkMRWXF9RK8KTwLlvuWrpUFy3ySRjWLMGesjAe5Ci7Dg5IRvlQKXkeRUb5CcdYl18Wvffdd++ze/Y7/+nTu2ud6mXWKZeKVJbW3s6+lwSDAJzZa+/zf/YP/lRz+1T7/+0k4rfateqlulXbNqq2atWsc6taZ1qw1758Y1+95bbwq4RPJhgrWARBBYfarq4L0ueHc5SUYJr4vkEzUbVCyyEDMmIGbq49Fvg+0rla1Va1plNrPT/T072nlqe0/v2+Box1rlkdVtaJVp36rzsVUoxim2MXFbJBRmZRtMqzYmiFm3Mjpw1ztWqzVZHUq/Yz6hbiQAzNm4bzYdWWU+tnoZmsKI8caUGyGSyG+8BYxlaatO5w2bzOvqKj4p27y1ZrX1q9a78rpt37xrq1duWKnZsUq7Y+3VrrV6HTs7O7bDg117ufeCncVPjg5sMhjYaNCnT8WxwJpHzOGLGP4gGxK7Ri5Y27DdYr8HnqFqYOFxbNFEzUl8U2e/0WC5+Jt37tjtO3eYbDk5PeU+W1lFL5CemvGVy/bo0SM2Mf38s89sgKZ0Z+fcRzg7hP/UeJatrq2RdYlmjkjaBfEh+s9EnCRsSTaS8+uYh36XEhucIR/allkcoX0kfE82FSSTOMNXej1qXpZ+/3f/tUrFgykXBwwOt5RViC6eZEiqvFlmVnqIsPgBSipocgfLO1/rhl1fMcmAUccjoYwKHINRcnjSabty6Lxkxh05sQ/FQKSTBk0cPmDNabhRZh7gJQBWOQ8NlGFT0xKgYjTNwURK70TBksAUONzQ3CEoV1GzHryHpe+ucxhGJ8DULHuSHag5Oymy9sFQpXPOrqKuKRFaBywF0EEehpbMu0zrCqUpWFw6BNQNO2ddUgfGGwrFYRibQVPggDDBRTkOYXSgjwPgkqUMpPAnjE5nE8QijCZLbGTkZRK4NhyX0RQNddCR78hevNi1nd096lPiv1GeokXv2YUptI1qLE2DhgEO2K3NDeoaoEwegAQMKkphMOcRmDqW7ZmqCKLTZgw6PbLDjPviYskegUt22FwE0FIDnW68+H2AEcv+FsF4ZswDoAxDzvvKP88LGi9scLnzylDnezVO/vCfokBQddfs/rqEHRXjlgIUaYCXHixpgJj9/M/QaCx+bhGUiHvIz/XQ67hYllA4+5eCG8XX5GvjYrZQfkwOtqQ/F4GTeG1R4zINeKO0QoBwvq70msXOturymIPcAYIU10l6jykok8+ZHI14ihwgy7O++XrXPs8dI60LJpv8XlLALdjKDKoSuQQGSS77gX9P+6cLZa95wLCYuU6D+XTNFce9uGaKayT9e9UfLsTqVVIbAW/Jbty4Ybdu3SZru9PpMVHys5+9R3uJQPeNN163W7du8f4BVn7wwUf24MEDl6EA2yQNnjSHYMAXv9J7CvApQBDYttBbjPUS4xnzmzp5KXCJsrAAH9N5CCA7B0BeDRrGZ6R7L9ZbOO/xGXEfRcAznbvIrBedj/QZ0vld2CNhqgr2KB3P7DyJuXX2yjJGNF4r2ZRFJnpxXHPAKUrL4yzQPknB3nQuAVzGf6fPgZ9DfzZAZJzJWFMBkOAzFbDnjL9w6tARuDhGy2xlHFiZvmXE+QHABovTE61g1+QsJ4nLw1cj2OljDl+Oc4WglHIoSljxjIdnjP0NF5ilqXnJM/WzwWYeoXSpTwATXZ1Pjk9shIZU5bK1UR6FIAgN8laRXESzFdhCMQjOz85ZMgvfZYQOKYXkYNHuxhjRf3F9apx9rWbLBsOBO/ycbc0TWGfJuRTvLwKX+JzwkVJ7lZ5z6fpGhUhqG2OuikkG/X4x6C2un9SeEW9msJ3rFIfPKT83D/xYIOvnCoDLuI7YSSqvHAyndnx0YsfHp2ysE45/SBFpvwcYpHJnAdceDGXBqhLIYD9dvXrDmt0Va7S6NhhPOA/dntYv2FRIKgP4OD45smG/T4Yj9DQR8FAmo1K3lwcndv/+l/bV559aaTaxKsuLwapEIzTtkbWNdbt8+bK1WnWboaTWwezQ9sS4QN8SrJnw+8KH9tOO60B+lNhz+AJTOC/R1e9hw1dW16j/GPOPoAj+JSp4opkjq35GI26dv/zB/2VWPhExgQl6MU4PjyfWbpet3gKzHmXmaBiEZ5IuGD4boVGlXrXhFH1tvVkKu30r1iDbhHqIIiQgIMS0Yts2m4hnBASMx2BUio046E9sMBAQCaJ1FWxP7Fc2jxaQibJ7ylKRFAZGqhg0CA+otDA3anZWaih/BpMHlWFzm4/nNh2hYVKZbLlWvcOSdbA1EbyjSRDKzgEI1Ctt6zY2rN1cY6kz9rZK3NU0ioQFkj+kixtVXLGn5faiXDxl3SyCIbGH5N/kidIo9w0WD0C+YPUpESRmcrCKlYzM138k/ENqg4J4LieSJdvKAH6rLGGUP+CfQWaog6JklYPxLkBtMekh+4RNgudAwI8vzrVXBQIwxbwzMTQa2fOdHTs+OebvEIcgRqTv5mQX2XjMq+vSk8mOva0mNQESA7jEZ9eaXZFq2JcC/1239fU1u3L1inVaLQcv1ZhXABrblxDknEEarNWwB19/bffuf273D15Y5dqGVbrQTa1aC815UCreW2fZeGU4sZZVbHw+sMlgyLG7fv067QQTyOMRxydi/pCECEkUNCwFew6gOBhzpUrTvrr/2H72s4/sRz9+36r1FiVJWB1P2+WsNca4yfM7kQBzFg01aZ5TgkGWHZHlz/3vi8BlMR5KdR1TxqXsj8vAZLY598/SM0bzDhkiVY9q3ThwSRumZr/f/uZd++3fEHB5eXvFRsMzmwNcREMtJACx10Yj2rN2p2d/84Mf2j/86Kf28YPP7HB+YtVLDat0BFw26x0yLrvVur119Yr9+tt37VKvZyv1ps2GQACR0BAYHvhNema55+Rnju+ltNmmswbzKoRcEkfnbu6rLfhaogpZFet6OrfB8aGdvNyxvcdfWv/whTXLY2uURmRd1kpjq6HcGyX13vQOYPcUgGWpASVMgpcTJIgBflfqbIRLeT6GxVObAwicoORcZee18pTXrJbA24RcxoQseMRX+J5MgWWAQV+3GSDUWdXOUWFS71l19ZJ1L79m22/csbVrr1kZyVuWinet2ZP+MhFQJOvQQBSVujibBn0mL1A9cHaKfwfWH6icezie8N8+bAI1LtVbJZqmkcEOewc2P88NMS1x9qhxWoU4DNjVb739tt156y0mZo6OkdScCbhcXVFiq1q1Z8+e2UcffGifffaZnZ2c8BtJyCD6gW0J1uXa+rqtQf6h3aHmdGicB6M8gEZBdosaw5x7P9fDFxZRbNGu631aWxGH4rrwJwBcIlYL2cTSH/zu72TQegBhRForKjMOpo+cAzEtudniZmiEgWZ7ZtpByxRAzQk9DpZ5yXYEwjxWvLOQuhSJVSjDL2BRDX2QIc6zehSJxkR5Yx2Wg0CvsCbqfJ2sSJUq4/fM9rnzj26N0r7EweSAUHJfaCCDAQsdEmUB/TBKWBO5oysALsC4AGoVUOf6WZFFzp7d74fdr1wXIGc4KVsJ4XfQ/SMIUTd3PA8c+1yvkGOITY3nSjqwB3INx0/i8ZhbMT1Zxq0RyIx4GtDhl5HVpFgrvn0xR6MYQjQu2A90HyzK07NzdixFKfj9+w8IYAb1l6zTbMx1QCPYuXTpsl25dl3alb1eBsDlhi9vLhQlKhz/JDekQyjmKeY1BzXogOZ4lj+zGKg8lC6eNQvZpWLg+aqgKw6q+JfPkDE/PTgpZPyCBJcGT3oeZyR6xRn3Cw5ibQ9vlhPtY1Ldn0VgYxGIyAG89BmKB3Uc7NnBG4d+8QHdAUgPpWXXWgzgNBHSFroItKZjl76vGOwvuZWLTNMLGcLcabl4QC/+LQUui4CM2NY5GLk4xj7jAdgwYtUhzj2eMdMLpa4EOKMbpi9WZy7IIgCQkG2OrHLKDML1h0Nl+YO1lOrpZoveGW1xz0WgMvZdugZi7NOyxeI8pc5g6rDhvQGeBWs6nctl87rsdwAute+jdFJle9i8sKEIQr/1rW+TOQ7g8vT0jI14Tk4O6Zyj5PW73/0umUGwf2igce/eJ3Z0dJxJnrA0zLVGGTywNDDvAJw+SzxjyiyM96ZjE8mkfE5ComSRDbgInuTGqrh/Myvn62sZWJiC4zGW+BfOSHxOvC8FMi/uqfx8iOuk9xNBW+ylCAZSEGzZ/afro/hzXINMPs++xvVS1n36PvgNaTKIVQ+yMgs2YRlwlT2zN+4rslhjfBaYdt48TRrVLp/yio7tUU6dzm+a+ApGKrs2Qhg+9KlV8JQxKUPnMmRsRPrMGas4F3CtAC6xPAA+Cq1UF83wq6qUzskV6EDYkkZizvYSQ1MJYDqWBGeH1j+H033GfyHrgmcBEAQwavvSJTEtmZhVEhwg73iCQCNvNBZsyrCJsX7ys0NJF65ZZ+4W7RRAh7TZYuzNZbYjKkeKfwuW+8Ja8iZNsQ7jPeGnxT26v52ZVXIXoxx1QdM0mjlIw1gsZu0rgaxaqXLovSTdg0PaYoAg4aCU1NH69PTc9g9O7OwUHUih4QVNrmDnR+NIZzpk7EuBm2RcOhAC0FHB89wq9ZrdvfuWHZ2e2frWZbKhDo+O7PKVDTYzA+sSIN/56SnZL2BPzr0ZZGU+l79da9rLw1P76ssv7eFXX1ilhBJYAG5qjIl1ojNwat1uz9Y31my100kSzHkSUIzLi6ACgqs8OQgAR2PHsSS705vwsGkluourxDf8cdxDyJPgd/jvOBPUuLIpRrWDJDhTh6NzOzs7teOTfTYfOjs/ZlOgk5MjW7u5I+bndGb90wGlEoAkDlB2WClZow1GkPzPOso9wXwdTljthGY/wFzh5jeFcREIxCPWqcOJoFRa8+PRXGAirlMDw65MBqgAQumgAfRkCb8zkmEL6Kd7jMHmoPWSddehBT220WAiru60ZKOByhPbrYYYn2geQdAT66ZmrUbHauW6DU/BUAILExJZHZacN2ptq9da1qi3+V1hssbLwd3P03Xkw8Ychfa/eisIsOU+hv1Ok6zOcAtdfe+rvHhc4fNgQ7kmgxmpGDO+EF5CdIONhTIgBCWyaFjlY+1Hr1hDAJgFrLO6DOPpCSKwspRgCEZmlEjltxVnfm4zciBVzUxndnx6art7L7nXRkM19WHV6gQVJWAOQ4ahxQZSkE0A4EnGpcdoAMOC8cRqG4DSWDPsL1BhtSAaSPWgNQtCSKfN6kHE+mDq6hnA1pyzVByg/KNnT+zeV5/bly+fWPX6utVWO2r8BMblrGKXOysELsuDiTWh6Xp2btPhmHq1l7a3bWV1VZIQoXnt+5g2lb/D/EqWAyAUxhKd7iu1tj149NR+9t7HLBdHIgS6tjgXUVKb6ewFcOlHFmM//MxmU4iZ87JV2gd+PthpgHGCU5jLX0nnsej9JD5YEisHcKk5FagcP/8i6SvYvAAug3HJcfdGaphT7Ml3375l/8KBy9eubth43Gd3dQCXGAeeMaMRS8Wbna79wz++Z//1R+/Zh/d/bnujAytv1azSTYDLWsu61ZrduXLZvnf3TbuysmrrrbZN+tAYNpbkCu9ZJFzkZ3IuFxS+UArWpz6V9rOkNjI60SKepbPONVYBXMLInB8d2tHuc3vy1c9t/9kDq87OrWEja5Un1qrOrQXmehW+iDOxUQlVrhG0BGA5nQN+ROk4qlvUuEasdfUhMfj0qNCCXjQ0jsuwdXOrlcDVBEg4JXDJsxGA6AwajEhQVGwyRxKqbP1pxSbVlll71dqbV+z6W+/YpTfetFKnZ+VOz6qoCm22iVVhrc2gIY3GP3MAl3OrURHE4/XQ5FTNAuM+yIkBvMRZBT1dJov7+hfELSRTeGagP4zLaiAZMoZsnn8DIwKW8vobb3Apnpye8HxfWwdzEskE4WF7Ozv2yb1P7IvPPydoeXpyTB+P2FL4LqWSra6v2frmlrW6XeI4SNTlfVV87Uac69tK1UW5FGOslfD55HvkEob0ix3gDFlE/EsJxmZTDXpWV5U0/Y9//HsinS6UlXq5tztf4n1iYYPm71pP0T0IE+0BuOJyBXd0dElH9e6WTk2VZkuUT08p5imavhYWkVtn+NEIELgU6otuSHiAoI7CgMfPeriGtVst/o6HHu9R154g48NMBxr2IPuPxSnxlkzzyScqADp2UC4w12SY0kMnGIP5Zg/AQFRbaWEuBLAJkMnsy1jlVMi0kcHq7CYYEjEOEuptNCbK7gOIu7LR0cVO9RR5Z9bMCfB5gkOG7wAu4QBHCXsaLEYAQAcApWEQn6ZTKgOHstcxSsOGwwyoBAiwf3BghwdHtn9waGdnfW/Ck2exMZdgaUDsf2Nj07Y2t2xzc4toOkDMEGglDf9CBB3s3UXAMh/fIliXgpY80TKgKWQMqDUVLNTCJxYDnF8ErvxiECZXAfLcPW85Bfd4kGYZi7wTVxZMRdmN3nhhbF4FFMbnFJ3/FMhI12dxyNPn8saSF+69eK1YRxdcgKAC+rNrn6oEKP16FbCwbPwvLJElv1j2rMXPe9Vzvwq41D3KNqYgUAId+6HtSQ9vwEVHOWjzhQ/FNRmQhT12VoYcdTHZJ2BGuPOfgkGpUwyAjtntACyyZikKaiH2L4c3B8+WjW06D/EzXjemSPaykhE9UBH0SV+Ln5eVcS673lLwIQOCQ48yupXKyccz3bnzlt2+fZtsFdi2Z0+f2RdffmaT6YgH/ze/+S0yAsI2Irny+PET2tGQ7CDDx0s3cY34Pe4zMozZ3irIMixj3sVr8ZnLWM4CSENmReMY97dsbxTX9Kv2TICXMb5kPjhwGZ+Bf8OhiM9Kr5855AsMBQWImei2vzG95wAJ0mumc5quqfh9CrbGWon9FQATAQD/Wg5Q5Ux26v16U5t0HPM1GuxI7GdksnPGZHp2BmNEzRG0b9K5jPsunrfZvmS54SJYHc+1cHYYGmeo6Q+fPysRkkeo6wu0x/vA4IqvTEICQB8DX/k49CNQWovO3kg8VsSugJ/AKpPQG8oSYhgTiadzjaAI2bUTpaMnpg99qenMzk5PqWuIcmX4Cbdv32J5EpKXrXaLLD2UmVbqTQIGmd65JzNCHxaON/1Rb9bgm8BZ42LspDaP40a2VP632J/L7RlU1SCyAAAgAElEQVQeZhHEDnuVnp/4GYHBsq/i3tda0CvDZyru43SfIYAQ61LAROwRBXqJ7AcCr5RJmiRdA3RBkvjFzr6dnJxJoxerZaGKY5HFJtY/1oS6VjNhS7dI/jJ88FK1Ym+/8w6pf5tblxikPH3x3LrdNoE92NCVTldrh52S4d+CBV21yXDEZ2i1uwRUv/jsc3v08CuyTbhMS2AAgkWo84Mi/fWmtZp1295c84qmxQSRytvdPqGLc9gu1xnVmAt0ycdPLFjNrbNb8bPHL5HkEvij9wWIGfMosoQqrSjn1IDf2rR2B4Dm3E5ODihX0h+e2N7ejh0c7FMntFwd2mj20k7ODm00Gtj+0akdHptB8q+7WrXqGprzQG9zYP1TsIXN2k1pzKFMUDGA2WAgfUk0lMVnwy0I3Xr4EIhlmG73GMGLBxlYEtxH52w08AGIA41b6tJDi1PValgH6LQOFiyYmJifWgVsVVVNoiEIhp4gegll01PrE1CrUke0jfU2ntkYGqhkgDasVm2zKVDJQBYB8IlSTQGb7HJebVi5hKo4NHYCQxNGyCtInDxAYgW6R2MKkcDhPDhQQzBaQqDBrl04B6I3Zcbux7rIk25xjinZHGXnHlOw6g2AlrQGebZ5DMI+EAC9AriCL+eAI6tfAFC8Ur9Ymt5ai6roy0EuP+PFnbDzwcBevty3/f1DNgZi7MdeCxUClp02uuuuUfIGaxLPcd4/s+PjIzs5OeYzYb/gvgdnUzs9PxWTF0kDJx3AZ8V6aFRr1m23WXrZ6bSs3UHJsTeF7bSt0qjYzsFL+/n9L+zjx19Y4+am1dc7JAU1ZmWrT2a22ejaarVhtfHMVmstK4HtWyrbaqenBIYnrhDbkKwTDV0Rd/PMwbmiCgpop4JJCMZlrd6xrx/v2M8++Nh++KP3bI5u0VU1pcFalEYqNC7FLFYFZM46ZQFtpe6luHFuCseinwVgm2doniDReZH30hBhRMIoGQ7g7N0gzkR8KruTA5evqtzT2QSASVUasjUB/KiZEuJt2KU3b92w3/r1b9lv/9q7duv1SzYZ9w2QG3QuCeBiL4DlXq1Zo9mxH713z/7bjz+w97+4Z8/Odq20WbFKr2bVdo3s6RaAy0rN3rx82X79rTft6tqarbc6NoHEBfd/AJcB6C47/QL/yPdPmvAO+yvgMi+rz8YvYgaPA2m/UAlbrVsNNqZ/ZudHL+3J/U9t78l9NugpjU6tNh9YbT6yGgDHOUhnY5sCgKyROm7TEkroG1autqxUw7/QpkUzYFUVRM+WOcB9jD2kNWD/aPPQ2XxqVTaJE+NSTZhwrsFOCRDF93BastPx3EalmpWgDby2ZdfvvmNXbt8xa3cJXpaaLat2utbodA0EOMVsY5uC7QkmPyp0cHZxD6grukhg6E4x534l0M+94lUZLJRwXVBgLyMkm8DUVj8QMC7ZoAdJKGBJ0yntBTqBwy71B+dc80gk4JvAb8ns4OU+QcsHX923U9gQMDMnsPGaF3f+qJm5sb1tnZUVlbK7/mQkcRf8WC6flOEuW130jWhLs0rqpJSc7H1oXKrpdOBUSJYCtAROVPo//pc/Dc8m06LkTbiQpoKSAOdc09AzV0G+wgOGPlOISYsJmLOCuKAzll0EZALYvCZazhyRYJRnV1maAEMKsIydrOnkqAkQXgMWYnTLxsXZ1XUESrp0T3KjJMcstJl4VHpjFjIqffMkShje7SyASwF7LOfwTlUBzAQYFCUQaTklfoajga+LbEqVUeRlZM6idF2BmCyVaokhifFR1yZMaP6vuooDABbbMhzwNGhMHWJkzDCeEQTgueDIRBAW2gaZ4y8vW8E29Leo5yPdBJR9Hx7qGz8fHZ+wG3gfGYIRsutIpASjqMJyMoCUly5donZlr7vCQIeOyVRaMdLkQ4d16GItMn1SGruCAc+wvULnyrHvbO0tODkLLEHPmi2BSpe9J/2diLg69Pgjgz9nEzoYqUS4ZyD8zcVAKRzm4ucVj4/0fUuPlgI4GEHTMuAyPVDS4Cq9bhoApsBlvH4h6F6ic5kF7v63YuCpLHFeWhCf/cuec9mzv2rsfhHgmX1OAgYvgCuJxiVf6wF81CcrHx9LQAFTlC4GqzKaGgU7iA5M5lznhxJ+H+VVJQcr0/EK9i27fSaaIbQ1tJMKfmEnVfImgfiwT8FWmo5xOAtizQPnPE2QMuhiXWqcfA2DlZCss3QdpfP9qvUZIE+syXhPMeD/ZcClxkaMy0i+4bmhcfkrv/IrAgasZP3B0O7dA+vyiLYSh+B3v/ur0rU0s/39A3v06GtKWWAskfyC8wiQGNeWxqCf4wm4EPf3/3L2JrG2pVea0Drn7H36c9vXReOIcIS7CLuiKiynM9NVVKO0MCDEBIQYMwGBBBPEgAmFRM1QDZCQqAGMUswYI0gEqcx02plpZ+e0w9F378Vrbn/v6Vv0fd9ae/9nv/MiXNzQjfvuuafZ+2/Wv9a3vvWtXWtV5YYlUxPPiXGKMrDq3ohzpTq2XC+Vhi7pWt8CPCr7PwBJjHU4D0Ftitfh8RS4fHrcPWtd0Z181r7aCgIqukdbeyu51ipgifuL9RrrUWAPgktaHze5WrdOCCzmqQTdELw/DXSmYxafBSutM3Q7qRSlKwRaHLiMuU3t6659oGuHBp1Yrul+Svdw+TfEZjkBI3bR9vOT1+TNGZTPEGgsaQEBN2FJaIUiUN04UO5BUZyhACVYheIsmKguwfsUzKeQFqd9w7nsaRyn+wfoJeUg12dCYxFv/ABNa9iafq+rRi6tpg329uiAEujyzrYY8HBW1dW9TueYXmMC3tVzgTvwx2hjib0hKI4yvbBnYafld9I+I9ATGuL6UF6STSaiB54F4SYa5RS73hlt3hjAJZE0l0o4xLwGsPnss7XUPo59EoyzLd1qnDvePZ62wzvmcq2ycZAkeZ6cXNjZ2QXP0CUPaPc9uE/UGIoafWRslskmnrlyXgomLZiTs+XC3vj2t23vYGA1ztGanUgbLBXOKOAPfXdUX11fXxLIwLWg8yemHf4k5nZ4M7EP33/XTp88JrsFXVxRPofmakFAADImnxksRG8Y4meS1rQaYwVYifHCv0V0kP4r4x+SSGVrNaaYp1IagM0u68Yyt9ivwYKLedNMK8iKck3OB8YVCa/lgoDR8fGRHR0f2GeffWx379225567w3L28XhoUwaICxtNz+3k9JGN52goNLT7j+/b1c2V1ZtqrDIFcNtQYyKUGzebdetlZgPoMDczu5lLm5NMGiQHoBc7n9kEpdwIp3Mv/1+vrZmjkgyMVoE4C+oyKt7BtQMYwn0IzIEchPY89vlkvqD+JnxvvC8xYnR9zQCS4vliWTHpsdygfwZdXfQ72u+iozbspawvmd5LBOlIvkpPGg3J5jOQG0BxrFur2bc8AyOzb3kOIBNddnssZQXLCUBBAwAKytcBHqxxTyiZRrKDJia8bGfROzhC383Ldakbp0qeOO+0F/2c8DNHzc0AWnvWwd0fAvss8tQ6kPkNVMwbC/F+BWutfVB4nrit4uc6q68asxQhRtLMB4OHXBXACnzWdDonmxoSEJDlwO9kQ9M36dj+/p7dunXMxqWIMQGMjkcjWyyVOMC+6DW7BEKHk4lN5lP9G9Vww2s1PgWbCSAk4sGsTmIQwI4mQOmBdPomi5ndP31ov7r/vjW/sm+tW31rovHsYmP9WmZ3evt21OxYc2nWrzetjUa9tbo1Ea+y6alsDkaUMm54HFWT1BLF3ykmSFtC4BIgTgZCUt8efH5if/2LX9mf/8Vf2YyNqtDkNSO4KZBQ4pasdnBAUkQC2cCs0ZYuN/MAEvQkAc+l6yQp4MBlcq1yK1ShIB9Ch6DYYyXAImkofVzRxDcB6wpHJPkHfQFnA0cPhhSvCOAS8/nSi3fte2+9Yf/4t9+0b732gs3nYzYDW9Qg26ezD9VHYJZmzbb97a/etz/7q1/aX77zC7t/+dDqx5k19nLqXGJ/Abjs1TN79c5t+943v2bPHxzacb9vqxlkIuALSIcazMCSJ7kdl6X+i1yZUtbkaVZ8pFKSJEFSdcVzzMcL+po5QLrFzBajoT365D3qXG6m1wQuwbps1hbWQlfwGvwpAJegpMOe1gzmZQ5CJTpsoxUcAEtK+2nN8ejEfkRJNYBLgJ4AK8Fahx0GWElAU5rDbi0dvIQtEnC5WNdtsjDOQb07sNbBkd376tfs7iuv2jxv2SJv2TU0JdFZm6LDSAT4vgI4C7Y2KlMaGb+7TQgsaD+Q2Y2EKZj4TMgKd1FFIini/jz4YLJ74fly7F23nA3h1hsbQ0sT5ec4N2ZIgiwZ7/QHA2F6q6Vdnp+rKuKjj+0GwOXVFdmhSFLjPIlYd+/w0G7dvcsmPWR1knEJAF4/uacSrCP1heIcD3tc+EWJfQ7/PiqbU+AS/jbOQiRNAVoSuPyP/yMBlwAqKepbdOZeCqUOANP7sEemONg8pJkTWNNhWABNUU7tjro0JfFc/USArcYy6hAHHUlmcmA4HaQsMjRhpNwRD0ZT0FAlFKpW7Lj+MhYKdh6WtnR92G2bpdJij8Y1B8hK8WzXZgKbcD4Xql2ACc6WwX2wbBrAZ5olT9iUGDuwEGCEYrJSULEKXClIC53NcC60aMESKjUstaYFeopFGkyjcPTo7GGceVgkmiBeooTPjmAMCw8LBsBH2iiIYCu7wanpzoKC20t2AD+/OLfPP39oj6HLcnXD7GAsZjh+AkMaLAO6hZKBPVF8wbAEeBlAgNacs1e8GyrnhV3UnYXqa0ni1DoIY47Lru8esjGVyp5oW/MSzmpqeEuHtfBYnjprSmBBn8zXwwGKsi1kvlj+44+rl3f4wCWzDps0ousCwC+Bol2H3P/fx1KgK+47wKl4z+0DqAzqdwEwKdBQBS7Ta6y+ZxWgLCnipf6b9oUOiurXLvDmNwUzdwEqux7bBgXL+dh6LgIgvzg9H4eE2w4eGFH+DfazxPUJsERJOEsOvfyITW1U1pWCFiXyKUYJD/Vgw/hn6nDzTHPSQTMAFAQkCEYAuPF7PuMewsqDvYItYEIky+V0J6oJ24CLnLsAbwJwwzUFsAjx9hT0qgI2uwCcdH6DrRbA1NZYJE/cNWdoMsJ17YF8Clzi/cTmqdu3v/1tOzq6JedqvbEPPnzPnjx5RJsOAXgEVr/7u9/nfMB2ffLJJ/bJJ59JELqJskWVKCt7WOrLpfexaz3GuJSSHwq+I1GU7skvA3nTzwpmUBVwizFKH9f8aY6qwCXfJ+m4HKBLsBmrNjK1Gen77pqbeK7WiUCkL7Mp1b9X3zfWXzAe8XcnHO+0GenrWRoszgSfm97brr2vIKRk9TN4ccAZgBn9BwA1DqpCZwjjGb5AgJTlmMpOiGXngEsyNwxwE9CLewx2w6847j1K5cOOh+g5QYyEYVfdd6m/gSw6HHeNgdYHxgdnZTAotU4VcGqd1qmdF00A9WCsLQcRWM5ZCrFTk4nnpDGRDK0maDoh2QlbGTIK0BaEnjXE4pWYDXBc62YB/SbX/4MNC1BggSYs7L4rZrqCQZXGhz3B+mbCJpHToJ1EAw435qEfyTFzVp7WhAJtBAflV5wNunf5OFpPapiY2gevnHB2TVR2xJhqXAWWpntXNlEJktK2KoTk2DjwyHlDaeUadr1p1zcTe/TwsU0mMwZaTJIF+5MBhQIjNuxI94GWgSFBFtVHQKHQeA1i/Hfu3rLe/h4DbZR7NppdW85n1u207WB/nwzMBw8eiE1hKLVGx9EaWR8suVss7ezkxObTsfU7YOCBoTvj3ziG6yUrdqjNRZdKzNkymeXgROU8iDGjTmRSQs7x831ZJjqELKiJ5Mrq2dOBON4vztzUduAawfxjlAJ9dTTmGY/J9mm1m2S6odR2/6DPswT6sKj66nX73sQGVUroylpnF/PheGRXw0u7uD63q9GVXQ0vbDIb23B2Y/PZ2FrZwjq59lKv37bBXs+mswkbyNXriCXMJlNpYD4eAwiSH9zE/gR7NQOTE9p38tkRJJONMxOBgE0XMrNWO7Neu2tZK2fDTIwVqrXUzRo+hMp353PsuY212oL+yZAsi5Msd8CYZdfOdOR6cgA0y1RmzmoRMgfBsMRbARyhoi679gKoXMzXLFPvoyFQ1rFGTeBVr7Nv3c4egRckM8jQJBtKiTb6UczXAKAFWIYOyV4iCq1NGgipBQME1dUFd8mTPQAqQz9eNEDfnyJSAASIpjxuOaUF642J2CwwKty21iNVuKX/6ax32VtnZrtUAuMfyoMAiKmpoq2OhMHGJuMpiSBXVzesXgPgiIaDiNeRBEKXXTQuPTw85Nqj/IBXGe43uywfXYENCvIMJAxmUxJOYJOh2QG2HnzC87NTG41Hasa2XNgIUkPNzPJO2+a1lT2eXFj9uZ7lRx3rdFvsKt61ht3q9O1Od9/285Zly421oQ2KMyO6CAdZoS7tW8SYuEee5WwkJ7INGZdMNIhZ2e707dHjc/ubv3vb/uzP/9Im0wUZdCgZL0rF3Q+nPXS7XdhVrIcMMmh4X5911/vECmAfCoKmbnsSf0hnl7wGIUNK/ChDEixJvE4HSTQFKprBRnCaJIVoj2WUXS9VyVE9VDbs1T5b0c48f+/Y3vr737J/9oO37M3Xv0qNyzkIVLWcCSpcZtPJYWCh/vq9T+3nv3jH/uJXf22fXjyw7FZTwGUPknkd62Qd69Ya9tLxMYHLrxwf263+QMDl0oFL+sqq0gidYV1lnH9pzKq9FDYztcWpn6V/KwGU+ifhI2A35mS2Z1bH2p2O7fGnH9jZw09sPbm02mxIrct2fWXtbGNZHbZiTr8FlUMwiCuwNdEvHBJPOOvQsCY+k3ufXYJZ3bqcT9nUaDlDkx5yWC0HXgLChwOLoXHJZMqmgQJvKlQuNw2bLWu2sMzqnb7l/X27/dLLdverr9mm07VVq23X84VdTmc2mi1sjLJq+MI818H8RIM1aJNCX7PORlbdXBIQ3U7XmjhnWzm7krdQPYyycxjtQn3Ck7XezKwcQ9fdBZDLqmXYbqzhjU3nMxtDWmI+p42AVBarm1dLyp6cPH5iDx98bsPra7u+vLTpZGQrMkTVuIzyW3t7dnznNpmXhLW92Xb4pU/Fb0Uz7ohzi/x7sZpU6b3diEf9VoQzqYp44ZWDkjYMPeraf/Cjf7ihtg0FjlX2HfXvOfUMJeIZ4GQ0sBHr0ZvWOIinzId0AreBJW0KgZsoHS8dZpw62PA5jCRZlgDPwAiEPoe0NKWFo0wos1gw8hAnTUSOcd0q5QvB86g9VcY5GKER/KfBUgxWAeS5TgAWQGxGAq5JsyKNx3ZJSwQhMYkK3rZrYKtBptsyPi8a1URwyEAS2pEscwdjI5hcMbnQO/DMA0u+NLksm/dScByCWLASKi/nBZsIDmboTuL94ZxmzSbRdlw7BWLBYHWjC6FbjMnZ2Zk9efzE7j94YBfnFwxIIvhirgoi6NDPODxiOSaASzVOQukA6OjqfBmBfTFGBegrUxksVe3aMJ7hOug5VcZWBFZlxsiDgMiY8q3S94vDwzdYCVHJ0ND18cOqACRxAvrzU0CSgKZ72Z5pfNqA7w7mqw5z+Oq7gv7Ejy8ClPSxpzNf5WdGIJwamvQzvghk4Mh/CdZavd8UmIk1ks6ZrmM34zIdk3+d8YigrTpOu35PA3tfCeFhyBtHAEypBgHxAix1YFMnx7Uq472xZuO6sb5jL9OpQWnlGoeBEiH4G5mSWb71LeHypzvzBbgJW4i9iNfiYJG4u7r+QscL741yNoEpEcyrPJvZK+rleiFdQunftQ7Sx1KnA+BBCvykf3vWmk3XRrz2y0CrXWuAoT0DDY+8PfmVAlzQIzs6PrLvfvct2hE4zZcXY3v3nQ/t6uqS5aKwl9/5zht2794djt1wOLS33/61PXr02PYGR1521WBQV5RNJIsI1xasvur+DQAlDl+8LJ0P2NV4TgG2FEyQpHtwYuOiMUy6v6vrJN1v6XiHrYy9UaYqBPwEIFYd7/T3mOPqvKe21tNKUUSxE7TctT+ftWbUyboEkKLEfp5IJaS2QSBhWW5P8IHsI36qP7UEoZRR1n5mUIGgHaVDcAB9f8cekq53oD0KfrOauouTwcROtxrLKOWO1+KzwViqfqXAfZF1pt1pFMnIGJuY97AdxTpw/dV0/cfnxJzpc1DeuD02GFoC2146VNoLNe8qxzYIAF46njCuyeRyMNMPJPcB8bieH/cGKZkQpo9xA/sZurTIpIMRAD8hdLjTEnLcC300b9CoIC8AVucfJLId1bJy7gHavfLGAsjj2eRJ6PKut5Np6VkR84znMmmcsucTsD72T5HwYVBcMi4j8HvWWceSVdq6Ul9Mfhz8XPla0LZ8/PjULq+gY8WypWLfsSzfb0jHbAQSWu/8XNQju2wSAJjlemF37t21r7z0gmVtlCXC/16yq+r+oM+O5AAtYVNPTk5ssH+o8n8Ej9Q6x3subHp5xi6qAPpQ3rdewQ+dWRfNezzZp5hWslJAtULaqUx8yMeWzSkrGbTWE/aog7vch8lcFDawYD2LtUwvsFIBEs8NO42fJHLQ1kD3Cwpl0KIEIxkAk/b+2ksXca6TWW25ZTWMD9Z1l6QMgBGtLkr3OtZsQ3Owbk8uTuzq5tIms5FdXp3bkyfv29XV5za8ubR2r2W3jg5sXVtSRxZjWGusrNmUFiGI2Bg6MiOxbtkRW418xlMkP1GlDS3Ehc2maLag5wI8ZgUBZCAaDZIRwASfzyb0+3vdFoFRxGW0hSgxtpXNoLGJMv0m8S6bAiN3iTGRUGR3sT+hTpM3xQbC2qSv4V2fEfshhlwvHfijTiSmXixoVIJRXxpyOAuMOWKZLm3nZAzQfN+ODu5Yuz1g5+9WC5qabQL4ACa5JtAUmAkKsbFq1OiU9iebWrEiN7Q01Ri1sHPRQwH2sqEYiQ1/otFqaLbRqCnRAgBAbCg/S5hk0HET5eO8R9dcJXuP6Jm0FovP5np25UWeRfAZVG2IvQ7ZjcuLazs/P2cTHxBiMCedbptNd5RM6JPZiMHvsyQaTM6NQewLpyB+R4dv6hLPZvQ7bx0ds4EhAE3cK8qvZ6uljRczmy7nNlrO7GI5MrvTsfy4bZ1ey/r1lm2GY8umK+tuGnbQatvt/oHd2T+04719Em3IcHMQBdfDpBh9aB9x36e4smh4BAAOZb6Qmnhycm5/96t37Sd//jMbjWYs+w3gUrqzzrj0ikkY92ChMRRzdmaYAzYxgogzx1nrOwUuhVHKrgRQVESbAN2iAY8DLgqo/dqdoSY7pbOyjLFkX9OYi+dNSKHFcz2ZiL+NJ0O7c+vA/sGb37R/9g/fsu+9+Q0Cl9ivAC7ZgZ1sarFA54uVffDJQ/ubX35gP3/nb+2j088IXGYHTcv6TWvlHWs3Otap1e3Fo0P77jdes5du3bY7gz1bz6GV6dUXWJZxHvi+SM+9OIc0VNvBYEidpL5H+W/FeFWfVDGNSBoomm6Dgb9e2YMP37Enn31gq/EVWZfQuGw3ltakJiVwKshkrJl8gYbrppHZCr4YkqVrNAaGnFWxs2jbcILS/jD3ikY8KNtesoQ7+rRkNRHbYDsCvARrHN/rNc63us2WZnPsfZSjt3rWu3XbBrfvWo5GVP2BLbPMYB4n641NQH5D0oxrFdhXxtLw1WxOvUoAmOs5SIICd9e1mk1XK+69BrCwDhI4HZ61qlKArAp+hySiS/7lrZIII2ycu537DbIqZjabT22+UCMn+Fe0VUhyLJc2Ho7s+urKJqORjYY3NhmO2HAPpehRzYtKl06vb22WngMrVD8BJPMjxin87uT81QzEnqt4vw7sY00EkYdeumsHh4ZmkD4Qu8JXhI9Y+/d/+P1NAI4C5xRIw/jhiWJAqlyZAbaDi/jJztgAL9n0psyC8TB3tmYECwCrotlPCKSL1q1SvCj1CydXWS4ZPtEbPLjwrLM6rZXGgAFKeuiwRh8LpczCizkhH02orhDdEjD0YXY9Exi5cJZKh15M0dQZjwM7DZg8T75VcqZrTEBgAJNhvBPmRQSR+InMGEoAAF6Gs0UGJjqPUc9NbI9irlxXBK9Vw3cJ8adMBBkfADLIOsl4e1qfC55i3bMFO3gC9GRGnN0iO7zei/NLBvfItl9fw1lW5ycEHmBUssnOvef4e4isakFul+HAyYmAivecMFfx7+3xTI1k4mhsRVc+f9EBskhplQFIjHfV6GoOycHw4ioPdV3oOfZfuvXwTAmix+eW11g10LuC/hiT9GccCE8DapVN/wW/poF+em3pPUdzreoBVAVCngIyfO3/JuBUzG/cX7xXrMXy8d2IaBUM+s1HYPczy/crVSjdrJbZTzf8xYELUfS8w4Mnsk+hvRHAehjWNFCOYGsLpGVGRwdKMc4s10468OHzHfzQ49H9uyxTYZaxjlLKOdnPyJrBDpTyEg3qFWluFaAV4AcPcO8QXimlSkftWfMbczZ3SYoqcBegVrqO0r2Q7r+nHZ9n75/02qI5j8ZRDLBgo+MnzrDZfMLSgm9965vM0olx0rSPP7rPhmGT6ZDzcPfuLXvjjdd9rGosF3/vvfcZcCFLTdYlgandJTNxv7vWKtZDyrrEhxQgWMxx6ConjX9SkCPOghj3GLMUvIpgPeY5xj5+Tx8vwK2E9ZcmFFLnesvWeeM3Yfkai2c9l68jM+HpMUvHaxdYE/Yo/hZsxhgTBsgEjL10Pwl+yPTxMU/XXLrOApSQsxQaqWUJPdlGjdAJw3NwRnmjlAAtAwYFUwtFsGBcIlr3AnaBMqUGZux3rKl07++aL16Xd4eUbEp5voSdiSx3YaO8k3L6fjGOMW70PbwxwfY+DwDH9dzcV8Bz8V3abM2lrj8BC11fjNsQf/fLjQASn88x9wZLAegGew3MktB/gw8DPwLBd6/btW67Q73FsKtTTXsAACAASURBVDE8s3jmSgcdSdsYoxg3+KKwj/AftEeSAFKFiNtJIQ80Kenh/oLWi2xvgDN+wvNHrJtYVwQxQwu0Un2Tnn2xX1LmZXUPpfPNf7NRBjmTDlZ6x2Y04vHrA2gDrctPP/vc5qh4cyA79g6AD7GuFVELK3TqnBMBApAHmx3/Hd86tOdfeoEl0Cg4Bxvr6EhNecAAg68dX+1un2V6CBTBBFqsNlZHafX1KRshUHqBgSZAPdeVdz+CoJAfwsEcLsdEYE/55T6Z74ko9U7Bf7w2qo/ideWeizXus5kAzKhOoG3ya3Fok3FNE0Cbr+OYTyTg0z0eYChB3sXK8qwnjVSXwEHyC+sLTE12dj3YJxsP19bptc3qaHhwaVZH5dLERhPILUEj9oINgC4uT/kNgDFroeQaeqYYS2hZo3QbTS4FrKLKi3sAwCvvB2WDc84L9hCeP1uYjUdmezn0SHGtc5tN5yxbRNl6u51RdxRx4GINP2NMUKs3yAi6ThYA1DObzsFYqktnd+ONZACoIn4E0YHsP/ZUp91ASTD2ONg8aOhK2Q2PA3g2gvWEDtMAY2YAFKTvyN8R5JO52bBGrWN5o2vNJoBLdIlvEKBstbs26O1R8w+AM8s0Gy01WVqLjQT9TtGPc7M1EN7SznEFeK8GssOjVNzBgJAOgP3B57GRjVd4BZ8zTe7HfkbcF1qJDNIL2aiQjwITC+tFTESCGDwLJHAGBibmFEcWGnEBxLy+vrbRcMQ4jSBmfUPmJfSEaUNrihnHIK6AFY6oL9f7EMQFEQiPL8Xwm2Eus4b18Nr9PYKdj89P7dPHD+2Ts4fWeL5vzaOOdQddO2j1rDae2uLixpaXQ6tN5tapZdZp5NZvt+3o4Mh63bYINK2W5S3XiUWjIJ6V8h9oN6HtCskCsG9zsEbr1u707OLqxt5+53374z/9KdefgMu2UEFnW+JnCRiXDUsFDsc4hukTzkDeueMLcU5GWbsIuWHbdIpRcmKLcehYRADeWC+Aoyrxq+Ajp8rxZ0XnzyXtkBDBc5kgdz8QdmR/r2tfe/UF++E/+S37wfe/bfOpgGV00JZOtCjPy/nSbkYT++izR/bLdz+lxuXHZ59Z4zi37KBl+QDAZddaAIStbi8cHNhb33jNXr592+7sAbg028yRrFUDLzC2BarK9pbp3lJ+JRg6aZwaupapfxH2Mt6IOGXwDfyJrP5ioqFm7UbDmrUagcvPP3zH5tdntri5sHw9Y3dxMC6bGRouompozXWVNTMCl/gG8LdCrOZVOdzvyhrwm9xJ6DKjytd9F8RD2JPYB5LW8I7tCzTqQd01mJIYb+mwwqzjvAN4OYNMTNa0Wqdr49XGZjgv9vetc3Bg7b09aw0G1kS38Qxl5lh3HuvCBuB7CV1NXCPsgMBNa7ZsjQrXNUBPSIVIk5jfDhSq4qNunU6PZzKwGXxDU1PN8YTVxc+IEcKHU/8ZJQzZ0A7l62iS3Goy3plPpjabTJlkZiMwgKwsKkUSSBUmiD/V8HlB+4NvEDICcCx9L8WuJavLfTJPoqd658GGx3kbJencE07w6fa67I9S+0/+w39zA22aaG4DxiNZOQQlxWDETeGxgj2QCm96KTmBxCKbH2VIKo9Lv3kRCS2fZVkmEJE3DGqqO+yFo+cL3M29/K8Q0fV/430DTMXnqRS5LOGMAJJlPWRrpqAnrlOAIpmU3oSIgswJMBbBTglUqkysAL0SIHU7OHCgoC7Ny9CtDN0ejF1oZ0bZdJgLHPAwaMrwbwcZEagUbFg67KIH08HmDwhzC3jG5GMDudqomiAxC6FMGKsqcNCNJ9RMuri44OGIBYrnYW3gMB0NJwRMsFCxbgBQ4sBE2ZcyfsiAqtyVc1hZF3IQY27k2ASDgU5mEhjrTVKKuR8GxQBvs1iqgF+w+eLpKYiTGlVmJr3bubu1xSfsAnHSwLhqqNPPqv67CnRU1/guwPKLQKQ4eNNrqIJJxeGclJDtusYvvY+iTKgMWnYBnWkwVg3U8RkFiO7gtJKPT7ORdgFbT4MdbhC9qURauqD79qM30YMUyyqVeCg1bOQsJlqktTrXeQBF6ViGPYyfZWBfAjtxD7pusRa47yJZoNBYGWffE9XAOMpLIsNFYMQPEDwX46lEE2yXC4Q74xcsFuxpAgrMNiojzM9K9XqeNfnuYJdlLZonOAZcyxSsL7++aH0/FZSH45LIa8R6SuTcCjtS7teyDFrUrvCEJDvCBjvotrpaUUv361//mspq8q5domHE+x/Y1fUlAzgk0/D3u3fv8nNwLrz77nv2wQcf0ZbVo7w3ARp37Z247/Rv6VGNe4+SbTwHzkUJCumcTPdNuva3AJLotpqAbttrrMyEV8G7LcA8cbJjvcX47pynAhwu5zoF/55aPmxqtDthhOvVZzrbmnPoWnXBoqpoTKbvz/v183vXOMU4hrOW2vlILlTtSPk7QKgIcEo26i67zLOEDSak6aeNEHZMJV9hL3gtIDYmep9V0KqYR69sUidW7a6UoR33gzHk/qfj/TRQGvNd2BPtJL+GYqVuSdAUNpPldQqM6OSy2kOVErok2RH8Lp/O7Yqz4vhaZxgV8kGUI1r4+JZMzAi+wQBCaTnWDfzPHkql2mWnZ3w+Sg3Jziu0gMVIDP8xxjfK0WOMw7+IJG0BWoOt5okklFfFl96n1LWNeYyxr9o5XFPRvCP8WwcftuxFsTw8KIyzhqWm27rFvHb8V2yjKFNUCbO0pcRqQ0OPR49PWCIHsCP8LyxHrnl+nLNlC2ZYSN/wcCgkBAA2QUPxK698xQ4P9/kyBvzrpRoeAChiKevaOij/bHdtMl/aCn5aPbcJGqJNhtaYXtp6NrXFYmr1zcKabORTtwWlOqLqSgl0BGRgusQ46yyVxFEKXiJYp79IZmgIKpRsrjiLwzalNlCSIGi8tV2BEnMZdmnLbrLYNAXqtQcwKGGzNb9BvhDbmtKYvv4JWiHQYydYyRegE/B0MbPVfG2dPlgkXWs015Z369ZGp+cWtAxzm85RvjslqxPdy09OPrfr4aUtl5CCQWfpiW3WU2vUpUOKJj5gfoJZiz0xW86t2YLMkzh32MeT+YyNfwTWtG00WVmrCR9ibYvpnHN0dNg1gNgoGYQOGxhgy/XS2p0WAY3RYmW1dtOGkym7nGO7A7jBF8BJzoM1yEolt8dBGo6J2yEAJSwRXi3pt2BNYG1gfJtNNQZjnLBesYsu5gXXv2JDICUibR0yWFSKI8DXboGN1BGA3GxbG4xMdMLGT8iQoQs2GgitW1bbtK22yZNWC+pCDDCFQCN9pLKxpne48SAc612rQcXY7ofwR0Df4fdpf0kzUzY49RsxdBgHMJtLW4vki6QosMeZn6oB+AUDFZJAcxuPJqwUubq6ZoMesCmx9wEOf+XOsR0eHVi72+Iem4J15Z3WGWsvljYZj+3s5IzgR6uN5jwta3U71u73LGu17Gp0Yx8/fGBvf/ah2d2u5Uddvt9xZ8960Kmcrqw+mlt9OrPaDPt+arPx2NbzleTfmk1V27WbBMjxOYNBj/cAwInz0eqquiWDnERO3zLLWnZ5PbT3PvjI/uiPf2IXV9cE6xpo+ASQ2rV/U+CScaOvLVYQRMLR7bpsSpn8YFJPaRwlutzepvZA52+UOafc3KhI8KZAEVVHIloQoPs4Tr7y8usCRyB2oCaaeAwNV8iG9mRdv9e25+4e2g//6ffsR7/3O3Z9fUIN01a7b4ZmNOu6TYcTAkej8cw+vv/Ifv3+p/Z3n7xnH519brWjzLL9puV70CbuWDvrWHtTs+f298m4fPnOHbu3v2+bRY2sS7ISZbiczFTqNj/lfzG2wv4su7CziVb4fBU25tYZ6PYyOr4z/kFF26ZG0LJVr9nDj96zhx+/Z7Prc1tAR3kzteZ6Zs0GdCkBMM7JmsxaGb+hxYzvFXxLVOo6e9GZDc6yhL+2pl2rgfAlIQn5WPQ/VcXAXhuzpS2mC9tALxiMS4KX+BsSCgDv6gRI8S6T5domq42dj8b25OrKhiDD4VpwTc3c2sBEOl2Vf6MRXQfgW9d6+NnGNxpeQc8YYN3GlrWGrcD6BIgP2QhUqTbwU7qdBPUoo+NVx/T9UAmg2JUVxBvpjUelcJBaQi4MVdSN3MmE7v9Iy98lBhuZNUFWbERPGSQcUAmDSmiRBwBSAtQEuHl1fUWsCNUB48nEppOJKri9SkmEQa+adl81MDkAxko2OomRflBIIZaVfbBrIKNg7Gq//z/+8w3EeRULYCOhJbxQ6mhNHuKa0sFMAEpBqrEMPSMvp0kMTbEytTG9Lt71iAq9RoIhyqLrW2DgtqCxO/Cpw1EpE46AN4BEvVe8b+qQkm/EQ7Es/VZ5ukqU4KYo6Iiy9EKTrhj4YDyWwGXq8KYBIkVVfXOUwa0fasHyK8T3S924APCi9qEMcqIraVKC7tx0woGupabO6AJJQSnGgcSDk4teiDlGhYAdSkwnE7u4vLDTs1M7OTm109NzZuGw+JmFaOR2cLBHMeiDA4GUAVRijgkYxXu7bpEAF+n7RVl9GZy501yASw4kJ2McYrMRLFSDzV3BpFRT/cv/UWUuV0FHrT9slBBD2c7sp3ObGvCnQbTt0qVdf68GPHFvX/QZu4Lz6vPT56TXuOvA+aLPZDBeKVMuh1PrJ4UY0znYBQZEaWcKcsT+wPvSeQjKReXCnwUWMD0XgTXLQMuyN4LkCq/LEtBwIbgQPGvojg+Co8iEswEXEydpYgN6KmIGl7q2ZTImxiruPX5noFzYqFITJC0NjD3NNeFLTwxw72brrLD0MexrBCINJECcXSRR/mAK+BpkUsKbLiD4cuHnIhRPyuzKeStntrpHqust+u1W13P8noJh1TWI9y6YWVssJ/cRHVB91jqOLrMR2IvNwVXt3Uc9EYKGD83c3njjDUpXrJZgk3TsF3/7t/bk5DGdRtj2e/fu2uuvv05Ti0QMtHtRMj6dIghQAg+HqxzfkrG1NX+V8lA8F/NY2vyyEznGBoFFdR9UEw5ftKfT9Zbax3Q+0r0c1148NzmT4j7inKraB84Xqw+27VuctSSGeQKR18Vt5mV7iTZoPD+Ctq37Y6l16SOk45aen/Hv6F6cXvPW3iuE9csyZTw3nb+qXdVnqlwvwVy3zu+n7L93QIQvoc+XreB71Uu/huNP91lfMTe71jjP5Wis4vsjlaCoXkP1fYNlmbJLuRY9SRLXFteBMtQ0iGZ3ZgYwJVsRMWAwPkvwU+ck14YghmKs8NwWyz6lc0lwl5U7DuwkTdyUXFXwBj0/lJPD9zB0xnRhduqj5Tm1lrBHCx1gz8azAtQPethLvE812USAFSBEZPoBtniX8tBdK/YMkYQEh+ZC08gjYCtepwe8/DHOF3+d629W55jM14SNXPp227rHPDNDV5uTFWXfAvOkwbu2x09O2FwM8iGLZc2mbIrogLLSYltyC7G3uP5rOH95UhWJFJRzHx7t20svvUhADZ3AoeE4QsOHZt+6B7dtumIfd4IDbYotQkMP7NDchgz4ZlabXthyOrLlfEItOzT+QVfXFkpZ3SdEMxJMG9YsmHNBClBjnQDuvWLIK4UiIbFpRNPQIA9Ed16tw0iQqizOJy9JIKb7P00WpjZUga0SFAV5KnZS2PyEYse5RFVFUzrraj7hZcIuWUU5dADOAGwdzASoSV1V6pmtrTvo2b27t3nWo1Qb3cwBBG02C1tuUP49pj4mQL3p9NKuLh+xMdBkPrab0TVBKnabvhlbb9Cybr/NxxarBTtIozwcTL3lAo0s6tZtIyFgNp2MCQh0Uc7OC12TocQ1SwlSr4Tb1GxmGztbzOg7O0+BHclxvwC+AWA2c7AElbSTjURHXDV5ZXziuEcAl6zSIesSepVKLALQG4Pdt1hbt9vgWIB8MrxG7wDNrCr/1BWZsSOUHxBk0+YKXeSaQpf2HA2ButZtQTtz37rtPet2+nzueqGERX2DbsJggonlGN9al6pYY1LTm8GE18mzUCTXrS/6mR4Plb5hlJQr3kSTIJ2zSadrlrm7X+qNkBDPIWREHId1M5uiQg6MWVXJwW/BTxBMOv2eHVAH88B6/Q7nBLqpw9GQlTr4RnK7Q+CySzbmEiA74vAaWGUruxjd2Eenn9vmuGvNYzDImtS47FnD9upN28/adgBgeJNZA9eIXhOQLBgNaccBZABgn0WF43rFpDA+s9cfWHewT+bYYG/fBoP9Aqi5uhna+x9+bH/6kz+384vroqM4mZSReI3u1czGByUHQ68zXDbOq/m8/D/OtThj3ag/VeG3naBzGxmMQcbaXg2QgpWVeS+0CwrwlBGAqjy9OW/oTBO4hAQFSEZ1yDYAuDywf+N337Qf/fD7BmVFnNUAcBEiQG5hdDW02WhuebNjN9OZPTy7sP/7pz+2v/7oHdscNq1+0LLmnpivYFyiXdG9vT377tdfs1fv3bN7B4dmaLjFRIAqJqRR7eBlev4kK1o2UsBlGqeVsaPHWc5g1q5IzkcHg+UMIT6poy2X4WTIaxs7u/+pPfn0I5tcntr0+szam4W11nNrNVaWN7AhQRNFYzGUQ4Nh6Vqu8COd2EEt1Difo4u9/xSAKZ+Iq4Ua0A2XrUDCZmWr6QIMDaRfJD8xXzNpAjkWnJl5q2P1vG0zAJeLld3MZnY9ndgNmuGwpL9ma+lz0MYiZoJvMgUDeg6ZPySxatbv9skiZAl4p0fAsg5Av921vNMnYxNVDTjfAc4SxGSTKwc00YAIoCKwthyd1HEfpeQEcL2QBFR8q++wyexhkvRsERszaa6NyuUaQMwWpTtSOcc4Y0GuQ9UC7w/2ZTgk4U6f6z1i2AR64c0VJa9BIRLfB7BnsYMJzpJhCvkV+dFYW1EyX/vf/9W/wEmrzK5nxdhVD12Rout1AVaihXsE4SWAGQ5tcfPc0CrLhkGOUuxt5yCYIWVJuIKxKG2UUxlakuxW7k5mBHhak3Jw4NhL601d1dzF1L4oACyVmKlsPdHcdB04vSYBr4LhiKKMQLWpqxljowYEhbB9sA3CqMoi8v9lkJcCdgolxEjY1rRj91CWDMS8ROauzBbrakv6dtwTgm120mIDIglWE8EmaKz7ww8cKOgGfnp6Qt1KgJZgWd4MR+wKDkAT2hmgSB8dHtorr3zFXnzhObt9+44NyKxsFiyBAJ7LIFiDXgDQ7gQVILgHtNI2kQaOFmhSfu0lE2mQHkw5jez2PJcHzdNaGimo9jRwKXYqbXW8pa+g9HVVIGEXMLnrsVin267Ml/9WBSfiFdXHtwKRyCDtePun7tsDg3Q/ac6qp68bd2RxHIxJ7+mLAJZ471gf8brYtwI6PKsZu7YAs3z7FGU6EliWL5JqsOlQFNgPxsnGZmAEeGZWrkLoDRW7nHsShlUBr4fdcSB7AgB7sImgvQDYq9ouYhCkQCWuJYCGCLLwWQBEuc48aKdNQJKG+sKyp9G1mCzopOMvbWyUE7PtnYMFDiYVcH10d/M2DMG0pEPirAjcbYBqu1bhrr2SPg9zN1tCXFybpXRWvCnRYimN4ioombxJdY2l77ELSEvfK/TRCtZe0YhLthVgJTJ/EKJGhvrll1+2l19+hRlqNAb7+ONP7L333hE4YkbNlK997Wt2+/ZtXjPOkIcPH9ovf/lLnhfIVgO4jHMuBZ3iTIvH0r1YsLz8vtMzAM+LMYr7re7jqt2ItZS+bwG07NBrS68z3jv2N5ubBGjzrD2fgEss73IWL9n5ru0HR4SgnJfKpuOR6g9W1091bSgmTjp2PmULEjkFOITQ0HrGeor7rrJYA8zBy1JgPa5FgCNHqIg8v8i2cc3CoS2Cci8/p+6VGDVgGIY2aStvF8FROtepLSzWvrOZdX4mgG4yTrSaDNZUypquI6xhfIUN2UqmOlsXf9e5S9E33nthc8BYYPmSkgHkFHkGPWwt/D35ErK9KPWN8cJjCEbEvCq/CIZspb7Kv8Ua0j5Z2nQ6ISMIfh3ej3I4Xk4erCI4slg70ObGfQDUxH6G44w9HO8pX6VG3SZcExssOeKOtc0qn0RjjGXjUc5VeHHhHIARJPvG+wR1O2m6kc7DLv8h9kv13I05TM9gJc99XTn1ksAKG6+oLOv87NLYvZ3hOliL0huMNSagJRxhh695zrmv63ppcTIymfPcbSZ0mi3IXWANz61Vn9tik9vR3RdtUW/aaDKnfwkmJRlLGK96btdoErRZWnszs9nwyibjG2/ksiSLEMDG1t51pik09Qt0OEmsIH7QkhG4qnFH12cE8dvJIe1trdtUN4tjDpubsDqrcURU/mj+Eu3BApCP9V02miiXsh7jMIMR1ATr0qUoeO1JFt2JCoWMFe6fdgRsnkyBHcAknl8iFeAs63SgP1mz/n7P9vp9azShxwafB2fx3FbrOcHK8/MTG81GNpuN7OL6wobjG8ZhAjPHljV19gwnQ7KXMTYAtHBWYq/Bz2g3zXpt6KmBnchRtQ0ICawXVKefGcBo+iU57x3NoVCtFR2fEYg2b2U2mSxtMsH+Net2YKsQwCMuBGDBysgiBkKcB81Mlr17V3nocmKdT6eQbDFrtwDu1mw8nnty2LXr/Dwjg2e1tj7kcjzBTUAT7qOzF/F6dCsHaxMAEGIcsDBRVo7KjL0+qsf2WWLb76Fzd0e6m0usq2g6hAZi0I/0OCz8WOhnblUcaO0FgM60BQ+akL4AIQBzDjkBvVt8uYdVsMJhpAHa0uv0qYgKIdwTAVY0UV0u7fHZhV1dXtnF+bnd3FxTb/XW0aGhwpJVhWjWhOZSh/tMLpEhpZm2DdZFltlwNrEHTx7b2599YOujrnXvHlpvb2D5qmbNxdoO847d7gzsqN219qZhGbrTA5SmxI6k2FhNCCIQAWxVEKL0FPqh+IYuLrpl05ZAw6/bs8HggI8/OjmzX/ziV3Z2fkVGd95qe6LDR4hYgzfp8i7IYkKoQpHfSSNNydx4452iVZkqmJjQ8r4UtAHFTISf62IAQsNUil5kOFU1FThdpEoUbpcEr6iTFmED+rlgPjuGwVLx0i/E3nvu9oH99ve+ZT/6vd+yXg9NmzZsqDUeTW0ymlm+ySyr5WxgdT0e2+enp/YHP/mx/fTtv7HVQcdqBx3L9wCIoQFMy9prs9u9HoHLrz33vD13eGTEAWcrlkhTD5Yxv2ft3BbuJquUwOXTftI2cYQjVmVhOu5BSLjWMOpLQke3VrPhySO7fPi53Zw+stH5E2sCtFwvrN1Ys7M4gcv13GoodGlApmRpi/WCpeJqQuc9dBNQuUG3DqQJMC7XVueZL6mSDTASlJq75i7sBFjD9dXGWlnLmvWmLWYLsjCRIFhMwT7vE2jEa8H0XICFCH1SJE4Xc2pVrsD+BIsRzdtQZeW63AL4Zi6HIbkGYh++dxGXTvB5q40122ja0yVrswUgE018Oj0+hmoHAKhZs0PAvwZcK0ejuJxl52BpsnycZeRo+AOmc07fQT1OICMByR3HtLyagfIXLsnEBnWezKkhOVEDsC6GOzG+FcrG1WtF2Ji+A6dGMiaqoNm3xmUaRZQUgB8JSwKhvqcUM3sHc8bK3scGLP7f/5f/zUaHvNiOATAE2EitAxdUZkdNT63JKQoQTTT/WJjle4iRSMcj0QOM9SsqqRysspxczKZgQ0b2IQCwcO5SIKS8/mAjlp2MAoMpA4WgM6fgljOjOVneYY717GUQI4BFC0vjFEL9AlFYpull8WkQrkxdAJ/l9ZV72AFeH/8YC1F70XHPtQhYWlOW+hCEZPZTBlz3Jwo9QUtmbVTkwtJ4CvjObTSZUJcSGXp0Bsc3yr6HI4CVYy7o6BKJz+v3BvbqK6/YC88/bwd7+wwKkPEL1hOR8aQhSawJRVvIIEpqAKj7HIg8nyvwKfQVSO4oMlJl8xMvoi2yZlFeXg0G0iAY/05B1HAA4jVVwCQMMgxWKrC/5Vn/hr/s+owUMKheS2rI04Cv+nHVwDb+HtmOFDjYdanpdaX3H0FA6sBX/56+Hxtl+X4t11yJ9BZBd/Kigh3hNiY+M+4Jc4VDKy2TK2xLEvHydQxdPMkSE8dtinUPH0KBDxsEcGOUJeDUhgmAkDrtEdjgdb5nPDlSspXRn3JjazBG3Fa5iypX3sGCKihb1Q8t7CFYMkknVAb7KJdygFJj76LKRUMCNZSIeWEeza8fh7D0jzxDr7DJGQfStmWY6rY6nUuKsCfAYrrGGCK6rYk5Lfen9GAiMK4CIvH8olTRPzS1iVUn5qk9WdiCShYhfFV39ArwaQsMUQd1NjNgZ+IZmeHf+Po3rd/fk1ZUo2F/+Zc/Z7Im7vX4+Ni++c1vFk0GsEJ+9rOfUQi/2xkUh3TsZ9x3CjQUgUZSgr3rvmJ8ECDG/g2pj7ifXTYjxiw+swQlSoZ0up/TeUjnLtZtlKtxxfhaCHZ0NE3B9QXAjb+lYB9eVzZPK9dLep3BiojzOWVfp9dEm+2A3C4b+bRTXHaG3jXG6dqM64nxSH2UFAhO5w/gAJuyJSza1D5T1sJ9FjATyezzvRdUGzhw9GPyTBqYCKp93wQTMOY/3Q8xvzgnAcKlayLml3O2BfKWa3HXGgjAXGtdTQW1H1Vq5PnBkp1AFjsQTdlalfVK2zL8RGF+AjMBgigh7BUfBFMVCJJl5clZ6gBKYG5rbKtnSeiXs5KVJbYAZFR+BN0lgas1shTu3rnD0qHpYq4KkcWCWXk8huednp6WWuZIDDVUBYT7IaDsTVa0BgVCBuM9gG9cXwC6GN/UNhbrlSCygFrNT4DNAaxFk5kyka773maspOuQe3ULuCxBRzV+LQHU4XBkYChNZwB3wKabUbNQOu66T3dhC4DNiUvOSisT4rj/O3ePCVzu7ffIpsPYNlYTmyyMDQk6+7cMfVfYJZgMXd6NrSyz69HUNuulHXbrNrw6s+l4qPNzCQkPsNnKBlFlGS60xXbbDBbj6wAAIABJREFU++r+D0ASzEbQAFObnJ5xxZnp/jf3xnpb/ileW03ihM1i2XeSyOXzncVaBVnJ/uM6QsAqxqWez5n0cgLvZMy9iEWifUWdNyqwonGCKjpi/ucuFwX/ncEck4Zm0PsCkw7vs1pO7fBwzzr9DkvzAZqiy/kEpeaLqdUaNbu5ubKLy3MbT4cEMMfTaxtOzmy5nrA0GwxxvD86k6NkkB3KwdaZzV2bzf0Q+PyQXukCPJaMGFi0i8XGhjcoXZV/L4mxTGCzSwMoUYzu7jl1Ntf5wvb2kARAx3Qwc9R5HHE3NNgQt3S70PSsk3GJWAbjyZASLk7BXgYPzYHjQkNSZd7slo6y5JBjic61cwRnqMZEUg72DganbuslgEc0iu1S265Rb1q/e0BWJprl4Pd2q8emQShBh3wC9UO9nBRsLACc0MdjF3TqH4r5SSa7d4QmgBm2FU3SNis2xooKEtr+6PDM5zWsBoqqpPiCP+9MQzTHctvioBu6iUPmCKDkeDS2y4sLu7w4Z98E2OUBmJjHx7a/D71Vb3rrZ4Kat2P9zOzRyRN7+/6HNh1k1rpzYHvoYA523GJjB42W3e7ssat4vjADxzXH/TIZEgxo4XvS2wPrHg0Pl2RozZcLMjGvb27skuXuN7ZYQruwzWZfw/HEPnvwyK5vRvR1wdBEY5oCn8C4RrNMn1eejYZ1DHscY1zKQxVVVwSTJfHB96DN9vi+OF8Li1xWyISsDQFQlc06z9Zp2QmpJhLKMvZKhrk9IaYBgMdJXpBlwFqFTcX0QjLi7u09+53vvW4/+uFvWbeNOGllZxdXNhyObXQ9toPuvh30Dqw/OLCr4cg++uwz+79++mP701/8NYHm+kHfWgc9a3WxZnPL1ys7anfsH7z6qn3j+RfsxVu3rIn7wb7EfoCczRr73isYyF7m6igkDorzmgB8KbnFu96y4env27Z963lOFqGEBpJLYPpeX9n4/NSuHz+065OHVp9PLFtB53JlrTqMBIDLhUG6FmHfqgabtKRusFKQJQmJ8TFYnSxJF3BZBwHG9xbBeswBzn6wWal3ibmRBiXyT1jPdSCi0JAGi3CGEv8m2duMO9FzAA2NAQTi9dimuGXsV4CHnba1ewINMbkAC8GMJksR7EvgIh6riaQH4H9FAg7IY9Cfxb9xvuMbwD/0haezhbW6PQGaDnASyGx1CGLCTuO7BgZns80GzGBWA8QEmMou5vgb9mWzaTkqwegDKXkmjEmSTrDLcN9g35gMXUs+SL1jvHEiWOBkf0OOZEYCnGxQ2R0cPgDPW2dEsxm4N/uG3AmwL3wRO2QSSp3N8ZPNvbOG1f6n//Y/cxsYQa4cGDF8ollP2VAmnP1wnlNHIR4L9FQNZCql30lgJwZLWsZSajqVoKgyU5GFCoc9mHupE18NrLQ5ttlc0kuUgS8Dz3AI+W7OIghQVfYm2DbxUyClwMEIQMLZCXHSlGkqFLoEhkuwabs8vGh65KVnVFqJRggOWhRsK2aSlHFiaR4dZtdjIRAnmAWoNcDJJycndORPTs/ErASVH92jZjN1k2NpZWhWHtmt42O7feu2HQz2SGMmiJwEc3SsHHCNeRHeG1oLAoIDWRdYGWL7IVzswHww3VIwha7IFzeBSMGXWItpiVh1nW4Hul6qwc8oS82qa/o3+T3uv/rcavAbayQ13Cmos+t+0r9XA/4AjtLAugimEoe7PCy32ZS7QIFnPbdQhNkRYGwH0rqCFFyp/j0NwpXR2e4GGgwgfyff/n4QMkqKfSNwkl3OqJUFe7MR9d/3AO1RwUiSA4FrQ1lMsN48Ae6gn4N/roWSAxhEkwFnHFVBuxRAftb86fOkD4Kv0ISjRh6vT7ZBJU8Vfdgo3ZCv6kFNZHGjjK5kzYcdLJtdlauS6y+UfRJbXNiYgmXnQcCONbRrP1RBt13ratdZUd0HqT1P13G6b4PNr7+HfRRrDOcJmhNAdxeBGqwMgqpXX33N7t173pNk0i395S/f5jtIYHpuX//61+25557j75im+/fv2wcffsDDOs+Q6ReTVtIY3ogg6XidrnkGsM5si32Qrg2waAQaqVkB3pOsr4QNF+8X45CCpTvBk0TmIT2T0rFL7VRqM7g+g7GSyJswseCATDVZGPY/rrM4AxzULbQDvXIj3n/XNaRVucWJH92ynZtCxqcOua0y+7CBMZdxv9WETOof4DlwkMJXSQG/8D3ifsPnCfAqzpf0foq17SwrAb4qdcQXzs4FpQek3VY9L6o2frGaF6zA6jzFffH6YOtY6rvNIk1B2RRgL0twAXoJxA+Qn+9BUAlAVGjTyS8owU4HclSZtw3qeIKb+kl+jwVwQxlTQDNV6ZxgYiQsJA8g2QF2q1WekUGESpBo6HP7+JjJ1PPLi0I3FmxL3BeSEdjXADFj70K3CeOBx4fjsYNAXmboZXpuoGWHCdCqfG9rjqK5RoBw3sG3kFKSaWLyOfZB7Ml0/tMzMrV94R+qxNT9LDbGkv8E35Ldmb27Z5xpKDObzZZkYKKaRkkmlSXL94gguwS/ZUbLpDjcSejQ3b5zRHADwT9sajuDnmjTxgAs7jxvxlLcmi3R2IYEh4yNNq7HM66NW/3crs5ObDodkd2yhr4pGTVuubmZFfizC3ClEU+4GdrPoSEZ2Uyc8SUAGmOX2tjU7hZ7ZlEyk2NflDGFN5JyHzVeA0AvLS/V84OFVcYX6WcHey0oWEwAUPMUyQJVK4gRJuBSni4q2qKSQswTzbcDogUbTOtBTG4lEjE/BBpra5stZrZ/MLBbtw+l+byc2d7BwOoZYoE5SythX05Pn5Dld3l1YpPZtU2m19TNXK0RdI4JCrfbAPjnLNsrjiYEsBuzvaOWXY8QfJu1mljrsCU1MhMxZgBKECNBgw9TiHMY/j9mE7ICkxmC8iX3COIEMKxjzGfzteV9qkVYpwsJF2MZOoJnxLXwbZZzaUDyYmBbsIbA7mGXeiVOAHbiC93Y054CqoqR7QQwikJVsEAhe7A32LPlHKXoY5WbE8zE5wDogv3OqZMJABNdrtFQJstwhqMEvWftZo9VGs2sY416yxbo5LFCww+w2IHzY4wAwoJxKpIO2IbQWGSzVKwNr1YEQlskK/0cxJgqQa3zkOAn9Plcdo03jLOnVSdbVyw+MVivLi7t6hoA5qWdn53ZJfQDm02Wae8fAgAbEMDAtaA5yHA8sidnp/bB489sfdS25t19aw261q03rbNp2F6jbbdafdvPupYv1patUOrbsHwjRqcTQ+VxemJL8bSAefyA7h5mCZqdw9HYEzBzm0zndjMakW05HE0gvECgVYzdJddOIlDiTGXMuUBRaRsgLvDO8EzQRg8FLzePUuei70bZfM6RpCJeCBvENYrzjcwwxN4ivajhT1QZehUf7KL7LFHqGC617LE0bzFOONfYDIzADZrQNOzOrYH94Ptv2L/7b/3ANuuJLRYTu7y+sfkMXbE3dtg7tMP+oXV6AwKXH376mf3BT/7E/uRvfm7L/bbVAFoeoiwf2opNaywXtpc37c1XvkrG5Yu3jq2DMmGQKgBakraPJKvAS52/kr/gN6s23Ya600PkKGkAXEx66RRpSXqzpOJh/4fWrTRlsYchjmHTia1HQ7t8/NAuHt63Ddjh87Hlm6U1kayyBXWT6w00DmatuW2QfyBwCZi1xBc4b5ypmuGpMOd1+LXe2Z1zhjmEL0StU2+Wg+QDMiTI+2F8sP9XAkGZAMN/ODedeUvdxxWarC1tCTvv+tQARXF9tSZkvlrU7QaASRvFmEIaz2JdQ0daTXN4nuC9edZInkJ4Fs7/jc3mAjInszlBTKyJGdY+GivPUWaNM2JDRmajifJzfEMrs8lzGiL/a/gQKJFHsiHASzbTakrzFv9ut5y1CfC1T1sl4p5XqXoiRk2vvXKWdg4yhCsv+V4SvFSToQUlUpCIZvOf8aQANiFJA0Y4xgkAZeCD4eNj3OiL/av/7j+vVscm7MftxjrBKAwnORx7LmQvQ5YOpiO1HoyngVPqTKRBQxmcRQfsFK2PLMW2BlC6Aapgi5wIB2BRLu3ZFdoQDnRi+AuAU4CFxL/FRFC3brAfmwwwqxn1yLri/QOYJA14Oi0YKVFyn7JlCidWUZKMfCF4LyFTdgwHEp2r7Jt0W2hWNluGTpEQNmbnQAqloqRkZhMi3XObzkQFxkEAJ/bx48d2M4TmyMQm6P7EjpxwRsSoxfvt7Q/YzAIdwdFsp9/rszQrw2HtVPoACjieDZRflGWuAnRk7Lg2XIxanVqd6VoAkwKEC60SH4fIZytIdb00Z5hUDV44q/H4bvDQARiPhrdhu/Idk4/a+ph07e76/PQa0jUY61wG+2kmwbPe91nAV/Ve030UAVWsr5TZ9Kxr3rV3vmgceb2shtp9L192PzEOKWAZ9yRHLAKpMhgpxqIw2B4oOxsRRp1aPys4wF6WAm0RJA4J4JcNP/T5zuGloycZhlizJUDujiI1xDYMslpkIDxddlmdg/J6fW2nB3tdmkTs+Ip9XOkizblD+a4/zmtNWFVbwIqzmUqAUqV6gCRJ0d/S/y3XnxwlHepcM4XUwvYqCdAt5nRr/SYszni/9Hnpuv+yNZbujeoeSfdSuq/T9VN+lie22LEddljg4nw+5SGHAA92DYxKfEHgGcDFe+99QLuIL/yOUvE333yzAHMm07G9/fbbdvrkggwL7KsojS7GPum8HPdbBSN2rZNgzuB+AszatVdjb+N5wQBLAZRqoJ6CpfH8NDBP92k4AzGmAZakAX2spar9qe7nYm1FdOugeLpG8O8UZCz3vAdgSVIsXlcwj5JS6PR90nUTIKuAHYHCeG4w6NJ7j3HfZbd4XiWAdIxLfFaMsa7RtQTTRn7eyEjPU+BMxiqDdNfRrjRrSu+D9+ddm3UGeqdxP0ukXRvGBWWU5cqJuY573j5PvJw3kRVAcKcxVql4Ada6flW8T5SLy254xUSx9svEMteLs9IIeEepVkhfuOb1s2xnuYeAE+gmy/RzjQx1XCP8q/FoRDuGkjpaM8h6IAGwRGa+TkY1QMsQdMfP2DscF/fZEDQA7KRGWqxBYpmlJmm8Lny8rXF16ZIioNvBGE/XEMsS/TnpfggWdrrn5BOq0ZWa1cRrXWIIoEroyGLde7IaGp+ffnrfwMREgxIAnQo4VHnArrx+5goADwkoaZKjKc/zL9zl2JGGwwZvM1vXchuvanZ463kxLtFcZTlnExeea3mbzQoAUrVrK7s4fWyz2dgaDBIBiOOMK9eruiZ7bEYa3dNf22tY18lxSDq4bc1rhZEcc6o9rUCQ454k3rlXXZImfE+tEexg7ZGtJHFU6KSOY+JcRhU+0/jUl4Y3gp7qZbPK6Czt+ltssNNgVKxVL/c4yvw1LmSIFVJUWq8ACwmCcf5Rlo2AcMizsNVtsbEPACJ0NO/10MAHmmgKgDudA2lU5ujcCmbPkN+j8YVdXp+wqzmArvH40parMZmLGCgE2CprBhCkbuEE6R3EUYK1TlAKMQfOVzAb8RgCaoBQAPvQYEKgDYLwGd8DJc0zJBaGYwKXmIZWC8+vU9MRfguaF7W7ONsTWR4CY4Ky8B/K6KdzJAM3BrldArv4D2wrwsRm86XsHuYLCgZYm0eHPWuheRIDai9xhnTaQvfZ66rJBrYdgFES8MEEogZc27I6vlvWqKFDNpT7mtbr7lnOv7WsmbXJS5zPoBILZmeLunVgEoq5iXsS44us0uK/4JTqXONeDvmOAI7Q5Ag3gd9z+MYL+pECOgEiYJ+C+Qmwe8a+Bo8ePbbhGB2rN6zUAzgQIAbeBx3MPz793KY9s/x239r7Petlbes2mraXte2o1beDrGutVc3y1Yalx7WFmsZJltbXPfeBYgitY6xo2QVJbwgEIgOOhJs11wQATMSzk8nczi8uSU5QZ3bMKeJhlZcD7AjQcoROyAtU+C3E7GRndTUAkYa9l6CiGpF+eSkVQkYXd5s+g8kDsuDASnYGJ64Teq0At1xTMWZK8ilxcimW5zf3fpzlbveSRHX4lgTYQWKo1+z2Uc9++3uv27/37/wjW85vbDy+stFkRhLEoLdnvaxr3bxrWda0m/HUPn34yP7wz39if/jzP7PFoGW237Hmft/aPQcuFwvrNxr2rRe/Yq/dvWcvHB1ZHyAVu2yDDd8gcEnKIBOikWARQB60B+AjUQWr6guNk3xOrzgoTLm/TxLHlVZeayLKu1XKvbYG2KfzqV0+fmRn9z+z9ejabDq0zJaWE2ZbsrM4bBYTSwAtM+xpAIZp/w+P+cC8ToBLALV1xHhe0SDgsm5rX6v0gQlcQpNE3wQuyY/QTzYUSrwT+preDRtawmiIBoOCIW2g2RiqDdA8FWspqxPXyZtoqIoKkBpBT5L9cE04Kdzxke/gLEVvICS9XklDkKiTAomsAoJcGkBCNfGZ43shYg8eA8sZf6cUIOashq7sAjKxrlk6X8PvKL2v2xLzCyAxz1h23u6hVB3NE1GC3mEJOr/bXdoygphuyzCGwohdTiV6WqxrZGfivAIjPABMEf/UfCzkcNZLVe+QsY1z5n/57/+LTeo0h9O05UjDaSFQJVqoypRLIeyq878r0CwcwopTUf08bIByQ8g46/ft7GoETvgZDYAE7JUl26WjJ2eHXXmhrUJWVqlbqQBKhioc+GDvlCXg0SVVjuOuACyYlsHgKYJIDzii5Ko02ok+lJfHC6D0Lp0MwqUfgMWNsgSWkGdNlYGjFBJaCJOZjcZju7i84iEDZxWPISMFh/z07Iwdn7BYMXcCdIH+N63b79r+/oEdHR/Z8fERyyrxGQFU4kCHXglOZ5S/YR7VFARUX+/w6ExSroNKx0bOn4sdPAVURuyVgHtxYBSyIBWk8WlAI46XsgQrgpKdXvAzQNAyRNKrdgW01cergXAZdJXg3i6n+4vev/r8dJ3H5+16Tjgy20HPs4OA9Bp23cfT9+/uYIVl86wxThlfX3S/6fWm96D7dsZtkqmj3heTDxvqbdIQU6ND9TNwagkXICPmehkF1hraVb6mKFngoAL3XLroyG6BSDzKlLQfirKeKP9S5Ocggq+g+LCgjSUDxKxs2jQgKXmWvk6AIDoOg4Iftq+Yd3a+kzYIHisSSglgEsHdVpSYrOtnre/4jG35h93ldWHnq+sy5rS6rtLfq2dOuq9j7cS6SYG0FPAo15VPqOv04b3AEoIdhqYaDj+U3b755t9jqeKgv8+z4MmTU/v1r3/Nv+Mz2u0Owc3nn3+OTj6YKg8ePLB33/nAlnMrEld43zh31A0v0UPbwWJN93AshwDXAijC42nJuAD1Uh4kBTrS/RTjmIKQMS/VMY7rULBbNpGJ56fjngI0KSiQvieD1ERyIO5F54D+Fuswnptew/b6KRsfxRjFmZ2etek62fJRErAIzw8QM94j1mTce1xb3HO8l643WM0lkJf6L/IrlFn200LMl+rZt9HaoEO7Wlnb5WRi/oo9mrDTy7lVcJWWsMY8VK89lfuMMU3XZDme+KCyuZQ0hObOJtw+aCnfUWgKFu9QJHt4zqvNgEDeoiTWWX2Ov0jbDZ0qoVsH6Y1qx5uyYVJ6fjIYZJm6fE5+sYu7rpNsQwawa9ro9Up7GF8sLR+PycQEgIdqE/g0YGHjG/8OjUzYZAS0ZJ5u1gzmw4+rlnHH+bTzHPYkbJWFG1ILqd3CHUQFwLP84nKOsdZUbsv7TnTet1m1WrdkrTAQyuzk5MTuP3jIZDbkfdBmQAy4ORN7KEsMFnN8XoDCL7/8Fbt77zZ1FdGsB4DNajGx2dJsUcusv3+bQc/R4YEtZ2M1dcH1ASRd163b71l9NbWzJ49tPp9Yw5shoITcG/vSD2Vykc0RSsZl9Wyq2rG4Vr1UQED6Fedh7IX0b5BTEojg69dB/EhUVM8syiF4MjAARfrxaIyQyKls2eT1xhpshhUli4pA+ZlkfHmjFgIZvAOxm2pgkOFMj+uLxH7AmLSeDkIV/0RrK8vrYPdB8A2BLAK/uX/exiboSu6N6LhVgd2y+ajZoP+cZeg2DFCzj7LHtW3qAANw/ujncjWz8eSGIObl1bmNxmBmXtv1zRPLso2aBtnSZaagO6reBgiYyZRcKDHVHzSsPwB7BxIYdRtPVCas5oNiB2EuoeWH64H+GuM06NsSdKzZcAj5A2gz1ggAgEWK5olYI+2OSgyxvrFeUZLMwBc6cU39LuBeviL2wJzKFUiIAPBDsK3YMAdphSAg1ouDa67FD7vHyhj83fAeiIs2HP+ad3smOYal5wKDqKFZa3KewMjMycbs2N7g0PYHB2wWNJ2tyUIFq5Ml6daw5XzFslRooAJ64RyrR7KTWwSWBOueWnRexbjGeiIh0OMy3CrZvrhWNSwCwALQC2WdkAu7ur62s4sLOz0/Y0yJuYQ2381qbItuzWr7TWsOutbOW9bNWrbX7NhxZ2D7eYfl46113XKsZbAh/SzF3g4WHJJRa1LeZNfJIdusCZrRR6Df7VJnrGjEHAeoCf3xJTupj4YjlzcDEWdGlhnmDskZzBnBIbCzwGxjo2AktNDMCECmKmxg69nIyIk8+nwxmWHzUIk4AfOPwDfWpMposTsZb1BmpCWgx7mJHgDruPLwgCkIN1ECmSDjAKStQDj5fFwXfVdoLrMp7sqODrr21t97zf7tH/625Q00YRrajE2qenbn9l3L1pk11tKNHU+m9vji0v7oZ39m/+9f/ITA5XrQtnyvay1nXGarJbvBv/7ii/bV23ftORCUmrk1EeugwraWWY3gpTRhcY3yQwVcBspP2+oQM62SH9FhqwNYlpgVfInS1mssIkYWcKlyfdwHJEWWVl8tLVsuyLg8vf+pLYfXVpuNLVsvLAdoWYMmJ+vaCV5K5QEs/IBWdX2e/uE+bRC8RNm3mJcZWZQMJgWeUjFCGpm8RLIG1awIC5MsSwCWLDmHnITAS1p3KuNFuTQYjyCHzVViD4yqlVneQbl2Zo2mWL9IKAEdod+Pb1+rbJjsBBNqYuJZwa5GArOoTi0xKYaurm/L7uLBhuT1IempXifUp/QmRLC9aOSHcnOAhGBpkrEJwJP2GOX3AOah/4nmRZLTQepoAduxQfMuxOHS+QWI2UYCoS0Qk8AmQM0C4ESJepuShlpbXiHszExoiFJDGJ8LNikSFtibsOFgblJjWfa59r/+i/9yI5ahd+hzoDB1ZAhWeafwCEDSAGLbMUiy1lvuRGj+6HPwhWAy6tlLh1udzcuy6igtUmAXqGs0scDPcETpAPnBpIxKfHuNPOi4yPZRZ6JaoiTNp+h2HuVRajhULpDI1MTn4LqlkxFaNqVjAW2IKAuRtocjxhBG5kGpUvkAXCMwYUYTE0TRfDlJFFtlhgedCBc0UqOx9Cqvrq7t4vLaLq+ubDQCnRyOgMwKFiQcd/yE9cE1dHt9Ozw+sqPjQzs6OmRpBJgJyHaSRUnmlsoWRbGO7HyUuLo+Vuj/eACHzV+MRTAXEqeyxHSkj/qFX5wfB64KsFsgZZQL6mAoNUPi/XYF7PG3qmNaXoMb5R1rNnVKI3ipAgsy3k8Dls+6x6pzXr329L12OdXp56V7sRoMf9nnb42Hn7Y6hON/JStWo6+9mwb66fjEv3cB+9VrifeIdb89lzK4WCgEIx30w+9wRAFWIgkB8FLZUpQZQPAkgtxgJ3jA66ACGEDU1KD2qrNWsG49v8rAmOtYzbFwoIZQPzPfybpNA9k0MK2uv7gvlgw6WJmCNnQMYkz5/jpweU2JNmjMbV7PXWt3bY1WyQraNddb7KzkCc/aI/F4NBTZBQ49ax6ra7h6RqRrLcq2wmanf0vXe7om0vWyvZ+TwBWODANKsU9h00KL8atffdleePF5a7e7zAZi/fz61++wi3gEu2Aaffvbb1i/3yNwiRK8X7/9vj347BFBlMFgIL03b/ABW7sLyEiBxCLQ3mEj8NoY69De2wWqscTQGwTFHos1V/38GNN0n8r5LPX0UsAxxjj+HqBqylrkObejZDzeJ9idcbaHbY5rjdendqNqu+NM3gYRtw+K+FsAQrvWYnVtBwhfXcvVz4/xjPtM997OveUNY8IXEOtANovdcNmYUP4LfnZQOZE0MUrnrQpgYf0iKRmJUz1X567uIzIjyq7LToVGV1mhIqYNVwKvQ6wP5VsQ1MLGaQ0rwRh6lHR0PZhUqapsUQlo6wzQ69RggPbSmexqrKGEN/VUCTaiOQpYmG4HtTgUXLjeEaEAZ9PhnrDmo8qD4CcAxqV3KPYSakQYAMRwT5gL+GxweOH3nJ+eKZBnSe3aoKEE24Outrdu3bLB3h6DUTCR4B/hXMHnkR3vTJzYj7EedN9phYCzEQrZo6jogS1SQB57ka9NNKF27Qd8TtgjzEE024m9xfJfdCSNrrZJQgq+MMvIMyRsFvb5w0dMaNfqOcX+8XjszShh1D4opS0AyGBsAGSBoQdA6OBg3+aTsd1M5raqQx+rS0ABxD2AkuPhtX326ad29x5KyFvsit1umF2cn9hsPLI6GIfYDwB5nLGre48GF8Fe8UR0QSrWmosSz227n2pllmcA13E0ykCg5/OCzwvgIAX2Y7zLc8c/hVtuY6u59Ih3nVWFrS6koxBYouQS7FLXvnUmpxppJj409gvGvUhy4h8lSUN7PmKVVEeY6U/pe0YJIaQdEEzTzusNCQaj9DLHmvAmKWwWJr15gD1ZNrCs0ZGOLUsUUUUobV6U7GUZAEKUawO0wb41no1WX9iTJx/Y5eUT6mZeXJxSLx9gI9YPWFCjyQ0b8qw26AyLz8J7g20kXUKUI4PsrcoyxUSsnAFwmENCxbV7UTZLdpKSkDi3GQtFsE6AbKPyQteo5VyjS7PrbOIz4gxkfEQEAozIFvXa0NEZ144AGYQPSE3m2ca6PcghgLSBJNLG2p2aNcFOZXWHmguRNZokrsiEoi0KfZuqAAAgAElEQVRS7ESAC+wlamACxAGjrmaLOewDmHP71u8d2maT2XiCDvL7fOxgcGQ5ytEBguK1XCjo7p7ZbCqZAOrYgVXFLu25Nw7S+sVab3cBFLheHPSIYY+KXl0C6VAOKh05dSfFe11eX9vJ2andf/DAHj95YhejCxs8f2j9ewfWHAB8bVmv2bZBq2MHnYH18rY10TwH+qRgYlNX0Nmv+PyaoEv8XLFeV2cYGXZI2HsigecggC72axBAW/RqoNyFfqevUpxn8I0kl4D4F7p6I/x7OrUpOxNDV1UEJ7BbsU4giVYSnlRSD5YvSUdYB2R96d+0J67RCsASkgZXV1dsYgstfcmfATCWFILOzmgCJG8+iiRERFpaB01SUA0EJq8zQXU+a58zubRa2sFe27719RfsH//gO3Z82OWaxDTBhz0+vm0ZAHE0v16ubTyd2eVwaH/8lz+zP/jpn9ii37RVv2UZ5qvXtm6nhdVu/UZm33npFXvt7l27s7dnXWAcYDmimR5tUoPfAVziuoK4UfpQJVEjtJJ5PkZTM4+3BHR6ibPrZhYaxYUsRlQVOHgNn2k5p7zI1clje/zZxwIu52PLNmBcLik5g2+wvvldR0Mp2FKXEClIKOIrE7hEObSzLhvrGpnBWHuys0jYAKTjzcpdchoobTw1MbFe9V7wKLw1kUrHY627zupshvU0lU2hjunG6rAbtH/66fmHoiSaGpNI6oBPCoCb+1tSBIy8C8Ig0FQ/+/xSJTegey3lEL17PRJpRYMq+KACL6P0nL5MgJ2UUpQNgKYmbDHJQWs1ysFZLMIQwP2lzVcbm1NWAo2Jym/8jmZFfJx2PrdWu2dtMjM7Ym0C4KTepnQ2oe2KZkdMAK3hl6K8HCXwAOyXtkApPBoWzRdW+5//+X8qjKKStUyd+GAwRCY6dcKqAXvqpIXzlbIaUgc9HPrQjIqJiQM7DhqJd6oTZDyWOjDVALkAYcmqLJ1tORm+kJ16qzI9AaI4vPFZEq1H5tA1MYqGL6jZjwyhByVetlINPAQyyAgheAZIW5QEuqh9dAyN5zGb7gFACdRIqw+ZJmSWRsMxs2IQM76+HtJ4glUAgw0wExMdpUDSvkRWCOUXfds/ELMSXcEPDg/kYGCdF6xIh6zc4QnWJbuLSjDTCWalBiAz9h4SFQauKGUpAa5qMLkrECwec/pKaGKELlcaBD8rkEwfr67p6jov140yPsFgCAd1176oAinVYPg3uU8FPtssgbjudP/EPktBkGe9rnrf1esqxi4FgT2LIybAdsJhFxiieHn7umM8dtmPuP702p55XUlZtJwXlGJonKjRxb3LFcZ/s4OZyxsx9E3YaQAn82hqxfvSORSMKPptLh5PNo8DlyyhTphbdIy2k6Jby+7L5iK1S7QHCAwcWI1xKNhEFRA+hpo2K2Fm4veWd7Strpkvu5507L9sncp+OdhRKVlP/xbrKl0/cV5U7z+93hToqgI46b6L9bV97QHWpix8rUuARbC3YJiIsRYB54rB11tv/X06rQxW6y2Clu+++x4dRVw3bOKrr75iL7/8EgM5BHjnp1f2d7/4tY1GYzs6OiJ7nSW/dWXGaTe8/J7sBg82ca7sslnVPR7nX6zh6pka74G5ryYxYqyra6EEOZK6zOScj89IQdUUuAwwLkBMvH+US6bzla6F9DW8ngSgCXAgHY+4xrCHAQal9891wqR4mTDB31MmW/X8T+8t/bz0ulMgIgU24/GUORfXF/MW4B1LrOkv+AnoZz6eJ4kCBOzqcs81MVvIhyEjVOVuTOE7uzvAxWB8CuTxBF7hg6zo2EkjTI62WEVLZzVi7QN4E6CuKg9neCVMM5ZKknXl4KInfIvzjQ1CxCqLOcb94rPK+eHoQrFuq0lKjEesp2Al07lGB3aWFOu9070gux/hqOx1AJFIAjPBW0l48ldnqCkQ1jXxPtbGruSjydBmEzSrmVErX9p3AFIy6/W6bHKCShPo20F/Ssl0nDPusKNKxzUFQ15HIHIClgUZhZ3UvZu6M3/TeeXVxblWAaHxfpIV8o6eXh5O9pWXKmNexUQTeJvKTGD8mgBhHYhE4I/gA9JAKFk9OTu307MLspK4psk8k+UIzUb8G2y927cFXKKbNTqLA7i01cLGs7Vtcoj/9yRjhK7QGNPl3B4/fGiHR7dsioO5Vrd2XiegOby5ZIMHPBdgXqFxybGITr1IPAp8r35VkxSxH9XIZPfXLj+NttK1tLU3yvWXPj/We8wvrjeeG7FF/C39PZ5DOx5+R6H9poCSLBt2SRczCME0ZdJcDiAYqA5hlJVmW2dw2ELdO+wJ9FjJcyCwE6CJ5KbUNMj1NMkajEREWSkQthvljSR8IFCH/mIOe7LmmYmgE2u52WzbbepnzqyezbkP5gtJY+EbsclwiAYiV3YzurTR6NrmC5R9z2w6H7N8GXtrNF1Sag2sTGhQYp2xwziPdyUPYA5gJvH3Tkelujyn86ZdD0eS6vCgPRIXTGNT2krsb4CeahSk+HE8RunwgngKxqLTkbQI2Mi4zw8/GTNBQjsOsNbEPiLzLgdLNbd+r21ZjnleUeMV/gbBBDKApcXJnJUD8M0Ma1vAOeAT6tQtBSjk0JwDu3JpNp3C1qC5DZI0Leu3ezbo7lu/s2d7BDj3Wf1BLKQO0g6aMa1tPJlREgKgKJt3zGaWW4d7FPY/KvfAPCx8Xs6vtC95fwQYFA8DkIsGfiC9PDx9aGeTC1vmS1uYwDaw0frtrh30B9ZHw64st3YjsxYY4ji7PGFFv6wGfVx848wC69Kxd8TYYEoSy9S6dU5b8W8uAq+bpb8SvjxBPterjxJzl8IAuHIzntj59bVdDce0gayUIRdIZd/UyvO4jw35eB4LuAdo3+t2rQ+NXwLxqDRVeTnWznCERmhY8wAMp5RDkAybqh9R+kq5UpIVFIfrp9ZBMAEZ33iJMa6JPgUJSvicmTWztX391Xv2j37nO/bSi3fsYL9rcwepB92BNcHOXamhDLQOr0Zj+5O/+pn9nz/+Q5v1clv2WpY7cNlDg5h6zQZ5bm++8qp97d5zdndvYB2A2Wh84iPPZIiXIoc9llRJaCyWeJF8ViUtBa75mRI20wlaRPlD3oBNUkspuAIC3CipCXY19tRsPLSzJ4/s0f1PbTUdUt9yq1Qc3a+QFNksmFzBwZICl0qYBnApqDFz8DIj6zL0KklVpMwGNIIRp4lg4jbbO1+TfYqGNEhMk/noVx6YUnChSUbAOT1zIHwmXwvVKVnNGkXJeCRsXaeWlazwFQFciqFawxrFee3HnPwDr3Z2ni/xtYKvE70PXGII9wXfCXhX0Y9FzXD99HBJvvBhdd9MHMBOOUWffpr7Z1GlMmc5N8B9aMpKa5Pl587cJKlINQQswY9/A1lj0yCCm5DrWDOWr2WyZ61OzzodgZztjhibebNFmw9Ad3gzstr/9i//a3YVDwe/ZDpu682kTMNwXAOYjBK3cKSCWRhMQrx3vD7YL2UDm7Lk3F2oIsPusU/EQIWHEo7Fs4LvcELCASxLusyyBpiP0qwEmIhvOehR2oZDCgFHdIPUwsf1ox4fxgqHgliNZVf0YGKlzlBkPsvsuTsQ7jgIKFXZNQ4UgLMypEK8cXCjq9rVNUDKEUV5wa7EN8rBQaWlVqVrF5BKm3QahyG8deu2vfDiC3Z869h63R4dUZR2kPYdBPfCyXJwJ0bajWowNLRIwmhtl8jGS3YF3VugQ/nE8Jh3ep7Mgbjoa/reu55cDVzT5+wCc8Q4KNmaEVRHkBbrJw10d36uNs0zneddf4jx2XVdWu8lOyN+lwZZ2UyqfK1AtzLg8wmKZk5+j+oKFswbN1cpO5SGr4wI0/tPxyAya2Erdv2sXn91DLaCvULHVIwcfm5o40XDJASZMGzUTIVTK2eDTBRqy5SHqRiRCAakk6Kef/JyVOUQTo6XJ8SCdj6SQJyyvFV7WSUM6dyk9xTvWS0Z3jm/DLC1XnTYlKXAAZ4EcFL9jHJL4t7Kv6Z7a2uuEr3Af60F6k/eBpOeZrbEXonALe4pXpcmAXaNRQCXacAYY1x+9tN7S/cbh+42s0x7ZEnwAU5DrE/NI0CBhb3+xreo4auAR6ykd955lzrAuBacXWhM8frr37T9/b7KyFdmH334qb377gdkXDKRw8BX3fe064IJV+r8ZhkA0tLJi3Mr5iPmOnVGggWwa15jjNN9lyY1gv2I1wYgWT0jU/sTYx+vS0GqdA7S8zYej7kKAAC/k/lMbViVRVbtQwq6xropr8e1oNyeFtIMCdAQ48b78+A03Rea/7LEvsqqStdXXNsuW8eApjKGARoHkMugNsvYFRX/FttQfgJZIlyn0XxDQAEACwFtUXoljegwvdonSniCoaPAu9x7AabGnOr5a2onRZVKMDyjiVSaRBDYCU1MsBM1TynwnY6Fyo3kn8S4xXPT80iNskLVX7OR+gABiMR4gdlRtRnpmt+2B7pGAJ0EdxHTFQC221CWlIeSqPwTjjETE2JsFqAMSqPGIzIHwa4R+NewVo4mPNj7DdsfDKTvPehbHY4yA2GXJ4HU1Qo6gJImCc002nJW3KhhjkBA6MUF+8HZKZRcVoBX+A3ue/G+/Vwg64MsCABcCifh2/EZXCylbirWoG5Xj6FLLfTpGHzUM5V5gQnVbNn5xZV9+NGnamoBfWgkXQr2rhhQeq8VK3HQzKHZQhlbzfb2+mSwgevSaPdRP8ozuI3SNzTdWS7s4vzM9g8ObV3PWEaOUtvFDOykc9usFmw2sVpMxfoKXVAPoHDvmOdY72lioTxLgsmq+dV4hAUof+70McIeOYgftvRZ/lhq54ASBXAcdiG1O5F4Sm3K9h4t9wXuRc3dPOYCsYJgZmHdCrZWahuDdRz7KxjXhc8C1pEOG/GBimolrirOaQB7BP4c0GJjIJB/SGJAAImEn6/v+Uwag7OpTSboeJxbp7PH8j9KVjVhHwDmAfBHY5o2+wHgd+yHZiu36WxsFxdnNhxdstQcDYEm06GtbW5XN+hwPrJ6HU0pxPpu9zLrddF9R/qGjVy+Yd6sWauVqXASCTzavBo7kUMLEBpy2C5ho1C+jfURGpm499DYnM3WNp8KYJnPXcd0vbFOp2Z7gwb39nQKe+BJFN+utVqHe5y6/ivI0GTW7TQtBys1ah8dVBMYFUCO23FOMRhXavo1n8k2yYKBGZyRDcjtvfJSVAAlG2iiN6zVaFkr79hsgi7hM5YpHx3dsU5nwMREs92zFrud99Stfp4TUOB71zIypVAaTdCMjJWyuSu7KMNOZOqdAMwYoBxLN1lWP7daa2OrbGnrGnTyyupF7Gfq/aH8FuAQQBIy0xKeP0t4VwV4ST1hAvZCeZ1/KS3fFMCMxiTeiSM908tzhjvPz9bYa1jUSlQAUAHrHM3KEDfP2L1ezcqCtCFfXHYJawgSQ91uxw4PD2yw17dOr0PGMRrPtbjem/R3bkZj7w49Vwm6Nx8B2IuS9uFkyuQZPheJbzTDHY2n1gTDLG8SzMQ9SXcTP8X4pf1AUqixttdefc5+7598z7768nN2+9aBnV1ecW31O33rZm2Cl3gPMOrPh0P78V/93P6PP/p/bAbGZa9p2QBNVdoG4LJTrxO4/M5LX2VX8TuotkRyH34MpbO0FsmVZU5V/xZwqXVbEphKMgiBPNf/1PmupAOJWEi6UTdUcC0kWdTEThgC2Yr+jUQOZBtWi7lNxkM7PXlkDz792ObTkbVga+pry7FmVjPbLGcELmsoHUc4iOSAl4oX7XmC1ek2EfILGaRr8DmFVqWkIFaQm9kgmYK9GKXt8unoVzmQScDSv9FciyPkRxHJxKqNcVakKohZMaWW7Q6MJkRU2g4Rc9RDAn6hOneDxUvWpTOS6cuE3rvbGsWSDhwTHFZJNb/d3+JMuq8Bv0hNb7wJEIkB2kNF07notRDAOxL0DmIy8eosYkrUws5h/XqFMxvvOKAJ/ylIR5JUKHVumeBBmyUkmFFFPJ/bBFrHi7VN+RPfS5vMV9Yf9KzT81JzYAC//z/8V5sA4QK0LI7QCgsrDvsAJNOy7WqAlDoP4TjGzwAv4znbP7UzMBn6nOjaXeqshXMb11sYoQSADSei7BXgmTqUXRO8jGy1nHl8hfNPm5GIHwt0VekQSom4Kd1Bj+uMrpty5HX9KuvyEndm/VysWLtVAU8h+q0AV/oaACSXNIifPzqxJ6fndgl25c2Yxm8yhn4CnB3X0HEMEcYFDgX0LwaDPWbJ0XDi1q1jOhTuKnlJWKl7Urj9wZ7cyu4yLV7cb7o2YoxT1zENWrgFk6x2+lpN1Q7Qz69BTNnyGbG+UmBHb5E2bNJUeoGCf1x57ek6SwMkBnFRerCj9Dw+swompO+xCyB42qUugcmdwNYO4FKgmwT46aTCSPi4wWjKAfDuZkk395iH6nylznV1n6d/q96b7g9OTOFhP1UiWzrV23deHffquNRj3zobRZ+lchteEw4HByvTsnFp/HrkwnJrlDmA0o8yLWR8Uf4gJy2MdqyPgpVTSEb4Z/lnRiYW10I9mx2s1LgP3F/Vodo1Fjhc47kxJul+SUGg3ePv4C7LJ/VVXXepXUqvr/rvrX30DPC9ap/jHmNPx+/V5+GzdgGX6T2nwGV1PewK+rbvtWQRhrRHEQhaWSqKAJFlaAyIkXmcs+nEW299l7nXcNTv339g773/Pk9vlJjifEZZ+auvfdVtVMNOTy7IzIQ0R7fT4/qk1opQksKe8yguVCdci2rH+KYBc5oUrLKoAmCKQDoF/2JMdH+u3ZWsiW0QqLTF1bmpggVVMDQFRFNAL+Y5na+tvb5jjcZ9VK8NjmvVJn+RPaEuUiQ5KuMrIEllhviKUvz0vlLGZnr98ZqqrU/vNZ6DcU8TDulnpq8v9niacPAlXK4VgWLhM7QJepcJZa6yhA1e/i4WS8rkxhrCOg7fIgWJ1ZHSA2YHLnEP6VjSRvEcdFZnkfSSX6N9pTJDgZg4kZT0YSEVbbWDaYXCfJSLy0uunn+phno5H97R3vXY2EjI2fVikMmno8dYHAPOZfGEQQRLGC+BuhDcFyMJuowAMKGViaCF5aB1NCzpsKyu0+tbr4egVWV9uAMyRSKRDYH7uVhmBK5Zhi/mUjRjUKmjkEh1+Hb5naS7bWhYSd8c+m7OTmGTDiVGAkwH+74A9cjw0pfWzqoof1SvGQUKYCmAtQEA4smTM/v80WP5qAw+GLqnOCo/88UXn7eDwz3637P5iJIFBBzzluXdfZstIbWxsG67aXU05wFAdX7OxE6rO2DH0waEAjdLu7m8IEjabjZsNh2zGkLnMIKhYFmhnFYdxmOv4TkI0tKzKtZ96WM/vUe4HpyZFTYk1hSVJyv2IrVv6fOLcV6IZZzuQfw7APw4v8K2RZIjPetTsD7WbRk7ROMF6TKHPY6fKo8tu2ILgCyTGmRoNwU4w2lK97s6kyMRA1dRjTPiHkPrTBUr2E/O5KxrLWGaUIGAYB7dnQHG5HmL4Dy0/wD44wxE6TZAH5T+dXsAz7pch9hHYK4pQBZwSOBxA121kZ2ePbKTs4dsJDSe3tj11YWhfnOzWdh4OiSbsZbhusRU6nXb1N8EqIEabWgOgmGWUxMR6xSdpDEEGxuPV2T0EPzJARaCKaq4T/qGSwEYYEeDmQy20Az7RySj/4+xd/uRPb2yhHZmxi3vee51cZXLtyq7XJ7uFt0wQjygeUXij0AaCSEB8wA8DEI8gJC4SINGmgcEQuIiDULiYTQ8MaBGIB4YqWl72i5322273GVX1alzMk/eIzIiIxOttfb6fTt+FcfqU05nZmTE7/L9vm9/e6+99toYJpA88A8xH2W7wNJi1QxsKPRwocWmytLHj0ZkFWtuwSeHtFeCPHEf0+l9XF4t2BF9b28Y2zvbnfQGmHXTKewIEgyIecGbJHwRW2xWIhATbX7YhXxjQDukeA8Nx7ZicQsAXOXkYGKi5HLv/gH15nZ29mNv7yj29vapnYlGN9IUlaYvu54T3FaTJzJ3AywvXAXGNuUl0Ml5qISMekQAnNVtkhyEZBGuCSXrEF4u+x33drd2wTzL/DP1XNFJuauKas3IGvRpCRI1/KBPlAfnvkWfp26u+plgUcZ2eCxIpszQDwKA4uU1pdbAkuR6SXYo5i2AysOjg3hwdKAOx9kBenGrEnJqaRKYNxMeZeJo4JlahSwBV8NQ7A/S1NQXmweh3DXL17FPgA2KKsqTEzTCOmfco87L0O2cxXe+/U78q//K34qvv/sGNWKRgMKa29vdj+3hJLa3xrymm9vbuJjdELj8X//4n8T54C4W0Is9EvBKxuXWZuxubcVH77wX77/5VjzZO4htsIrBRmVsd5eNS928MwutqUmKOaHFIWDNtkR9MEzEAqOaVQFcD5AtEVjfqgM0F/z5xrhUQR+bmGHspldx/PLL+Ow3fxXTq/MYYP/n1zI2kOhY3jDOg52AdAPxFVezaqfvgECuyUzm4PhbYHe6dDw7I9zfzQmEYo3jmi1jgvgPDPFOYgefM1OXwCXiTmFG6D6O8cG16D0CMfUfgEs1XmQOmYxvN/QR0x1ECDFysyAdY072o+xMJSHRB07/wnIKkgJqUn8EQ9mQSsfuCIPpVyB5wJjD8mnu5A1gM5mnANcpRZRal7gpgpcpj8h9j/q56LuQX2Bwo3IkG1M5MdCx40l0UKMsNiMDQYmyb/Kv4KugTP0GrM7FXczvlmQa4/cZ/FWUitv5rhuwnXw7tDXj6NcqoNN3BryJe7P3Zmr0Gu+37mMDKaEBqc7Z0pYEYCGGQB30xtpMNLvXBMD3kQnIbqPGQxYdG+ClOzSKpSE9TLVqJwvCVtcZXTvgyYgwUxLX2RinrURIjqYXdnYrt4YmnQhlI7CYsMARaIB+fgq9ylen/H56Cu3Ki7iegukJYwfwNDuT4aGTwiyji00J5U4AKaFPBBF6aNHAuIqlbcOeKRNVWHl5rzREcgDpTVgdmFspsVkjHufKOrSDV+dIH0QT2JhjYwNmADKhAqx/boqFgdiCwXQiXRJmgGsN6NhdY/lhXYDc5kxzhCuo1A+S+0GkncF6vtcBMH0HuH2m1TSzVQybrcg4SToApcx6nbRtWa4OrNU1SLesOs39+633Va+lggr9+8Df0EnSDLN6v/3n6+PU4H3dc+he43rr0kfpdJiUkmVPZEDlvCELEu8vABbHRplvlKOxM5270nasEp2xxS05fnwVO0xmG7k2WxZrSd2z9eX0HttuTKFlkmB9HU9ceyG1rgV9cSwDev1ApxtjBC0JNKybc697rT/+v+vZrAMi8XmDPbBtDqr65/N1/i5Qs36mv28YqKvrsW8DalljH7hUiQcc1DkbS6jcifWhDIBub2/i937v9+PZszfjll1ChwQjP/74Y0puQL9oZ0flot/93vtkHoGZgEAHjXqgiQlWAgI47BksMaJzbBvr5iM4L5g1q+Cy7/d14KHH2GVtDnLx3QG251wNnA2aOWjGeeszWjd/V+enGaNmsgn4M8jl/d/zwPfRD9793AxAGGDw9awbD16zGUKZBPD8ryxDj4GZZ3UO90H1CiLYxnlu2TbWsX3dWFT76Guvz7ACnf01VW0DPkttx84pWN2PfW+0RNROU2dRXzMcf2XQm4QDrw1aT1sIpAUiYt4YCDf70q/hWjFvfV2+dr/P18bXC5O9rkWWIJLRl00GMvGqMcmgPTP7reO6u7uDHaGgryY/+vusxxflml4nBGazeRlZYtWg4XwpCcFjJWdExr4ZfP4N7UBdSkq9MTCql5R/gF1l4KAW29TUQ+moAA+wD0fUYtrfP9RzzCQ1gtTp9DoWqZHm8cWxMAauuLG/3Ol4dmXEmhcrTWYSU8RtIygBG5ENDDhB5P8wuL0DqKNxwnM0aE+fIRlo0laUDhs69DIBc3EZg/FY+qhCe7oRXS5u452vvxNPnz0m6/J6ekn/EE3qbtBwZe8BWgpw7HbGIzZMAAPm6vycLKLR9m6cXVyxDBUB5Wx6Ffe3CzIwb1G2jhI/+i0ODpXpAZBEf6cQJqr9WNk3Ei6v67O/l/T3PJwDwX3dT2TjEiBnR9xVzXS8d1h0qaudqee2nfJr1Seq/vTrfq7X1D3D4jC067LOtokc+s5SZYM3Zm5ncO1mcoTWCzCMWAhNcgB4qSKl2SQxNO8E7DFWMqgs8A6alZdXZ2RUovILxx0CRAFYOdmljYCtINP8/p4yLUdHD6gxi0ZRaL6juOeKWtLS61zG1RQxz8s4OX0RN7OruLh+Rf1MvI7y7OFkQL9uawSwTmxQgOXolA5ShzoK38f5BTRrARKArYnO3QNWYuB9GI8bJCgB9N3exWQs8A8yELZjjDFZYmkJKVf9ZKMMamjDF5NUnfXSqR4yQG+Bu3j1Klj6/uAhgMo9jiFAKoCgKlNWpR3OObuZxsXllJ8DIROYP7ATSJhPBpvSBia7yXslVwOv+2YuOSEwAtHgCME/9OJ2bvbY8RfnhqYiAEiAZ7AFk8lu7O0dshv37Brjj0SuimlxR+igTrZq6k0CVEVih0AU9htU16qTjipPuqZHAPSx7rNIlxksrUTG45nk5dXTjgEAVXJGSbwEbbq90ntmxnypz6wPVPkYJca4jtKth/1F8yHu82n/2BiEthG6pZA4uJXM2vV1nF+cUxd5Mh5SQgTEnx1q/I45hyyxQEgJoE7Z58iCS9Yk/RnsXcQa1DUafiYqK6GxiXGFxBvAS/X5QBUkusoH5wfA1OPj43j54mX8+te/oK7lv/g3fz/eeeeNODjcI2sT8crhwSGByxGY9SmnNVvexT/9sx/GP/7jfxIvbq/jCtIGTx/E7sFujIfDmGxuxs7mZnz0ta+TcfkGjgG7t7gJEEgIVyZuoR3dz0PanWTy3sM3zDgqbQfGl0AxwKcskwaAiZgRY4U5Y51aaQ630mM+H29HwsUAACAASURBVP4Hbc0UiwEWM5+Rxf/Zbz6Nq4uz2LhfxCYIKSg6xh5ytyCQOdhE7AdgEf5FYisrMZ+D5AReXUBupid8EtofgO3QFZdklGzyRoJq2suVC8ku34wRC+OS6B0XBv1Z2Q4AmN7TFCdQ7sISk5BNyHJu6cwCfxKRimzOPA7L1HMR0Ualu4XXyKDkvM6Xa/IqvSH6a1kxYrlDgphOlicAyk7n2Y+F+7fBV+wxVBDYoJYoCkHw3WvWk0bXoCQGl33BJ/hs+awz+YrrBNM7pXEEiKts3A2G2IyXknCalHgdFZgbf//v/mv31eGpWcD+5mtmYwUcq7PrIMcBT3XktRiyRAqZLgJ+WtAG/mwYqkPg7uX4XsvL17FD7Qw34ECbjvUZrCODofM1CkgVcNkFajRAmMTu8qsNwg6FNDfxgDOLkNp1CoSa3h7+DqajJ2bHmuNQiNVAw5mG6vmLl/Hy+IQZlUsaU2TDbim+bLCFlNx0tOBYA6B89OhRPH36lKAlHAd2Qc5Fo6YOKJug1KundmFzSJeldnKvmTJR97WI63yowcxqDJEZsCyFVZaj/CuOYQVIOoeOG5wE7N0B1doK3eIoLMuWlW4OZ3UC1zmzr3ttndPKOCEDBge3np+eD30HuX98HTfDuq4UWhlcskM7IDJBSRwQAt9mlbA1YOuQ1qmKdsGiiYfZNKm0ma3Pzeuirq9aNti/P9+HjwG2ZWsO8dWy9joOHps6Fq8NLApwKaq87L/8nQZcyilJS2jecILvLJGi03PHDZhrNy+oxa6aIzKC0nCik5P6UmoNJwBT4v7K4A1KOZ/HDiyE1Wmd5y8l2v0gxfPSYETfvmIuk9mTWmc1yOjmNAcnR+avUQ6+aoNXVuJXrr+uRwNh9RorcGkmkBxOHbd/rnVBmk/6uvf2x9THXR2reh8lEZPgngGU1XWJ54PAZBGPHz+N3/sbv0dNKe1JW/HLX/4yPvnkV5kom7NE8tmzp/Hhhx/SeYduC5gaP/7xT+L58xdsZiYR7HwWnGzp6snDYCDghM+6udKfBwxgyPhsCbD++tXakMPuZ4SfDXh7L/f76pru28UKHtVn7yC8gufVdvh1r/E+aOjfV9hTyXz0PXdspmwKCNZLtzsVCQkEj7juWrJclgDHodptH9fj7fuy76I9WpYBc7gPEtA+ZLl5HbsKUNY5XOdxXQPrgH2WFHnNMimlfbdz/nQ3cuph/8tzNlvB99P5KtB9YhdSaTY6qYDzGLBQaSoSDwg6ZV/8DPtrtLu3LCvH3w0e1r22gtoAQ+s89TP2s/HcgU/Fssq8dyex7f/1n1n3rKBbm/p02BgcoAq/E6uKZUwMWnKMc5Lw+WTgzJLzFO+nn3aHsrVsQgjbgYqaxTyup1dxdX6hslAIzIMFt0SDkm0yygBcYj5Cfwlf3ZzbANNLFTEI2pAEoQg+fSAnRN0QzszU7OwNhheOBfCusolT25ljKHPV6bJRPgWsrAQ1AcC6mRyueTYTQIP34RmhXHwynrDb+Ke/+SzmCAHBpBHRptPsAnD5jW99M7YBFIElOb+Jyc44jg536ZdujbbjfmNAYGqM8kmW7qkMH0H67t5BvHz1Ktcs+amxyYBODWtuFzfJQMHja4xZs2n768tgptaX2LwE0jrhFX3itf6F/5ZdgwltFTZz3Zfbcdoeg/2/rhmCrB3xoe3FngfVHq3zm9ddp/d8r1nbvD5hpNq7VfsseQuNke9PNkZ7gzvTZnUIcwwJBlGrzWspE29pA7k/ptYqmzawQRy0KNGIBD9LGgPHBwuMdpaljgL6MEeuri+4RgAG4ZR4DXvj3u4RmzPs7Exib3+Hf5+gTDzuyPK9vDyN+S3iIHQ0P43z8+OYQiNzPo3b+3nc3kGya0ZQbmOwESevXhGoQoIBbDcG16l/S5ARzzwTmwAaD/Ym9O2cEGFyeVOEGtwT2XHUr1SvA6aJyDTU/ksgYwlwEZIJQ3U+R7n9nXQQz8+FzT96NIrtXcxuMZ9Qdg/mJdh8Z9NJ93xge27A7qXUkRhcIzBL0SgJcTKZxCjRFkBDRvLyLq6mdwFpvMFYTEzoZMJFfGOwy46/SrpsE2SccuzBKEMzjAkbY0ynNyz/Pzx8GIPNMYGB7RFKzvcIYs6nYAFDB3EYG2gGA+YVpHfyGWvGtM7akssQwNPFbi0v0iWOPF+pw2qMo4szXWjeAHp3uO7WT+qJe991eKA1pzVQk3J6vR1XDcmgFyrADXNGFY0o674koAqm7niiHhXbO2OWj++DEAQWZjLpbSm0ilShJfacG5pI05H+MysWxl3DISR6iCWMRnF5OSWISr1qPO+tLSYG7pbz2N3ZiidPH8bjJw/i8go6sXext7MbO9AE3ByT0YgxvLlbxp/89M/iH/0f/1t8Ob+Ki61l7D4+jO19sKAH1LMEcPn9r70bH7z5tXj38ZPYGw5jMb1mch9JAVWUdt2mUpopGyZhUd0BP9HcB/NSpeTyVwCKQSMZSTyQBOa30FcGqw9gOcZxSKk6yeI1G0uADuzeZBdiAoFZfXF2Fp99/pu4OHtFHWVSgqltuUTtCK8XSi/s9Q4AHIm8ZCIqHkwUO581SQ+0e2rXI7SC2gyxtQnAET4S/OkGyvG+PNdTN1N+o4BFngWvd3kfrV/Ohqz2yyIDJYfyjySu8WKTjYy98Q6NpJZJ9kwsqWt0lbmpPBeadiV00KTe2B5drEsCoK6WTUY1O5+7gXWWdtd9RFhZax6tn0tjT8TGbNIGhlSOJTu6y9bKF5PdY28GMigt66Ix5dix4bVY0fjqlrKK1+SzqZZctkSbtliauK9/8B/87fu6SboMvG6YdAgzmKqvS0BWnbjwJRCkdsWT8fDF+jztfHC05VQ3p1X6CM2h1u/VUa4BvbPZOE4HJHZZsrTu3dGT3kyR5OyQlJoUNjTclDqh4FWwTg6UDmaQ1d3G1DxowCyzrgV0/QnLjCjUyi/QxMGenHMDgQFCCTg6gr94eRInp+pUBoFfdRtbMiMIR5KM0wWy1qPY3d2leDqAyocPHqg8B9qVLDUSk9QZIWkn1F2j31in6MSVkvAKFPSdLwd0PG45tjIRcnRWgQY77e07HcEKYnZoqSH61m2y2YNWFl4duJUJlE5pP6BcnWPtt+a0NsfOf62BvjfH6iDXYD7dvlyoGUzniwrgZUAlfi1jpdxDApc59qm68hWQGOuqBcPtefadYOmGrLJyVu+9jaEdsNfdbw1AuUn3HIX+uNfxet34r3Xam55DK8lyRq8A2HJG0gHNXKDARTnh2o6ykVQXnLgreNPdM3m/S2ik6LQA/CxFIdOisTN+13yr91oDonXjW4Ebzx+fk5naZMvW6/Ba8npzKqA/P+vzqNe07vrqGq7X7Pv0ddhWVycQNsYgZl0P9fx9sKO+73fZk/610JYlKFHHpK7HtnessmVW5yfWDMpA4EDexx/+4R/G/t4RHX84khcX5/GjH/2IdhYdAQfDTYKT3//+9+Po8EFXJvfZZ5+RdYnABKVBFrlu5N/GuAT7QcDoahOI+pzrWNTg2AGnmZe+9z7D0Y55ZepWUNDP4Ss2MjO1djjrWvc1VeDMf2/7cgPqbZcq4Nns4WpTHfokCVb6GfavsZ7DY9Wfw+QG1L2nlzDwvDG4WxOdHp86h19ny+q69/nantHGwO9bWatpgzrgbiFWpCotDLiKweLnIN8CprbtoR4Pg6zVXrCjdweUr4Iofi723Ry0GcSt4+fX/Ezc0dUgrv0vj2e9T5QcOnjh2HSdjVUt4/PLF0Gn32TfZPOgCgobmGIAyM7ZYkuPoKXIjqfN/4IMCP6ODsG+F2uNchxRXpkakHzWFIAXW5/zOcsJcXw3IuRYZuYfpWqLG/hiS/q56DwL3T00OsQ9uuHhzvZ2bA0HsbOr8k83MIJPDG0z+5qek9KTQmfR7KJqHVM2hmhNI1qSTvpx9CO6ZHo2TWITOoGdfN5d2TjmpiUk7lgiiX/wHQHI/PJXn8SXp+dxBz1CBEA0W2g6ANbLPZuT7R6ClbUX1/MpNQwRIKJcEj7M9dUl5y3LhVOTDf4nmoQcHBzG5fW1/Ne7JbUAoW16u5jHeLBFJg3nsAkq1LYmnWLF1mstNMmHvk9KfWs75LmA1/kdnhtsRMUmAVVeqO33/T2+Ox/oZb3EXP/37tn2ZGP6ezLeZ6mFaud8vLq2vX59HbYjlYWu96+Wjld/ru4FzUZVVqve7b1HyduUonFSLh0vsoswPzLhq0BVHd8Z/LL7O0rCwSBTczIsptkMjXlQhi1m3pzddiPmM9g4kDsAaKCKYcCAFj/v7OIYmzGeQPdRX2BLA8gBoHl5jQalx3Ezv47Lq4s4eXXMuGkByYf7O/4MEPBu45bMaQS71zPEq4qHd3c249nTUextbxEIHA0GKOSMm+spA3MlgDwuqVEH8DPJ6JjrHNulOodPqFko7VI2H7qV1BcAJlz7eKJO6yytXy7ZMX0yHksDcCAt3iVK1e+GsYD2ZdzFbLRFeYYxtC+pIwmW4G3cmZXlsniw4EeDGE6G/BwAUDyHx3di50EqYnOgMmY01JDuHJpjbAQ4DuzGjk7vsRnj0TZZgYNs/MNy5PF2zK7vYzHdio3FKAbQ2pxM2NQMdg/Aw4qWXafCK51EzmO2gE8wk2C4kg9sVmPYsjAu/U7NTjfnaSSStq6aTM8qcJmg/EqlYU2wW0ew6f8DpAGQqIqFeVxeXsTV9XlMp5BJuOFrICzgscM3RPMefEFSgB3LByIM+ZQuh3aJsYhKKIFGYlzNerke0Mkc+8s1+meonJyl59ShDQKnz548iCdPH8Xjp4/i+NUrdk6H3iaAy73xHq+bwPTtPH7085/GP/7j/z2eL67icnAXkwf7MdkDoWlIduXu5lZ8+PY78cFbb8fXnzyLg/EkbmdTgoKIktjYEkzJBOfsNyDZcIemMUs1maL2M5NeKdtCtApgukrFkaACK5oyFEgIECNBQyg01wJWYV1MfQ4lw/B7yFTMBP3V5UU8//yzODt9RSATc5/gJEvawQjHcaGLKfVoLFBJNkiLtsV02t/0bLRvoKqFuqa5jWxsAvRM4HOFgZ46jgTZ7GM1LVZWpHZkmQRL/Xvipq1ZWzomqonPRKTwJAKYJLRBDRO7VEpRJT7IfaDxKrlnW1uz09lMgO8ekgrYtzimjEISFM61RHAzpReS8aj9RuvN7GjH295niC2wORp6syTBIn1aidjBAuW48x7z4iGTVgBOMa8TE0/2tTVSrW/vNU5MowurdN0b/+1/8m/dc9FRbFnGt5aFYfMBqGdWAG5Ar6msmiK9SbGvjvDrAgE731qUTQRfzp1r8EXv1mbefJO+A2+QtZVq63irAIoMCTdmit+CgaiukgRbSW1uji8dENPUU2S9e2gI9vCwkpZvcVOXjWNhDpB5Gw7Z1h5ZFBggbKLo+I1uYwAmIRR8wlLwM3bGg97G9Qyd7m7JwBTdGhuUOn1h49rd2aZwPDQr0VwCmR+UQurp4/68qFYbVnQNQOiQrzIrPZ7VCbNz1AXUefxVrlaW7K4AopldSNC4BofY2Dj+boiTjmObI40L2t2PqAXd/fWdyv5cqw6rg606B2t56Trn1gDvuuP2AaKUge4cPjP6OmZfN2nNHM1giA0DpNzSldXlJF91YnO8yKxrjJf6vGoQXT/bUct7TCQ7wdUZroCKHe91oFID2NJS9hb36wCEvg1YZx987V8Z4+yAKwdGa7oLrrPJATdE/i3P5EYojPwlaIyMoDJauYPksbh95VyNJUovGnOrjkUfSHydXfPrlZXE4LgwlV9XVuugAd9bs4WVFDUP72OjpO4r41UYJF7P/Wfpe+x/93Px9da/4xiVzYe/+fd1x6u2pL9mq22uY1PH1ABO/+91jvfv/XXXsfqsYLOg0bXJgOLdd9+Nb3/rfY4jtS6Hw/jFL34Rv/jFz5ldB3gJ5sZbb70V3/rWt5iMAvsdc/CTT/4qfvnLX2VWXDpfNWWIfQF7GUrFfd11T+3fSwWB8LM1p/EZ7Ml1DuK1CihWcMrjoHtqpbyv25frcb0e6lzwM6gsvnoOz8l6PR7zeg1+rQ9A+/U67/rrq4JadQ2oO2cDHXzsr8y5BHYMvNXj9++/Pw/r9fncHqeV9Via+ayzD7Yn89lNB+JZWkBJ3RZkmYEprTJpAfKZdElT2THbLmsoIVDongOb2ch+2Ha3eSLGZR3zFduaN5D5r85+1XlmENjzFgGMA1SvfyeUfR58fr5Ambl8qLou1s1PrnEAatxLacgJqAm4E+PN1S0soSb7SICL90Da2x57FowolTfmLmzGJZ5Bdvk2U59Mu2RhEoiYqqQQuwlK+nDd0Nljo8fJKB48esifcR2wIbh2g1RiQCIwhb5ckgksBUDmRXanT3srnVC9LrCorWmVVLvCQAxO+1jwN5uGvIBjMgTRTZjNJ8Qwf3l8HD/75FN2AB9sDviFYAfeCQLEZ288i9393Xj4+CEDDnXaRfWQxgHNdvgsskkVrhPB+OnZRezs7tHPXkxnDLQAXA65f6uRCvxaTGhWAzG2UpYSzX+QcMc/+OT2fYTy91cWHnR26+1ihealVh/P84syCyAM5aEcF9Qjr9sLPd7V/1r3mbrf4r39tWfbhPnh/cA2aM3d8aXqT9REqM/VStRdXaZ5Yl8Jn7FP4TnkNarraUQTX59ZzHxGTiqbo4TS141NkjAguaWyQMftQv3VsVnyFdhDJQ2gsm3MAbDoB1ujmM/AvrzlGgPNCYADOjQjWQC3bWcyjp29ndhBefn2iIwtgGUAcjahhbkxj8FA13g1Q2x1Trmt88vzOD0/i5NXJ/Hq9FUcn57E7f1SHbYHKFFHI6i7eHCIAQaj7T4O9rZivDOJ+c2MLGzYEAB+2oMBfC7Z1AVNe1D6ub07jG10u0Wp91wAgSQgGIVzXQCgBNnEiSoCfEvFy2CXDkYoT1dTIpY1zxbsyg1GmwFNNk0ipq/eCpxTy2Fn3zGXwTJFQy4EFtSMu79jfLj14lLLBkADYvvROK5m07i4nrOTL0CF5R3GAxqEW3F0dMBqFJTOW8NSSZz72FiOYmf4IDaWk7g4QznzNRsg0i7s4F5Gin2JI6AkX/qgBkHIxINm4929Er7uXM2ya5OXBKqsj8/yaMlwWwU2cRpJ3VTwEu+RDnmJETpGckt8tjBWdDEfQ42gxMKfo8v1DRJXUwLv2gNlyFENAJLS/v4eAU1WPALMocSXNf9M2tE+RUmN0ZgJcIzlyclJ+pfQhFQ1KshIAEUx/8D+Pzjcj0dPHsWrs9O4vLricxltDmN3tKM4eXMj5vd38csvfhP/55/8v/Hl4iouCFwekHGJ9bO9NYidza344I234ntvvxvvPX0WD7Z3Ynlzk4x4NZ4CcCmQjh1j8jkK7E1iI/cxN6yhraZmLFiTmJ4CD5EUgLY8pCWA8hvEpI4ktGdZrapYbXGjvh3UCs2KTTQ2ev7553H66hWfAYBLyIFR/5XgI9Yo+zDp92ySR/CPUi2qqJBdT9DOjEu+X4lkumBMwiB5lsS0RB/kSws78T4ktmiClKIf0T9R0x7dD95spVBpeMsu0AdJiI9dzJOjJWajbKiSkG7IlzREAn0u588SznIeVXk1tiWZ5GyalV/U4kw9zkxWqnM6lk8eryPcA/jUdYhZLT1K2ETtbdLwFPgMWQTpeaocJscKO623ZGJmG9THhYY3kkPsAK+WXWJrmrUpqmpTguPUzpiXx9uIjf/57//dezmZ+oMDngYkaoEaJMTf+818vNl7M3WGvTnXOrY3cmclmKXDgKDWPr8w2RT0VeCyMRS86VYA1E6yP+N76Gciu9+ZLRCLs3Ucl8Hkg9iQ9gh+toPB8ckycD8cN9iRZoEyJKR4j0ZxBz0dMCunMzIpj49fxYuXx/H8yxcELs8uLrM7lPYgTA7qbC40FihbQib/8cMH8eTRw3j04EEcHkJkeZ/GEdlJPq/OschurnQilHWA8dG+ZSf9q5nmnAZdgMJxTfpQLS1/nXPn5yEnO6n4+ey4UcNJdR1AbmRe1LKLApb0zymINJQday4/0QNnfE167s1plYNZr7iVBq04beUtAsEMXsnomPFAFkg+e4L/1LoQ5VoGpkuJpBnp7FaHutP3ZgrXAZiN6WoQ6UvyHMa9VceTV1ZK5etdco2lk98PTNt6WgX2/b4OxPOlr2tSlJII/fPX9b/6TNrV9YPT+nv/WvGp5jBbY0XlSNwMGMsyJ5cbSXvYuE+0cEBOzgAzA8hN6RdVANcND+o11/HwmFXnvV5rnfsekxpoVHto++dr8HOswQReM7i5Lpj3awik6jzxsfpj7/OvroS2Ftadw+914GNb7mAIf//raFz2n29/3AzA9YNBj4ffX22632t7Vv/WH4P+PXNTv1vEcCR2COz7Rx/9DTKQ4NzCQYQD+ad/+qf8jnuEwwqR9h/84Afx8OHDOD09JRsB2sM//OE/IwAKoALHa4AiGJzSAIUQfv/++uOrPacBE7g3Aw9+r5OJ/r027PBaqWzHuo/3A+N+UFDH1CxAvac2f4ANEiAjp0Xzz2Cgy5h93U2Evdmqrz6Pr9qGvh+B6zAY5Xd3iZfsDtyfJ54HdR3afuK1uqYNwNc1X21Pf236mF6jtgs1IeFjVVvT3VeaKVdp6HNNU0rnyyY3CVbhetbt37Y9EtMHywkAuqpI6vvb+/iT9MjS97HNx/V5/tbP14qIClzKb9IX9kbNjaaHWtd+LV/H/BgO2z7t8at2qs4BajSioAvObjb8ubm+7vwyifHnXGWwAa2nBPwyrKgMRQIA2EPIsEiQgfucyl0VfAmMoy1meZmCU/h/eDYInjBGYF/ii77w4pbBCMYQvhlYik447B+gwc1AdoJ+GQKAyA60YtrAj7B/Qd3ynKdi5yqq4TpGAAESQUqFdDpyJL0kqJt+oca0MTr1XFXezXm3sRE//+Q38fz4lKAz7BoZGsnYfPvtN2LvYDd29vcINFP2CJ2jx6O4OIfeGABMAJPas+D/ArS4mt7EZLLNQMcsS+qbAbBkGZ/K6HB+uH44pX7diE02R2h+leYHSsNUnszEO5sTprdn9l9+vm/b+vshx2gDodKqrEl93yqYqXmA66123Hu57V/de6qfVddX305VBnj1EywV0z+fz2G7Uu0b/qYGOYpXHKv1/Zf+Z7SmVlnaPq+/r+6xnd5Rrrv01xNEV5lns0OMpTr93Q2WRqMxDwAvvL49HMdigfme8wGsyOl1XJydx+X0OnYnOzEYj8iGBPAIUBFzAUDR4SEaAY1i/wDft9lVHMcEkApiDbQvZ3MwMBcxv13E1fQqzi/RL+AqbhY3PNbN7DSml59T+3q4dRej7SHHA8AlAAfGZEs1KEJhIJ7ZDaQzQSbZ2YjxcBKDraHmM0D/DPqhJYmGQXMQegDEZDMzxINk3M3msYvSXdwX57YAC5QEQ3IBWoBYT3oGbnzGnYnjfnWtxldICFxeTAOysRgL6kWmPtzDh4excz7nOnO/AHTvBeMSTS62htsx3t6OwWibpeHjyS61MIeDMZsrAXzjWri7Z2ftN5++E8v5Vsyu7mN6ifEDGCUJMoDY19dXfHYg6CBBM4T2LbvLo4HQmEAtfC7EtQCAESfD5sAmobEQZQiymQdB27R5XIAlmNN8NDZQlY5TJ1/bnHQIszGVNfe0zlstqvbb4odInpD7gfZo2V0nyAQMQcYAWqTzmEMG4QIM4MvcC6SrTjbm3m7s7u2kpuuIoJo0QiVDxfWPMv/L6zhn491zMjaxT8Anpe4l9U8BGgmDgTwDGgeBzY7EmRRJtwheUqJkdhOzWMYX5yfx55/+Kl7ezeJqFDF5eBDbsOUAQiFrEBvx3sPH8e0nb8Q7j57Eo919NjQdwI+gX5VN7LLRC3UGk33Mpjz8UjOnDrhMjNPPC2Xb0opWGTb0SBCZ4XfYADBXDdipbHyTwCUSVvQZkPzY2uIYP//8izh5ecy9C4Qu9fvGPp0NcXhc0aGhyQv9XLAwlRx2xS7G3j5QS1wKWNfC5TVT7zJzYsLgOtIVP+2EYUoQejZ6HhGgzAaFYlkq8UDMMSttTHJQo7IGUBIwZbOwbCZLc5tGxdTKjmZZaqpRcUKQMElrRWqJe5UlirIwvlsCKRGDLBGkvwFw4t1gkNdu4QCTyRRHM68F2MgNwAXw6z1Hetwc0SRmWdYHCUPokGcilpqnwovEz2zED0p7UPpaVRj83cxNl9bjHP/9f/Z3+DhrYFk3x+qsOwiy0+olj9ftoOImHGj1g866wXd0anT7ynJzbDgKjlQyYme1n26tgKjBUDsRqxtvmqo0TtJlMHpe2BppJLnhY2FPIMirbnhmRHBCAbzMwWePKHeQZNmLjCA7ISGLMp3G2elFHJ+cxsuXxwIrz8+pZwlDL/FRa02JLI8xRLZrf28vDqFd+fBBPDw6jD2UIpFhYPKBIyBkDgWYOugkzZ0MWAFjnFTZeVOMyzTeBseTr1sdrmbK/d5sBpNot3C6DEDyuwMOjb/BkSyH7hgBmZn1xAZ1m4tKyGbTH2lPfP1xdRxfQwUyPHc7Ry83PrEh2y5lZ9klxnQes1EQ/iZR2CzDyc86KcFzZAf4jgWY4KzKjxs4SI2HLPPGHB2h6RSzQqvl3HaG63f/7PtbXT9t/jLvkyX6ypC1san3TMPb00Ws637VSfXaaWA3BYuLUL3nST1GP1io19z/ed3nm7Nt49e0RrKwvnuOXTBQApFlp3NYy6Fax+JqHzwW/J4ZPo+Rv9f5tLouVsfSx60gJ95f56aBkPpM+sGNwRQmL7J0fMWOcg6Jyfe7/vWDOJ/7d36o/LEDiDLh1IAKAelVi6uOY90bKgixzr7U4MzjjfGoYNW6OVmPtWofXi+RoOznMja34PDo+t9//30y2B3w4b5+/vOfxyeffNJ1H0VJxJtvPovvfveDfJYb1CH6grPLfwAAIABJREFUzaefxW9+85kSbwAFMsGgbqwG9tocqeOHv/dBGz8fr3ncl+VX6t6KccLcwPsq8GZwrq4pjOO6ccfnGDyuMM+0zj3nvNe3eZaMsJzTeF0lVRKYx/lVTgV9JpW71n+eT9U+eN7gWK/zLep6XJkvCVD1A+06j+p662xFJmfrta3sC2UM/J56bT6Ox6o+t9fZh259dE6wSoCqf9PWq6siWuBku+n3VNAD8w37CQAl/PMz977kedKO3xq3eawqcO77a90r27zwc+o/S3WkFZBdn2m9Ts0JBChtP2k2xoGEwXI5+VinLE3ihSoHSAn6lAWh3ht1Hu+6BjWVje5mJPYRCU2mRmTbBx3wpiZykVmB38Tg/E7NN/APASSCKiSFkWQGAIJAXYCmbHarTlJnYuiQ4wtjwLUynAiwS5Yo/F/8Q4dzdjBGUGufHGAUAn7rQBMkUULYQK2lYbCHzW5mBBAFije5ASebmm3diNPLefzqr35LbUA2g+o04e7jux9+wOY8m0PZCrI/7gcMzG/nczIuZ0zwSKuTwCK6My/EJoJd3NuecFxAzRkNkBDnCIphBz+CflZKCyAIzzJlFpoloIzvt67YQWdRMIshHTAcsWSRHVizWzZDRjcwKmwPzX1rtikUfN1aXbevoqtz3deqj1bXQt+OVF+rro2+Pak20Wu92r26l9f1Vd/Lss1kFvX33drobcWXSEZVs6tm06RebJGt8X61eo+N+dvWmNnUrsDaYgk51gsq0mQvlywXBRPzjrGKJJQwb9RIz2w4AbF4dIvlbYB9dYVkAfYZlqPOYrI9IkA0moxijEZaZqhBGzI1aAGiQSIC6+xqJv3C07PTODv9Mi7OPo/F4jzm82nMF2BRgx2K0nAxQ9nlFmSgAZh1CNLuY4xy15GARVRh3N2iXHWD3ctJFQXxZXMYcxJQ7sh03AJAN1/EzWIR08t5DMZbMUT3bSRRCVZts5v4zewiJhMBl1irqgwES1vJFYzffAGmJLqq6zkBtIZWJf6BwQdg4cGDw2w2hk0HINBu3Bw/j/2DB/G1r38z9g8fxe39RpyeT+OLL45jfgtbtR/Pnr4dT54+i8lo0rGc2KNhcRc72wcxGmx3SgJqnoZu3TdswNX0QMVqRrMbSGXg2eH+OT+zmzlt3v1mbE+gewqbOObzs2/U/COtDsvFidGX825FxV7vW/Wttwgu+3UCVIw1XXfarIBsNuwH7KDOV/95fiuhm1J2AHzQff0e7Nw7zqurK5SXX2o/yMY08CHBgMUejS/sCfj71eUl9w7JewUBbrL3h5gvSFTV/VD4w2A0UJUoGjAhDoCu7M2CAOjF1VVc3c7jxeVZfPrqRbyKeVwAuHywF9uHe7G3uxMjJBqXy3gy3om39w/jzcMH8XBnJ7YwDyFLMNR6xbxTU7psMERWHWJXsPMRfxjAFOgsZm4+J25uAhPFUgRzUGxGgpcb6PqU5dzaBbi/UyMX6yVlF4Zb6M6+iM9/+1kcvzxmogysXcrBmC1OVvNNLJEQuEHjtzsSvPb3AcSPmQQw4Mz51yW98uniQLSbYMbCHmEvFju80qGUGMzXTMLDmKTgm/CFrBBO2Tf6KdQPzu8GJNOf4XWVhmhiDavQdAgtVLCvEyznvsnxM2ApVFXwS4+daQZjXjDZoYlJ8O15CO1pSZfPOUjokqzM1M+EPcvHCR7ccokEg545l1PBkVwVztfyD6aguemT2a3EsrjfG3RtbE0lll1Kr4vlHkUQM324/+m//Pfua9DtrL0DZxuCtnCbcagBn7N8DXCsVGwvQA1UO19jbTQ2h1iP7XgpUJqAyboNvQZRPg4QYi78nHCdEfKkyhdcSq3zWacSPytbCFqraLBwBIUQi3WsjA4sNzYKAJIok0FHcDArj49P+PPZ2QU1Ld0dSSK9hZ0Ap3gwiMOjw3jw4GE8evgoHjx4EAf7e7GLRjtD0Kah94Tul8gIyKk3E1T3jkyFuuC1TFMB0BLjqA5NG0eDbHLMu0Awf8a9w/D6H4/B/5mWnJ/panm6HIQ2nC5b7Ty5s2W5enudsb/yuHrX7utYCcgNouJ8NOoyUPVeEs/rsnEyKnAAGntEPydgmSfqjsPXrYMpp0xBXqExawRXNjzTyzVu6MwJ0WU52H6GFUCozm792eMuQ2bGgc5d/9nBroH6yrMzu6Ho7vX/XsfYATq+s2ylE35fOe1f65d1QUH6zgVQzQAxs36ep3ze2cpunswvB9x1Ltjx8f378+vOXUEaByN1LPiM8URLuVT/RvuBwLrz+BrMzGqBgo5WA5PK3uL6sZByYbtBT6m/Drx2X/cgPB51XH7XQ8M1VXDNNtZACBybmkCq86Qe93XAzjpQyWPRB3/7x+vPz26dFzbgV+8NJV5Yw7dkSeD6waL87ve+K+2t5ZKZ8ovzq/jhD3/IDLYDXmhUfe/DD+LJ4yfcA9A0bX5zGx9//FNmy3F+BIewywgy4OwJQGqawx4fr+kKDNc55PHF9XsvxmedHHTQq7EyyNvKEut8qsc1IIzzao6tgky2G/huJvLqNbvMtLH38V4DlbSlWarr660+g49fkzD1GRlY6QO8Zpf215k0GPXPa67OwXoN1QZUf6bOm3oMX3d/nVab6vVg8Lg/J6vd8rXDETWYJ12lBFRKEsvZfwA68IPITGMAA9A9A/9Oi0hlQ2QxlKoYjKFLlu0P6V6ssYzjyLZ4PphpaeYlxyNtQB2bdfajacE1LUCPYZ3DnPskzrnpYZtL/bUvhz/B8gwIKCmHMluXhOUefnu3oKi9bTiSuRhr2phkEXbrJpNUvJZiLyjKn8GidJxUYml/VXqael73mRAgoywTCexU3IGYKC1EcwKUx22QQYOAFdcAG7O/f8DOyiixxBgDsMQ5EZACuMR3uvPUw1OZFnwPsBvA0gLjsrO/8EkLgxbzxnugdcrY0ZaMUUiRSAoKyfPBZD9+8cmnlL1AwChmjZ7hd7/3fnztnbdisjvOZiPTuL8bEjwabG3E7VysNTAxaQMMOgFY2EJn+7vYBvM8fdPhFsr7s4lBgog4kyTlxVIBEIIyQAd08rOlAYvrVeMCyTwhSWJNuTuULxLENPiQPhECZNpJzLf02aip1xmOWCYwzvngcv38s9ftIEFd78Weq+tiIn+mv4fV3/u2rNrsvo+gfSID4qL3bLvnY5EFs4ZJimeOsfJe3fc5+9fie9QabdUADYx3IkMaqnUfrzbQ+wHXZOoYVnsqvxndl8VgpLYb2DzLpfQVsV5oJCX300DZRlpAee3tcq6kQlehp6YR3MM2N1haDtYzeg2QBY3Ykk10oBcJzTyU/c7i6uI0zi5P4/r6PK5m6C79Ki4uT2OxvBGba3NJYHEwBgwBEEHMLMRc11OV1R4eKsGxWKDcNeML6v+CsTxM8C5iPr1hh2+AA5AHg61DdR2qQWbTM2piQiNUPoCasTL2JOMaYzYgOGp7DrASbCjHpBhzJg7vBvH0yRM2E7tdbMTVJZqMjWKwuR+7O4/i8aN34tnTd+KHP/3HcXj0NN56+5uxs3MUizlWJAAqMOmDgCvsEZqtdGAO9w41Q8kURLLrMumUurtgu6r3he4FzMzPfvt5LG6RcBMIebeErZbdQGKE5buuUMPjzJJU3Jdk61R2a81CMtEZ72sNcK7LgOu/QoJC4kwxWu1poICKNqADQ11eXpr5pHRXI+ZsBGyDOq83nWrYfgCSuFc0+0GJOdIlXE8D6LaOWEXgpri4Hth1zHl0vRfjP20xSYtKtgOoFEtXthqg3vTyOq7OLoghwMhtjIZxfH0Rv3j+aXw+PY+X97MYH+3F9tF+HBzsxzYaAS3v43BzKx4NxvFwshO7SALN57GBBPx9kG0LVnOXMHezFrP/ySJ0R21pUrJ7eu652LdgpwVeCmzb3NSawHdRkzV/UNItUBpfkpMzWIpnCFzj+RfP+XV1cUXgknaXMgBLJtGur664F2EfxJo8ONjj197eDhvquas3bAUY2KbZsnS5k/LCkEuTmb5xlnknq09NFL1TJdGNci4JXGrvVLWGnl/2VMjp1jWqyoZBMlmyW5UDJnU8fQhHAA4l3W7tY1Xjsgg/FjDemq96r//jtfLLRDGRs8BkN65hrVJeqzGGvH5uy2grvtyM+2XqrQDU5EZUAN1sYuYS+Q4P8T7bgZrYPxLtzoSCE9SJs+ZcsQ5m0SsFgPu//IN//361VLs1wulvjt6YvGGbItpRRUtJ8mpDHU1KOeUy6ERs05m2wym2prp1+5gK9FY37uoc0GhTg2JBA0tH2eL/BQXzBqrjeSLAmQIwmU1l0kBiY9saZtcr6sZqIroRg8qFITa+jKvpjJ0Wj4+P48WLY3YFPz07i+vrmZr/0vlXeTGcLyxq/MP9oRseSr+Pjh6wMzjASzi20gDJzE5uDtgQ2Yk9gxcBdKKba1FZ90oAaw06HSx2C0VceucexJDsZas0Tv4yOGnwka5GfiVrsjtcZl8S2ATDlYvfMVqeW/T9BKl8LFDQ7TSuc8I0Ib1WPB1XQEqzJHM9deAlgwEGAQYqc0nnCQl15vPqLIkXWeooNmajxoUG1sYg5wiyyTTaqa1Ilgg6pmXJgfXMPIdXxznHrsuE513kNVYn02uzG4QcFQWZBvu/KhHg8/WD8z6w4vfV4J6GJm3V6nl7V7GmOZCDX7+z/d50bXx/eA8ApurE2ymvgbCd8Hp2HGMls1b+WMfcQA5eqwBoH6xYN871Xuy41/vy3+uztUPVv9b6HPrlY7gPy3LgWNTOBXMpy2TXPYN1wEJ/7Pufq9fLsU9wa91Y9PcAv8cgiJ9TBWDr+fs/9wE8j1l/ntTX180lB4Yrtm7l2Wvjv4PjkrYSgcw3v/mNePT4YffOnZ3d+Pjjj+Mvf/4LljxKI+423njzSfzhP/dHcXV1xRJwNLv47LPn8Ytf/Ip7zvb2Nvch7HtgVYkR1Tq99seyzhv/XIEx3y+OZ/AO14P747ETFNX1pTh62X/9HHAcs/A81gLbHNRrvXj8WgdqlR3jn9iTTUPNc6SuSYNR/fuqc03AiQMy+Rl+lgZb/H6vyRawrpauW+Oy3qdt2GqA7ESZGXMCbL3+fb5qezyH6rjU93XAEILs7OZZkxvrbDs/nwwKXvNrgEtn2BnYpkdb14jtUbMt93FPvXE0TVH1BZ6bS059r/gcgzskskvSCsf2/a7sCa4ysA6jE305J3wdnrN17Pv37+vH8dkwI89pkNTX6LnDe4MPA3+Ae5+e2cAN4kiJ8ZyXb8FsvHW+s+smmC0K+kqDr2oTEHLmvoyABb6g8osAB1DKPMhtXB4gKyl442pEogZ7eq64NvlsYiIDLAKrBs182HgjZXvELJMO+sHhARsrdjJD2TndjXbIuEJpJXQ2yaRKPfnUbaOPnOyjzv5RXysD37LGvU7a7W/E3SZKcDfjxz/5aZydnhGIQnnteHsc3/n2t+Kdd9+Oo4eH7CyOf7e3G/Hb33zKcZpDi3CRQEZqaGI0UH66kZp1t7MbsuwQoKIUccguo+iArMAX/jGapigRizJ/sTz4z35GslDMrMX4QYMNoADeD59YoAiAKNh4yS9wPma3WBxLcpjSaFOXd/3rlIqEpDU3Nf1P8nAxhzJI9bH7dqO/579uffj1dd/7vhmnViYu+3u0f28+kBLhnf+TfjKO4eQKYxbOIdl223fbjRrH4WcCAwSdVpPx8mEt37CayKq2F+er9qdvuzAvbHOwz/GoODbuGYlyNq4Ey1odasEEEnFjkyAOQCna6GzEwQao7FugewTjDyASKugAYE7AepugsQwYfgBmhmyMi/4BmJNqLgH/Hfc9YyOgs/OTuLyCtNeruLm5itt7ACTzWNzNqN8XG4u437qNZdzQZxWoFTEaSL6DJeCM02Aj0JhkELfz1NsMsJn1GbGr7mI+m5KVrq67AsMkNTGJrU0kXG/ZAAsJCiZGN8GuVjdxrAE2bNnd5T2/8fh9asrBBi7myzh9dRHL283Y30VT1zdjf/9JjIa7MRxsY5dnnMo4KfX1NkYAm7ZjebsRl9cXsbwHSAwCQ+5laBKEDtiUSlMWgokKiR/yWaEUHiAe+jtANg0NaWGnd3cBLh3GowePYjoFcx2fa/JZmveyefZHlWDWAGMciSfnXia/SExBAkgoYQUwmkCkWGAYT2kYao8yeCkgDXEfmt82YNKGKEG6JC9x+wELlUxylTVr3suOqXpLzw+vQFKEpdwopb++jrOzMzb+wc8jaLduj8mGpJ7rziSG0AQGcJ3rTvgO9qpBTIY7eawpJRCgm315cUF94Z393dg9OohX06v44c9/Gp9dnsSL26sYHu7E5HA3jg4PYw+M5LuIg81BPNgcxtF4O3bBhp0v4h5kBCQsUlLGQCnmFDCR5he5wWLqKZKBp/E12CnwUeSpDngjIAibgP1VySRqU6Ix1Eaw1wfkl/BZnNvNL29mN3F+fsFy8bPTU84j2qWsPMD938xmsQd9UbBaR0OyWgEQY2xZgs2mN2o6xGdFMNU6jcJ/VKJttEc2TzBJdoVlebp8EzchZqxdSFKJFGlvyf/znuZmVAI3ffTciRIfY0MejMkQDFdVUrp03P4H7XFKCgmdSgm1xFHMbuyolZkYp03JPc7XTI3JlKSQlEr6UxX0NPiKvZOgpZop0TnyTa5sEYL/5cf5XxpGdSZMYNbwrj/cEggqO9c4EexODVHZlbvY+Id/798lcOmNrAYTemYGGt0dXM6xGYrNCZazUEHQvuNfHdokT3WTXQ2CvtoZvKLxiSx1gRYMlcvMCeCxFNxiotImYkCVxh9OjjYE6RpoY9W8xCDRocQ1jIc0jKRGZxMhGEI8V5SAn19cciGhuc7p2Xm8ykY7KA3H31lGyawQxKsdGLbg8vDwkKVDD8GuPHpI5xVlDVjg1FVhaYC0HNAEE4ubUCFFnCU2W50cGxQ5Oqul8NygYQS7SeQMUjejuh8q0GIHZKXjGyeEPu9SdP3cLdMOjGzEVk1dEyvxg0owcB8uHXc3K2fKbTwMmAqw7KZ3YXy6pM3MCHOU6aSl44V5wgDLgvcGZJ0VybHlhkONiRakd+OcwQ+ygcraNkYI5GW7yiRm9/NvNiR5vXXEV/E/G8bXP5PmCCvz0IxqYZYyq9EcHq+37lnmRljBHQecXqv4TAUE62f7wGUN9jvz5M22sGDXAU1+v7Ohr7M7/eNWm1ID8OoU/65r8Wfs4Nc572PY7nmcKpOsfy8+l4ODjlGVc6xlextw4iDTgQKOySCVTpecqQpiKqGjDCivPzXO+tdbx7SCYfWa65zwfTrgwfuouUbxcAumf3VO4pXKzFr37Pqgs6+hXksfYFr3PH321b2jaRX2j0t7vwbAg32HXUVJ1vn5GfW20CH36dOn8Z3vfIf3S0d0NOJz+L//r/9HTjIDpduACMwf/uEfBbpsYorPZsj03sRf/MXPWA6lMdTVkilnNlFZDxXU03xpDAHsbXLcm0xKXZtmV3Qgu9lo2TCujlMFk8y4q/PcTntdJ34Wfq4OGOhEDodkhtgu9APSOuf7wXN7btIIxLOpIJfGVwFove7+8/5K4J7JuXXrsc4JH7PO++rTeA30x6KuH4Ocnlv+G665lsR7DCuIXm2tuy/LeLsss0lhaD1bKK0xSpXZb3a+Pmv6L9lF0/YA12HWrO2P/LuWOMZ889/wrLVei/xI1w8lf6A9k28h9o/E71Hu1wEjda4zttX6MSMQvghKPK3HKDvXrqMmlFn+i54XKR3EfYk+FSibACvE2AEwNr8FuxGNfwQIchzoRy0YVtBXhfZj95D1A4+ZwCWYHQLZlOCE33ePRlhIOprNRcc+g2t0wEZjgHw2bAKUoLDni0EfgGwI3vHPjFEBLtJ+gs3Z21dnWDBEAP516yjLqTGGYGYCEHVjSYNCna4nGElzBdSc46UsX/OwFUkz+N7YipvbO8oY/cXPf8HAn8H7eBQfffRRvPvu27G9A8mkiL293bi8XsTpq2MyXNhA5XbOMWMndNjPO3x2rIT9/QZLyWFv1Q15Tl8WY4aAk4wpMGqy8QP1ETEeTF63QEaAtGIPETwa4DC/uaRvDLYn5iHBDkzJLhDDs8pyxQze7u+QTJJD3dnEwrSknWCgmsl/Gl4lWwSAu3mn5hAB7DVJ/75N037Q9EvX2V6/Vtd3XdPVz697p+abZKFsX7v5zXWdOm2lusif7/sD/hyOYxCi7yM2+yag1J/p+5veJ+rrfs22zn5CtZl8wrlX6IlnFALxs9S1o41nnCtgjzIUyU5v9h9dyKcqMQXQkcAo/o7yZe73LN+dkDACnwDxH+JQgB5Yl9BiQ2Ocq+uLuLm5jvlyFsvFTVxcn8bFxWlcT89jtryIu82bWMac5esEYTcF4iHIRtd0HFNNQu6oD0kdxa6EVGWhAELBQuX7wH3IWB/zFYAa7MPmxjBiA+XCsPGTePTgCSv+QJRBsgv+Ce4FYNCL326xK/vDRw9iDw2z0IT2biP29x/Eo4dvELC8ukR5POweWMuJQ4CNStkLNA5S7HS7nMXt/XXcbcxiZ//rwcZlaKY7B2sVhBw034GEhEBL+JHQFEX5OM+bMSASw0+ePSOrUkk0kHFGVNbD/iS/w6w3PLDmD/Oa+B6RQ1AeDUYj4n7G0JMJ1wDWQrb0zFbG1fC3MvHKxNY0LlmTjm2T8RTjKjMrLcGBfWZBbcTcUbr4V3Fxro3sYq0MW5KYAEBfX8fl9VVMZ9MOoNVaCnaJBwgH9u0IHePRxZmd5bdYYo77blW+9zHcnsRodze2tsdxen0RP/r5n8fnZy/j5PY6BnvjGO1tx+HBfuyimdxGxOHWKB4OxvFoezcOUKKPZBj2DfigYN9nN+pccAKOaBs1TNX+JFVGdiB3WTdTcTdtN9NTzkPl4wASYT/VsEf62ylrnAmPxJ4AqC9uqSV6cX4RFxeX/Pn2BmS1eWeDIK+3t7srhj2vVUAYgC81jjFArT2FDcOyEQ/ez0rfDihMslwz1F11JWxjhxFw2ighZwkBFRSIeUkfq9PdbrIouj7Pj4z/6dek5iP1LqUL6f4zmqKWEpJxECBfkqomgSW44t4d3Le6+2uVk10VaVaadltsbrWCeNPnSY1uu6ic36l9KuPa7Vz5Y0M52rUbwMxk8Ip0nbANj52+WzfTh9f9b/w3//G/ce8N1Y65NwJ1h9Nm2IKyVv7myzToCaNjXS4HM/3AoW3K0pNw6UoN/JwZbJqXuhnSkelk2AmQE+RFJD3B3OSQqUvNSgEECaAhTZM0XWbuqOMA58tC6LpCZvZIyd8ksxLl3lgwJ69O4/jkhI0aUCYIMWIK9ZL56WwVBJGzTH0D2idySAVWPiS7EuXgyCooC9wASZy7K9GwuEBSmCsVvjlYul/t48p8eKu3Y9u6XOVsrIB0PhCNmyaVjqex1HPJrGouUo1PM/JkR+QcNSW6lpKL5ZhU8E63QzO9+39OsHRMWCbQGDnpo3wFvOQiL1qhOE8HulWjUBZHtzATbPX+REOUjh/nSzIpu2Y3XYewNN5wqLMbPbPC7kafWhLiXyRLCFnMZIPgWVTwrDp+djC7DdTrnnOpsZO8hppN1bNg97/M9Pm4PmbdaNadc93fu8+mwey6hpX5U6+lgggVpPFx1p3Xc/SvA1yuAzzW3WcF4mx/mt0p+qOl63d/TLk5pUC6A9AKrlSQDddggKg/Hg6O8LrZE3bSqxagbaiPVd/jRg88P+a4m2cVcLgLwrrXanJh9e78bPrPY11g1R+XOo79n/sBSpvPemd9Vr6GfgD1unlb768fbPXnncfarxugmc9nzGzPZlM6BWAMgSn50UffZxkNnG04p2AD/PjPPo6/+qtPmfm+j0XczC+ZaPrBR7+n/WeJzy/j5OSU7wM4AaccYyh9IJXzWyvJ12z923rfnksafzema5qSufzItsB7weiEHcH75aiDamTGfes4X58nfq7nwVru9s3CqPF19uc6HMq6rrQftw7n647l+dEHM+u8aOOyKnnRBwH7foQ0pZvsTLVfOH4N8j33+mPuhER/za6zGesAYPtLHlczlKptqDYLwan/BucLbBQ5ZyUoyIthp24pQDf93cz2Y39wog7gFDptmmVppqXHoI5LZR5Su7Hb39ORN8ss9yoGSkXnDtcqNgtAogaQga2Df/2kTZ1zLG3GfIEof01q3WEdmQWthLjXK9ZXfe6+F7HskLzYYnCArqXuKrsC7gCALHOU/kHAH4OsA9gHjSYAxqTmvJIiKslTja6aAKnKBGwR8mr4p3xuaETDdtVZrphJYnbQBZskNthkAMla6uxdnJGxqKQ4mIdiEKFxB+wRGjtMCKSACYaywlEHkJNkwCZBAGtRPi2AhLrpi9vYHkwI2CoAyGdyj6YFUAc1dSKDz9iMOUGWYfzkp38ev/38i+wMPI5vfOMb8fVvvsfGkAAv1AxySKYQjj+fXcdifhPbkzHBVFYh3QO4nMQGmEGT7biZXnGceH3zWYyHKAslsqgglQyWATtKU4oJoEde4h2D2/RnXeadiXlESwjmptcXbPzAcaJeIIgTLbDTfHHXbCXHUTIr7U8HfE0HVJuUWR+ZoAerDyBLdtV27MA57EaLOScaW9RBeEvG1H39q3t1s8VmTFd/ou53de14jeM1rJX6Pq8br6Vqk1aPLbvb9mOV3baKOZW4mqxiWy4bkImJLNH1fluvw+ev9rzZ16ZJ7f3G67cCnH0/Q0BAA1CIdiRQwHgCgFhW6pmlRCZ0ahPC3lxfQS/zMjZH8gfRIR3xZXoqjEsBhKHRFkB7Au25praGSjbdzHGMi7icnsbV7Cym88uYgZW5xHqAz4Au1Nf0H1DymTQllcgSFHTzCsV8uA/IKyCWwH3gttgUg3FlELwcj7YjNtBVfRTbk/04OnwUe3uHcXU1iy+ef0mb+PTJG7RNTx/8EQEwJA/wVaspZtewH9BBB3XDAAAgAElEQVSMQ9UhAFolbsF449og0Rj2ShqMw+FmzBYXcX1zFpNtWNG8m7slqw2fP38e7zz6brx4/kV88cUXPNeDhw9jd38vxqNJ7KBvw9GD2Ns/YOMkE0zQqAgNe/BM3eG5MwJS69C1MKGU2pJIsN/MCYpi3Q+HY5YUqyy76YFCgXB7jI7b9i2ysWdXpuvflZQTsU6kAfwj+zLJNSoHdyyctDQ2xsumM9QfNMbQzdguHmtUNiffUPaORrxg1d8SP8DYg5mKRLiqbMBuRWILAPQmQUxc5+x6FjdTJOrGMRxNYjAex3h3L8Z7ewHz9vLiPP70L34cX5ydxPntLIa72zHGHEDDIDbo2Yz9rWEcbo7iaDyJAwD02CuR/EAMif8gVcMO2Qa5FMNiDZnRXP2ntm9L+9XrmeB0Jv9o93hX2TyYSUzY/GTRojP9AAmw9C2MhSTTFcxLNsW7VmM8N5ARo1P7OkB7NbuC/wzJFeyPkEhQ4x36CQkKCuvAHtGSWypTzmRyIhQEBtO+YB+VX+SS8GKHEtiDrcFnDG7aj3KzHnVMl5/jxKdspuJ8dkS/U2d3amCW83d2OnFCtQdxjwvPMm2itLM5FXnuAsyyQqQjTKb/VwgxDcTPYzHpmXtp6r8i0WhshrafPUva3Oe+0kon8pqEU2hfbsljXW/ul/k5+cZKFvo+VF5+Hxv/9X/0r987SHcgDSelY/ekll/dlLzxeoLCifJXZW72g007fy1rL0PBC0yWTLfp0SFThlibntA5TYpaxpy5lQSOeC9kVhphzklGvRb9zffHrkbp3MAZ5IbNentlV8CqAX0Zpd8nx68IWoJhiXJBdPUCC0VZIpdepPhraiDAUYe+yqNHDwhUgmmJjVCAJRhAoMJLs0HgastgMuBl1tGi8UVS3DC7XI4O6tbYtfFQVy3RzOlw+e05tzroMTfK3p8FRmaqTNM3x91KCzD2zDaoyELBlLO7AirlBGkx+lrUAYvufz5Lo+lN96Pr9l7L2txVkpOhMVUsDm+gyQuW86QTpdX7u0AuVxwMg4DiYZJJMd5iuMDocUThfCeoy3WTy9PM18457DJSRNY1t0hxzuw+2R3Q3mkbqfDTBI0ze9IPpNsmoCfWLeJCU/c6cau2CubUn6vj63W3DgAwcGbnmAEgS2FW11//WqttaGu3OajrnGsHl/U67Ux395XA37r31GB1HQuqXmP/Z19vfb3eQx/EqNeFnw0OkUmT69dBipnsHkO/37+bRVnvsf+eBnTk5pKlHL8r+PEY98fa1+7NrwUrTdtMTrzKxPpjsm4cq92uIEmdP3XMfE0+fgWsK6Bfj1WfkcGi/jzwtfn4dc10n+fGqFJusCcUhN6zXPztt99OvUaVXoFN+c/+GTqHgykFbZwZX//+hx/F1772jsCIOUqc5vEXP/tZ/OpXv4qDgyN1VQWQQTH6DAI6Pdy2b9lB9v20OedxbwCknpOE9136hmDA4wrb6rXsZ+o55eeDuehzaOzbflLn0iojpu3NDozr3DGo5XP4mfk9Blbxd7P6EDT25271Lep891qoc6Gbg06mFSfZc87Hr0CtP+f7U+Dd/Iu6Bvvr3+/1dfTXZP93r38Ddw38s8SInq3GojK/0r5zo3KTi+YK+ni2MwoW0NBh2jpj5ts9H8T8SLANVSVkJhl4FLtFx9OzNvBun6Rvw6uds20k3pTnrWvYrF0fl8ciyFMqeVgObr+hMjkAlshPqjbD11XtyxKC+hu6j3p+BIRqsNPm+h3A/yxzlY65/cOWnPf5kjjdOdgObjEGSkDkrIJNhqB9+ke8z9RDsz1tLJW72ISvCfDk+ooNFWBjcO1mhcHDgP+Nks/dvf3Y2d1jQEbGFX1b+YkMINmFG2z9W7Ig40Zl7E6CaK3XzvXqXIpxWgBoBV5yvxHHp+fxT//k/4ubxS018b79/nfim9/6Vjx78ii1Ou/pC+NzRwcHZMy8+PI55x6AS2jOItG/s7tP9iUAiouzs5heXpJtCX8IDXpcxgagEtdPbTuyZKHbeUNfCWQC6IU6iDXrR3ZGcxTHAaiCh4OmHniv7IVZwV7xDqJTrurOzTdaItiVJJV1ZZ8O93XHhLqerxxi+ZXSL2/NEuzn4cxoqEQrazmM9AE511O+oM3tTDxnIqH6FdWmmknbt1Ual36iq9iSNYnm5set7jN9m1vP6WBYvrnmqHXtfE11P/c6r/tD3acxfmZcGkz1e+1X9X0Or03a1N44rvr2ZrRbI07rFecTu/E2rmdXsTGA3Ne5JHnYJ0AgMOIWEWvAvJxkp2c1vYLfBh9CmpkbsTG4i43BfQDQBNhwdX0e05uruLw8j7PzV2zWAn09+B7Lu5tYsAz9iqAmyqEBTkH/D9yajQU0fO/ZQRrlv5hzYi3ex2S8E7u7h2RazmYAzKAJuR+L+V2cX1zHeLwdh4cP4vGjJ4w3nz36m7TrqCzBfo9rmM1QjguW5R0BfzQGggwF7otMza1NgmfQAgSIg8oyPJv5AiAh4jmUe5/HxeU5CTyff/45G2ahaziON0Kn9cEwDvbRp+FBjNC1/HJG0AQgKfyjEVnc2ocwlmhghGdJoCw1kAHukrhENqMSFV6TuFaMvfZQNEkT+Hd5cRUvv3zJUmIwMB8/ekwdXEh1wE8zqco+V5OIy1LhrMb03BOQrWSdGn8h0TSIOVrLZxwEgBrJE4yzdJBVjiudQ9kjroMuAYnxrL0+lBRTd2Ycf4vg6/X1lM8BcxRs31dnX8bV9RnLoBmT3kXs7OzF7t5e7B8cxuGjhzHe2Q14qwAuf/izn8Zvj1/ExeImxvt7MdlHGfpObI/VWXxvMIr9rXEcDsexPxjGGEAlWJbYL7J6VddtzdIkHhDsauSw9pv2bmwoTEKlqeyahjGpl3JsGecKqJIUAKtBkpyGozPJSIwgpbzAKkfCbLEggxql4Ry3DSXyMY+Ap+AZU+qF4CXsNC2TpJGyMROeO4hskg9x2b/kdnAMdi43P8kJrqzOoM0DhmTZvmTRkmhFYD1ZZGbo18o7/5yAsNn7xn6YIE0NSiRjUZ1CZKUrXzcw3kBJQUHWytQOpSbDBmXNTBeDk/6TGaMFH+EkbSWwuc/lkCVgKcke+FLJkjVMmclGEd/sCxqXamhF25E9V9Lf0+bRZD+6/KqeH4HjItfHuO2/+0//zXsMXM2o2UB0J+oFBw66HJjbIDgo4IRKIM4lSw6+mhNJpQAOJDuFObOfGkGtm1rT3/JGWL/ntNTCzzJeN9XBcakLmYxKOuidQKk/qYEGYInOYAgOz8+v4vhYIOWrEzTYgVjzJQ0KM9xu4sIO4nMuJt7HABvJduzu7Mbh0RGbOTx6/IgsH+o45Gq2Q99l8FziYbCrK/1i3i2NZHP22/17UpTJ25UK6zXTyfUZA35elQmC8f4FPrq8XmcmtKhAxwzS1FOtjWrkLKa2KLSGMmPCUihnt1kmlM6fQdRcdB2q7jQ4Jx40Z8DkrCi+htCsTjl+jZbtgExOmcwuIchcQ1Y2IiBpfzPFcKXFqU5WyNR1s0OTQ+4qF1DLcChrkazRnqHwM/L1aS0l77kwVh20rwXIMgCigU82cX8N9IGKe2pe6Wx9wNJO3zrwwe/XJtLYrlWzBBlkH7MrySu2oR6/D2bYllSbUkHQCp7217evrQ9WdQ5I6Y7s4L6epz8W/lsNin3t/es0AIBz2Smv3z1W7qxsO2b2uYLcKhCem0cJsus49AFDHx/XBXuGTad7wPmM67jX+64ATP+em61O0fcEKuv99sei/t4HuPzMauBRx3TdPK9BjgN8fP517DaPTX1u6+ZVH3jyuaHNhoAYOkLQGyJzK5axv78X3/veh3Ts4AhTh24wjp/85OP47LPfkJmF54myMqyHf/5f+CNpECWj8uXLk/jRj/4s7pbokrkf8xuwmGClwOBcXYsV5OoDbXonnAM1g2uAl+w2EmQIOvA6gEsfCw5JXTN1nVTWcDu3Mqf9tej1VOeKf0a5Vz8A9e/1nnwdtiPuaMtmGqPRSqMIz48+IFhtUU1GVRspMlxjXVZwyvfvdVfXVJ33blji4/Z1uOt14GcH2fW51Z/ruNlHWh0b7SuSEpA9wfxAR9gHj5/GwdERf76ZXsf06jouz09jNr1WAJfrsx6PazVLuHFcy/TIF5G+6qptUAkgx8WUpQ3omA0ysaiAiiXWmcDAcQ1eeLxrglVzBl2kW+WLxwTn+QpgXliOAnGqY9tn0XI2JSAp8F5Aa5bu5v6LMnEEkLZdvmfvBQZbOV/BbkyQRzYdHU/RyTQrb7K0VvfQGDkad/kAsumqbnCApv6iq2z+atfrWoNnY2YHjoW1gS+UDiIxodWObr0IkO9ilw199smYQSk2wAZoo6vceoMAGebI7c1tbC5VvgWgAcdUeaVYMmLZuqIn9Ye2tghWosPwj/7sJ/Hbz5/H7v5hvP/BB5TQONjbYVkeAt7FckmNMQSNbD4C63kLNhmSsfCtt2I03mbQCdB1ennFMlLcw4jNNFCOD206SQUR3KPPK31JlEPiutWBeiBNeLLKAXrIf4TdurldsOsqtbbAtKEkk+aKVlgD4xrYJuByc0MadgZ2NW/d4baWkTadcPJWGGzKF4beIruu9mx73Ytgk3k0V4FlsylQyBQYp2wV/VzUBWNqqtGJ163XW3+f1L6zyubE8dbZIszBakMNynhuai031mm1yfU89d5sXyvD2jbHcZ/tkfeD6j81v6A1lfP92LbU67QdrnscYxuUDGdSoq79uv9r/oiZ7WNiAqgB7AbBxjuw5iA9AVYkZWDE7AJLGj+fnZ4TJJps7yiZQgYYjikQEyXmO7vbMdlGMvE+ltBnH2IPV6IG/gNMxen5KVmaaNZCpublOUFAsC/JAtu4jZvLs7hfLqgrC5kGlLHDRs2maPo3iqOjx6z2eHFyFsMtsMuGsbtzEI8fP4ujoyexvb3LL9zv7c2bSWzMEtlY8nqoLbi1QYkNAYPaF+CzgFGG4IjJDzC1hwJpsGZQojxFR/ZT9HE4pV3AHMD9A0CDfUJVIcbpdoEECsASAG0DNiwCwAofaTTMcdzYiOniy5iMtyWFlkwu2AFrJIoy4jUqQEbkqFvG45BsA5GIzc7wfLakXboPQG9vnxYBZcYAZwE44mf7lziG2IMJkqYsiSTrxEDVGlAFBztqD0c8Bvwhypkw2GoagwKN9LuZ+s1OaM1Sz7RruueyZQF+JIxBpzdjZXZRhv95P4/r6WVMp5dxfnoWV2fnkg2B9vHyNkbbk9je34+tne24ifv49MUX8fz0hI16Jgd7sXt0yDLqyXgSo81BbCPJtDGM/QGAy3HgCYxg03BfYhiJpOLAtyRYJWDIVdkBZGIlptRdEs5oVxx8dxKHrVokUb7OtND3QMl6MiatBUlfOhnJACUlmTLPI29QzxLsaNoVypLoGctv0vNlpUfuu1ib7GOC9Y/kJdee5G/YLwX7MZIF7Jmi5C79oc1N+rDs/J5zhE12LAeIagIClpl0phxeyuB1zWnSvhP7akAiY7u0Sdw77he0I9wb0g9xxYyZnNrxMhzsyvdV9dHZOhlPjVU2MTN7lD4g7z0xlXRmTHDrQNGsNtU8xx5l/0cNgGhvjUmz2V7+0ukFehY0mUKn47mHGLQses6lCKzDeLTF57H+x//i79z32ZUOOuwIV2e/OWBt82yBkpxMOJZa/CNmTxWINe096glQz0DOOyYaA/0EAYl852s6X3MiOPgZsKtU2DphSNWkU4YGP5hc41FM2MErO0zqkyoryNJgl1djIUCz8sXLk/j8sy/j5ctXcXGBrNkVFwkMhDQSJSrurLYcQXWLPDo6jKOjI35BeHgHos957kqFNQ234XRF47CrN/GkkLMsJ6YxEgTsd5zJDCrlWHWOQRoT6kIVZ4el6T0h+6azqqC201dJbQ85Hip/N1CpeZKAThGu5UTOrJOdCFOrq1NmSraecaL1uWqgv0QQzvzClXLGBHGrN5VgoLuIkkmJbYvBRdKtHVgwg6H/mDDJDm1kR+K62TGNFqhb9AldNuAyjWQFCboQTCu+Y0bm3WkmZ9lRV2rfiTonqNy/p7xvB/f+cxvH9gE65M65ZBml/2qQoa1fzZ3+2rbB87qqATDLWM1g7egmqwBpBxJlE47qsNZrr+NW52b//vrX2wc7HGBXh7eCZP1x++r4NRac7Yo/XwN/jIcTDvX4sqXSKTPjx/fcB9oMpPi4daz9Nz4PZ9Gw1pIFzjRPT3u1Pzb193VBs68V58e9+Hgefz9zv683FVd+reBAHS+PoUtW6wZax7NeawVX1gVpr3vvuuszUOygz+MgsEbgjjoaYvPVfgHG4gcffC/eeutN2gIELXCEsR/85Mc/iXmyFXW+ZXz0g+/Fs2dPU3MYpVy38Zd/+cv4q19/HuPRDiseGWyjhNXs7F5lAY5UQag2hiqjZNY6/2kOZ4It5yF8425tJoG7AkotONR55OwLRMe1sbzc86xci4GmuhYETim52H8WlYHnv+F9zHyn1qKDDQNZvu+6lvsBs8cD712xsblpSq8xk3NZout9R1nfFtgDADKA6jmO7y7LdNDrca7PpQ8QeG37M5pPmTh0Ii6vuQJ+DLRr0UQyHPcODuO9b383vvnB9+PZW++qOyg6Ac+mcXlxHmcnL+LV8Yt48fyzODs5jovzUzrXZnzwmbNjqUBCPw+Ddh5XA29w5vU8peeMZKbGQeCorhMlcPLRbBt8j3UO6L04loI8PycDGmTTJMBiVv0cnWlLxYwa8BisaXp8eM2av7bxOLeBiLqutZZb4zif0/fpseA1QFOTPpIbrmiFopzMAZO3NjaLyV90zSpdBOim59+SyWRcpi/oteP1UNcir5uBRGPEudkJ1iTYQpCycOILIOFifi3ZI7I9BNYByDw6OojDwyPaKgVgw7i+AntqGDcLcG9U4gtwETYNSRvo0AlgVVkaO3VvbMbVbB7nV9P4y1/+Oua39/HOu+/Ee++9F88eP+XnJuNxzOYzBnWYG7MpOrlO2Q0Z9weW+RyNRmKT1UhgXd4tFnF0cMj3jug33LFzOH1/VBNRigWNCIYxv13GbdwybriZz8jqfHF8zPI/2uuN4LkwNoMRGpwsmCQCoLMzhl5xNkO7B0NtwfeqeGpTABflluAKIhmekkiwEfivdLftgnFRZ5RguM35mZ1ZyQzSw+dY8klynnQU3NRTU/lv8p1TW3ODnaEJXJbjmZELHeauDLH4WNx5cn3W+WVb1fnhPfmbvh3gfpyBrGyr/Le6Jn187RUGZ5qfZ5/Kn6k+nmNHXCuSuQYy697vz2s/MjOt6T3bBtX77PsY3N8LK6O/xqrf533R12lbRnvQgU54fO7joJVrfTisV8h6LBAHQi8/K8sEjkg3cjQcx/ZkJyv47tUEaBvxb8aikxFZ4azoo60CSLOgBidK1udzaGPO4/L0ZcymFzGdXRJUBCucQAnWOBJMSyS6dsm6BAB4dPQoDg8exmR7nzqVy1usa9WAzmf79CMABEorUlrdOL+qp2Cz1dkZUw37CuYDQFPc23x+w2ZqQtU34vpyGsdfHidBCJI6O9QIB2hkCRFrPjMWYZsJrA4kiOFzBDVocZ0ovcZJYbuvZ+fU0BxvC7zBfrZNTc8hrw+MUe0F0PkFqHzNcnTs8bB/B/uHXFsYpyP2jDiU38zmOWLtK1mh1AZJKulbE2cAWLUAq1VAFb7zXDc3fH6I43F/8PM4r5k0liYnwUtcMY7pJEV+d2dqgdLJHkvMQrGvvjS3G5PbZJ9K3LmDNJnZNrg3sAvRvfx6Ss32KyQ7Fzcxj7uY3i3ixfmreHV9GdfLRUyyaQ+a/2xD4xJs/sEo9gbjOBhtx/5wEuO7jRjg2dzcch/rZBOMQRVijq+Xtg/XRSxC/hYrGFyqwFWkZID1Pvm9wzESz+hIOUoQES/KxKr3qa4RXsqm0d/IRilMmiDxmExCrn3Y7ZS8YFIP5eIkhMnmUO9xC/sjiHOQCrRGMp4/5gMwH315XnQ+F7S1h9IgBWgK4B6d2HneZKMzWUiAW4nDLsGS8j98/rljGPSVT0bllCxrV1LVsi8d4JhxoAFMlVKnb55xv5s358PpQGY+kqKNWUldXUVBgtKsPDU5LG0W03FI9NB/UgKW7+Fx61cy3LQ5CnYz1Jz7JudPgpb2GZHIJPBqGagu4iB8m1hgxMb/8J//2zy0g4vV4LwxOeom1zaUBii6M+JoJAo9gMMaLFSwi8F5+pm4SIuNw3C6K1wXMPAhpR4A6eLaSP2FG8TNuqkEAER8sXMcM8ESTqW+CYEjdaZD4xYY5rPzc+qUvXwJnY4XLIdZLhHYg2UjYI4GKUE7NlAg+2mLBhsZJgCW0D97/OgR2TsYCxtAIe7tiRqU0IQw8FieDsXINQsqAbG732R7to3Zz0iOlBiGWXKdi4TPlgbT6svdXGquVi1XTk0nZRJCm3WKClNE3boDtWQ/g7Z6fx1dO5khXjTt2jtqYBsAgJXY0NR/rAGXueBceq0RSucfmSIzOWRFuTnLrRRwybF0qXt33c5YqDsaB4PAZS0DK89GN5DOanZUEw6ejk5jwPY/le/Q/CsgrH+ur1UnrB1nVYesBlR+jwx2MlXTIPhv6xxHO5lmElVnz+93oEpnMh2c/vXV32uginNXIMoOY9/J7L9vNVhsiYr+PRiIMYBjI2iwg8avoAXrxqyCgbaB1Un2ZwzA9Z18X1M/QPC91nmw8p5kfVT2JH7G8cUMt5B3Tc4oAVTnSj2+r3Xd9dd5gJ8rcFnvsY7h+jnc5rrBMHzewYEBDF9nvZYKWNW55nN6jJ1Iq+/pf7ZeW3892Rn06x2gt6J31uwr5vWjh4/j+9//kA4MgnzYdozRLwBI/uYzlorhdQQX6DD+/vvv03GB0cA9n59dx8cf/3lcXqDEEVnZIQN2gxv1Wrx/VrAdr2mtuXw5SyIzySaJFDkS2OsIwJjJy9KX1Y6yHn8/m/pcxRprgFtdV05ktD1evgHAENsCH8vPx9fhe8TvuMbK9MHP2NurremvER9P+0stp24OvvSS78jIMpBV55xtgV/DsbDXO6CyzbDt85ps99aYnB4DX4/tVAXCnJyots33UccDx3ezJ9kQgQVgqB08eSve+86H8Y1vv0/fhefrhN2VBIQTjvl0cXZCIPP4y+dx8vJ5nJ+exO3NtcDM/Of5X22T5pccPzEI9GbeC8vzBK+IhSoGGDuzutN27lkGSPFZP0uVVqpUG74f7q/pVgo09/guUNadvgLHCd1Sk32OIAfXYx8Ua5AlnF3pc3YXB2uvJALa/WQyLisU2JEzNS6pn0YcycBlCtp34KQrDQQuYOwmSEalv6kxFftB4+iGAunc39lvWGVdyo9bfY2aphmAKY9uTa7WWAzjAHY1gnTqSTIIkrQQrgO+NUpMAQ5Bgw8SRGBaTbaRMN+lH0Mwb2uToQ9YtFfnF3F5dsZAHeWABGMIXNzHDNqb02l88eI4jk/O4jsffBDvvffN2N7ZjcXNbbz11ttxev4qjo9fkkVJsO8WmpxjsUTvI24WmEtiUaLZ5M31dTw8Ooznn/+W94tScaxblHbj+tEgBcDDW1/7GgPWL06OGTCihP7g6IBzGutgd28nTs9ekWV6enpMZht0zkAWA4vrwdERAd+d7Z2YokkJGE0FHNkAqJzPD4VP1lxneVqyHAVYQmsvO9TT50/tMwek6a5KeSmBS1cEcUFZLxJzTAnI3C2zUgi+rbRQpYinDsQdsSMkF0CwNAEOa652+36jbwmAzMCy20MJprRKINm51vCt+kBeGzUJtLrnyx70fYxqVyhvUNZiTWxgv+z/rfpbjcChvQ7v9eetE9f3der1U0pshdDQfEXb7uqv1T3N14E10N+H9LsTC1lphdiTTYNaQwyyf1m2CimEzRgNxnx+WA+sVILkGkg0aBo2HpNRDYYnqvLQjAvzGOwqzHkAmOx6fIuKCrBEg6XkJycvWWqO4x0eHMWDB49isr1LcFKXjn0Q4D6kaQBcYn4LbRqNDsQQxhhtSB4GTC40EyWfYzPBTDTjSW1tVKGo8/U5WZXo5cDE0MaApd87oz0CtGCgws7A/thvs4wbgD53+OYz3UDSBRqiw4h7lUITaOdl3sUA3WI2lzGdX5Nt2jG7NlXefnlxFsfHL3gtjw/fjFenJ9wTnj17RuD0yZOnXZWr9uMkSUXEmE3ZMAZuIqtu49Q0JUvckixqisvmSYtZTK+vyIa9makyxyxUPFuQklDGr+ZqqkZE13bgBZB4gWYo7Xo2LtHW2srHkTxiGX523cZc897SpnOCq8lx2xyOEySFLIn2DxTaINqDbUdy6XJ6FZc30zibXsTxxSs26blezmMTjaZ2JjHaBlt/QIBvMhjEwXgSRzt7cTTZiUlsxRaBS5Q849kAcGwMOe14Tl60WLTzdTqNwiTtJHnHLPXOJhnP6p5HEohM40wJIK1VsW0hBQPgUYAbwFGxFRkvFZCLkm/c57PKkvkB2VIx+7LSyAkr+gmyX2Ieutu3e0rID6JtSrID9j4cy+Q6TDzMj+3JNmMGs3VxLWI+ah+hXc/9ozb2SYvV/Q3JPZZjb+K7gFas124f6JoEZ1Vzaf5DQ2bCUk4k7kpuSpyGvMOkiBckMJoVqMRUXB5PAlfKDDIri2ms69J7MtFjXVBZUp3FsbehL+aFOuixI455XnEvzr2qe6Y105/HNZFt4x/+vX/nvjra2gA1wspEJ+iX5bK5A6dznSWQRVDdIGMfnPA5tEEZuPRDhTYBJqdoo7z9nIQuVa0lDYnrdZlOUtypO4KJo7IlOG0ULCdVWNqVcFigd4GM8PGrk3jx8mW8eqUmO8jS3nOxArSEiLe0K0V5l2NOdyUBS7Aq0WTn4cMjdTQbCyjlmDG7C6vV2FNeS2ZP5tM1T7ADK0U8tCHLaW2GJMaO99JBdh1r0M/FDy+IBgsAACAASURBVM6ZkG4iG+jLz4oq3YTw3TTC0DmNPe6FYudpEAAgF8epOh7KGhTgLsFag7DVwahgxqqjhOEXWImGvl3hDhcVXmfKXGU6uJ9O+6GxKvE3rx++xwK1acvM8qwOUAeQOAtS7rGNdP9KZdA61zQz7t1x6yK2wTD7yr93u9QaANtAcF7LOgeurrHOUQuwGXLT60DzVXZXBXYq2PW7zqHNoGrOtoCsD2g4sLczXcfIRtSv1XNW4KIGe18d+VWWQD2WQJZVhrEd03Xj9dcBLut9+Lr6QFplquF8dbPQUkDwkKLmPWfbY2AH0NeE41Tg1+PcZ3L5mvy9gjb9e/azX3eMer76TNfNi+asKijqj3mXYSwaL76+ut5sn+oY14RXP/Dws+zme2Ek13nWgQGZebUQPrKsvnaNjcpFYbv/4A/+IPb2US4u6Q845S++fBk//slPyYSTjvNVjCfD+O53vxtvvfUWg5KzszOyH372s7+MX3/yKdmJ0twBe2Z19tbAzsCbAzYFknKk6p6tOS09MbE8xPrwPzijfs4edx+7Pptmd1VyW9eiwaF6tXWuYw/w+/sgfmV6+nlhrAhOZOMVOHVisirQqWAjzoO92qCXn7Hf11/feD8ZT0Vjdt0a97W4wsLH81ztH7fNrQI55Pw1QFnnTgVma4Duuenra8CUASzt73j9ZrGMwe6D+OYHH8UPfu8PqE22+gwS2AIYkR0v3X2bYBTKDQFmvvwyTl58ERdnr+Ls9Dhm11ddNtvMRQOLtE9bYiyhzEyaRWLn6dpZ79N1w/T92HbY1hkkxnz3/PGYmIlqcMRz6fZOjXg6n7MwLqkznYxP/N02ys8LxwQLxvPQLEQxKTSe9dgEuMna0V7lcyLprPeuNrxTAJn6UUI5O1CRckP8nK9diU4xaVSeTaXBFGXyDPLarrYPwGW1C7bxeI+TQRhbXjue0fyGtgdAJlmTt3N2VwVbZLI9TqklPD+w/tUI4+jBEQO8vYN9AiUA/gCyLGY3Mbu6ol6YCr8UscD/PjlNn/jsPN762tfj7Xe+HvsHR3F/t0nNyufPP6f2Hv7Nb2bsKtzNF8YKpE8y0Y3mPIvpNUs2T16+YJC9XMzpJ7Nj7mhM33v/8DC+8c1vxTe+9Z2Y3d/HZ188jy+++Dy+8/63CGC+ePEi/sbv/yA+//wz+vCvXp3QZj94cERgGdrzB/tinoKdevziJLZ39+Ie5IM5KovuY3Z1QzCD1UK3swB47m60gBAHWYKO4HhnMo7LqwsGoXgPO8e7TN2BFSuSxLR0JY7WrNmXmAcZ1PFliRRJWkBlddJMzwgR9ix19S0tbZDAtoOSAACtNeKdNj+Px0YQOnvnt7uajaQNMKhRHql9QuxMxTOuZuv81p6/2ffPaDtK5Ue1Dbaf3f6ehqz6Ct7ntS81CZ1Wmab1VfeYfrzQ7UvZ2LQmoaq/UH3IdX4Qk0k9yZQV41t+0bH0jMkyoi2W30NG1a0kNxCfYa1i7xd5pckdIPkAEIKSYjvb2XwL9glgIyRqthjHUoNvsBGbwN/vVM7tJn9iXUMaQaxFdATH3gx/wWCT4lgcc85nDokbWrt7NEiDbiWOexs3t5CSQIMUkVpgX05OTuKCJeACvLF3oHIS+t1H+w9jb3IY29sCL+GPKGnViD0YIdgtAu0kg6R+IRM+0onEtYksK5DkHkDtAIBUxNXVJTUd5/MpWagopweAC01d2GDYGMhyHB09iMeP34ijw4cxGIwJbmF8cUg0V8Q/dWlPVjRBRCUX1GgH16hyf9r0pMigA7yao8xjABmB5ZzXA8mW6eyKNgnsusPDg9je3Y7L6UVcT/H6NTu0T69vCCAPt0YxBit2tE3ZIXSDRwIF/zBPKgON42GNRKzLtB0ES1Oy7Raf3cQ1Q+gEvBw0h4XEAead9By5DW3dRww24n6wERc3V3GOa17M4mY5j/kSfEwB2DujcexPJnGIruLbkxjc3kcsljG9nBH8vr9HcpCiJrkKOvHCDmTLyuLu74TBkuRFoC/LhJwUXW0ca9k41kVq9BnXqxFapfCxIVB2bwfQSKyBzFwBmfSJIT1CrdAEWzuk1dCgS7RNjpcPJtshnKgDj5E85WsA7DOJDFuVyQsiEdkBvMN5sseKL12MXTW28nHR2wTPXuXmSDxi/qW9y14gAlKRWFjG5hbK5gWadkS2jiCWjN3cV6yXSTslo9wR5jjr067TDnahg4FEjYmWo/+YxK88ngBNkz0S5eTvSZUy/uMqlA6wdG+GJJSZN0npFD0bA5oM5TpN6Oxn0zfIyQDe+Ef/1X94D+OEciqVZ7vRjASK6bCnU+vyvxyXNqELk81gWMW3PEHqZkTh1cw0UNQUzme3IYC6q47jrP0HuwITtUOXU7HTYBEYCWAGJpWbjXaIkivDDmf36moar07FrPzyyy8JWiKjNBiOuRHAOG9tDmkYFwsAnPrCNMDf4PyZXYngAj8jyw1jKh83NZ7okPDM0orIiZb5ioSDc+548tcuXASImwNNlj4XSjpJCSDnkUv9fzpBfioJHNJBoNOdjkIBKx24p8/VPU9dd2aPVXCdf6vlzzkzvQEJcW33V0qV1wEfr3MQXER1ZwfKZzZwyZPkhO+BeytqmB3LtZ2pAjzVyaqLfN119Z2emlWQ49dZ2pXSsnosOnOtrU/HmvtdY/MVoMdjURgc/XNASF7sWM3HfqDt9enzvu57fxyIWybTpAZ3nWOdwWi3Dnql6jheBftkQxr42Xd2K8BTA7t6Xf3n4mNYf7OCfuucWPy9f/398fB1Vud5LfjaZbhSd3VFKKCVktbnXY/jZ2V2Uj8Ir3O378h/xbb3Sr/q2L7uuBWorGvD19UfdwMVXWCe+nHrnmN9TnV86zPxOHue+HwVdDAgXudG/Zyf9zrglyAGHAUSXhqLlaUoyW5CaeT3PvygY33BwYBT/uOffMx9A7YezjSYEW+//VZ8+OH3GOCCnYBuny9enMRf/PnPKazOQIx6lQ0w6QKuXsm/x1hjp4DS2Lbv38LtHl/sU34GABPqsT3GHq+vgsoCevA6/8ayO+31Bpw8B6Q1BSaQ3u/7WQWmFZTT+cnu5W7khuNUW2TtKK+97nilrLxef3e/uVY9P+CI1XHznPA9+xgEcDOZ4SDSAJ2vwXOoHaOBwv379f1Ue7Zu3uFzeL0yD1FWJh9KgSLeswBDarQfb3/j/fjB7/9BvPnmW6/bGrvX27NW8Cwbpj1xzhLzszg7eRmnJy8JaJ69ehlXF2gqeNl138azFEuylarh+Zk5CR0uzwnPhWo7qt1kCWNqk9f3Vjaqx1jsgYRfCuMSr5GRE/DjpFfpOVZL+iuA7LmKdUmGQ+45tqv1O47rUnr6RFl5owgy9UYzYW5xeydIyS5IkAoeEMrDVGZZ2JSFkdq3a3Xf470jMAHQms+MN12lJKzBiDW6IQ14rC8xPW7I0LqChBGa07BxheYUStPms0WMJ5N4+uwZyyoJWmxtEITDsfYmOyzxlnDbVspgCECY36mk/Go6Y0MaQARidyFoG8Te3nbXGAiABxvpoMx7PtX4cA7cx2xxE2iCBAsIFqT2tIjryysyLlGKCp/6+RdfUjMeif9/6V/+W/Hk7ffi1cVFfPbZZ9TXxDl+/emv4+GjByxRB/gKnb1f/fqTGI+34t1336QcB0rBv/7193jt6Jb85lvvECS4OL+Ow8PHMdgcxfU1AG8EoUtqh6G0F13YL67OCToDHAIoCv3N45NjllRSGgfB2a0YdFyvC3VFZ+VVAi8iW3Tcma4pI15iqtKAV9brgPHEl+nTJvTJn+E7gJUmdi8JJJQnaIxcU6XrHsbS37vbLNujR6rZmtr1tYxd9lCEFIIMgi7FCMugv79f1z2s+i91reM93h/8/v767xs2yYk0yQ//3fu37TFBsFJl1/k/XDctCdL37+tnfK397xW4XGd4+/dbf/f5yEplYk/SVLx+SIot0fADzUSgXTuL/V2wiGedjIr2kgRINjdjCK3HrUmMJzuUWFMjs2WMJwOWoyJRAUAF619zJZsycd0JuCSwRTAONPoLrtchkg2QH1lA/XAZgyE6VIP5OIuzi3MyGAHIgbV8fPyKcTcagqHs+unTN+IQDMPhmCSe5Y2kQdSJHA1yIFGiUnLL22CNYC9BiTr1+tjzQIAM1hFAG8w7kIjYOOj/J+5NmyxLjuywyHz5Xr7caq/qrt6ABtCDRgMNNAbgiCaKMv0YSTRpZKLps9bRmGn5AdKMRDPZ/APpi76RHFEzpERohiBmiG4A3QAGvXdtuW/vZeaTnXP8RPiNetlDmmkpoDqz3nJv3AgPD/fjx91Rd3OseqNPnjwpjx59UZ48eVxOcF6Vq7K9s1Vu3UST2zus0ThaEbN/PEa6/AZT0csV4EywOsF2RAAYcr5SJtPdCBrAOBmR4S9gF/tZ9V2ln2Wjo3u6zgPM8bwcHe+Vg8M9vo45Q4fvw8MDNjlaGV2Wk9l+OT0H0HtRzs8uyskxaiRCR6yWtdV1NlQieDlaL6MVpDOPaSti/lYWAK60XjwWEGzwvmRgeoX1dEHmmcE2YzARde5HZYyatgBqAdgZTEe6P8By2BZ4jvFKWYxXyupktayuj5iFuFgBQH1C2UTAZmt9Um6iqRJS7VdH5ezknI0pT0+xZpgrn6vCU3LGo/ZLA7pktEZafmU1uiyHz/y2y1QLUcETsjsZQFIvENUwV3YDbRtgRQB3CeIrAECNaUYlWcEiWJnRGLhpzZbN5bZynXHLp20ylo9ylm6kozciISMEBLdlPyJoFCUSYStDloIMQVwt0s1V3kfPjsApwG/scdouDsBQ56sD+lWBbpyXlVGrSevgKe32yqIM5mksBe0y6Aamj7esXnUA11o4E9GgqoOsnJ8oaaCMH9dQb7iPA2c6OVw7V/C2MAL9dcBA2IjTqwVS6tCJyaiYkV4n8cyfiV4leg4hUvVy/9N/83cXBiubQambmS2nje10i1ZQOR8UDbwZTlAFMsJZlPAFHbam8OqhCaqwlo+K4yrVW0W/da+cWhGvo7bTJTbjOYvvinCHmjuIfKlm0KPHTwhUPtvdZaT67PxcxcopRgI9GYV05AhFhcuI7BDQ4QFU3r1zp9y4sUOwEimCSme0gRB1HoNSTGe+pghpkbKT1QBcOTA8YGO+q8PKU82ZEDIshNPWSgRVA9DQyGnbEX0B2OumIQT1GhnRwdaQnwaWVrA1FEorsOuxXA9Q2jnxwJYBJtk4aO6h62T4FTexCSgyMdSsLOtmC7uwB2SqcZNAvsqCCA3SeDVx1QHQ7JF607ZP+17X/Uxub13X3MVXY2vOW72T0f54oX+mZcYXAN78ORaNjkBCb7gZqLBh2a9TXq9+LfFvRIH717OTlr/fXyvPVb6/X88gYw/o+bl7I3KZoWkD2uPs5SAb5XaM/Vk749nw5l4Oegwd1ZrS2/RxHke+fj9XQ7CnMdisGzJA21+ndyb6Z89zs4wRsWyurpvX/pmX7WMz5q4bxzKQOq+x790/l5+jPkNE7g0SLJNLjyGDYc/rIBRLj4L5AehrvQWsmWX5r/+tv8kgFQwOvI9OnR999El59733lDKE7pwXs7I+nZRvfetb5eHDh6oHBWO1rJSf/ez98snHnwZwKXAxF3ofnpktBbqtn1J2zYTxPNoIsywiqGYgBkrcmQkOLtpp7PeS1lJZD/0aYc5yqRi8L4ddKbz13i5CHsaTwS48m4E6sL/yHrQMeXzea/UsjH2Fz2XwNIPU3pfcL6nrfb9v8+c83yrfItvDrEAHCTxOO8iqXfU8w9TXyvuBQEDHvG/n+zD113XtFDwSSDhHPa21zXL/5a+Vt9/5QXn99derPr9uzy573cw/Oc4t1RxjOT89Lgf7u0wxf/IoamXuP2ENTdd80p6X3QSzBt1Y5URp3b0uWD8/b9aLmRWJ8Q2D3C2Axvpug3rb3gOtrpbX33tTDrqY9LBVvc9Vq1Vguz7T2GBeF+syjVU2rR0Tfo9ORyvLIOaBnhvgV9Ol7XUWZEGWT4D6XE/4MyFfPIMiWExmdC1+H8Y9/61u3/5ject7hvoSNiDsUZZLcuquvgenHymN6LIKOWKQPdL1X3zxRTKqMP7dvd3yxeefke14+8ZNgqao3zmZbpYLBOqje+/KmoLcrEd3VdRFfLReVgG2r47K+nhEoFHlV67ogAlU1r3ruQnHEmAl7GlmbKmOPf5grsDsQuD/l7/8Zbl37x7H+L0f/qC8/Tu/UzZ2bpCJCWAW5ZeOz07Lj3/8z8vbb3+n7O3vlwf379PGf/LkUfn1r/9FGa3Nyqsvv8KZPNg/LB/84oNy9+798ltvvFVGK5My3bhRHtx9gSyox4+flk8//pANR+7fe0C7HimfACsRfPrkk0847me7z6LG7CEd1K3piOytQAL53AbX8cxsRhlNGGTLQ32jWzoCXXPW6XQNOKz5BKBFgFyBvNGBV/14OJ0RIGJ5EDmBcMghrwQHA6S374DbXZZIKUxM/KDQELwGIxCAF57PNpL2tYE/cgkrYYF18YMBLLZPszPzGZz9mqprw17KdqnP+6GtlJjXHcvS98DzsixCLSeRvmOWUgI1PQYDzdX/7Gp/+rztgcve7sr70/LdXzM/m7/vceQ6dHJOg+HF2opzNmIDaIg1Xp9uldXVjTK/lAwgAAGwDEsB0BLAHr8fja3g30EWyWKk/oMeM6twpSwu9yhTBLJYixAp4WBYCkRECvrB0T4ZlvCJkYp+5+5ddgYHGDieoOkJ6mkKTEf5hRFAQtYtVM1K+BtgFOK8N2iKuQcoCqYkdKvKeCntFWDmZArmIBjEYKWdsoM5avKiUznSwdEIF013EOS4d/9uefAAXdJvqQTcZMweBCRVRX1RNPwRGAnAGNdGQyDosVEZjdH5HTWYBQpanhbzJzWl3PgGax6iHijHelHWJrBFTsvh0V45Qef5i7MyHq+UR48/L892H5Xj072yOpmVi5XTcnl5rrImc5zrWCaAWJMynWyW6fpWmU52yMIEcDkarRO0ZDYjSoysjglsAswcg1W5gjR2BKNHZASLI7lSgA/j2jhTVvC9SIVejQxEAFbANbDeq+NV1gWeA2CDaADHBphFdqbqE6JZJfDNCYKXyDiFTM6gp4HDTDl/rE9KhaasVe6bmpHbUsYFaQaDL+oIG5Pid8LuNL+p1RkOnIl4IHQgk8EjTT3SkaMmJc8/iOFCgDebOSGAKGqXyG9Rn9vBA5ZKYPKr8axW3tCkI/vjbM4T9U0jlhO61+d5ZGoEI5NlMlJWIwNVCECQzBbnAmwCZOyy3J7Ssqll6Yu08gHMtCCQf8Z621cF9aJRdxv214K+Nxmb/Dvi2lHv2IoI0HgNwC3skrADzaSs5wxrOse6mQ3aB4VivXz22DZxXVYhlC1U59wDYUytBJea/tidEcgcTkHFn3i2hBxH9KCBkzwE6n8ivTy++ge/9+8vsjM1VNSuvyPGXnN0FKGof+Kw5qHtjkbsZIiFuKBhwEM20sQp4FFolpMTBpnS4dSYQIClalq2Lqt6XTePVOZgVQJ0RHFwRF2Pjk/K7h7qYjwru7u7Zf8AdG7UEBEzBPMHQwMbnMxKFuvVhIxH47IJ+vTOzXLz5k0aWDd2AFgicqIGHDKA3Ulbz8aIeSDJ7rTkFcjAhDe/6y3Y0JFjDsWbQFpGL4agZD74LRWBW9bi8ogAYK1aDY3G+Gop21Y0UjZOehZy3jB4ar8qb8+DbRkw6YGl+u8kK81Uj1SBeKDsDGpXNIq6r5ML2mc5zXKouj96Bv4NZl9vbGWZN0CvTfXXA5TSGNmQyzvUezOxZsNhsqxbUQ7WMv2jB3Pq2CMF+rrvKeUgYuiJ6WXQJ4MYef489/lnni9rSEepbKhlw7SuUZqXHqjK477OQPRnPJYelFg27vyaHc3+WZbpOH8mM6YUkEC0XCm5iqgp9Xyo8iTJ/Vr1c5nf743aPH95rvLn8lx7ju249/fv/91fp98D18rRkufqP5v3q8e1TAb8PT9fAx1iTs2sTiyselCmdGADENal+Vmz3slgylCGZTw5RRPfMYDksaE7JRiXr776ag00oUsl2Ed/9md/xsYQOKtU32bOZj5IL8c9wbKEPw+n/J/9sx8zkLaODpQXKLCvmnxOm82s2n6NzLg0EGNnSUaWzmD8yYxLGHE2yDNwmfdCdjw1vwLOBECbDS1wx6Cp58/MvHrvBNSZDccxBWsTv4/HYKW182KZrshr5XPBoJ8BRlxLZ1kr/8AU4hxAiN/zHsr6A9f23Fv+8H7v3GquWwkQO8tYQ6yrAz9+LozL6cx5fvO9DZJqbNIgKsui+9DRKONy64XXyrfefofd7c0I/bL9+de95/HUyHkYyjgRAbyfHB2Wvd0nZe/po7L37FHZffqonBwdlNOTIzIaYAdl4DIDgRkU97p7jfI6e496PjhXrecUHwGOG76j5g5606CQWY29zje4XoPbbDbWupr787k5UD9fklXVXCWzGp194+zSWiH1DLYY0udboBGWUgVBtUHojIChysYzbJaklG/rLAO/PodZJyoCB54jM2ArUF+jrGBDN7BG9pv+UpYj+QhzdnpyUs5OTliXDfXfUJd3Z2erfPjhh+Xw8LBsbW2UrY3NSGlHKirqUepGAA8gizI30R18yk5E65Mtlu0BwIlx055ngF5dugFMur445g+AKK9RFmVrukmb2PvH82GwGQ02kA2Fkhvf/+H3y8bdm+Xmvdtle2enfP75F+XZs12Ci59++ll59dXXyE4GEIiuxVubG2V3/+Pyf/3Z/8Z6gSAooAbmBz//oHz3e79dvvLa18udW/dLWZmUtZUJS3k8fbZbPvnww3Lv/n3WNAZQh9qD63AGAXCsrJb93d3yT3/0IwWcCMCclvOzgzJeQ/MldaydjNcIOpGBf34ebEA3tEQ9eUAfoJ0oWIJ1wCKCUQzSw/bWNhmweHYGnwKMp+9k5mb4UmYJST5UJ00r1hp6EgQAS4h1NcXWrLZK6HbM/XO6iswydXinXlpZK+NV7AWwd2H7NLKK1k56SxlgobHdJKfqtcaEz7abz7HhmdDsp/x+thV8RnnsDtBx74/AVmv1MfMezzZB/v05e20QPmhknXwtB2/672abMgevfG72Z3sGX+1iBReFMsQMvwWIOCvl5FTygTWYbgDsUjMRlFnAOjzbf0amNZqE5L4SqN8IoI5n09kuxYQNgbjAKA0yK6dnJ2X/cK8cHyMle1bWN9aZXo2/SMFGrVwwf+EXzyHM7hUA4IwsP/j58qUBugGgUw1sfQf1OgnKjABOzpiivgAQEymw1F1oujM7L2dgfR4IPGXmR9TERMD4/v37tcktGWpj4QNXEbRV/MQp82JSksEYKdVQjvT5wXBbRxOxVe417m02LdK8olgoGxcV2GoCLucXp2wYNF5HrdBSdvcel6fPvigHh6gB/IS/7x8+KpOtq7K+hblVI0ZsUQbXWI4hGr0CBF7bKOtj/Z1MtstkbUq9NF6bsus6iFLoFo8SF4QTrpAVgHRiNBcel7XJelkboykQeOxKmYeiQVBrgZ+gYwaOAS0SOHOZ4xwioXGVoKW6zur8YJ1NlzyAzgBwN1P90dF4nXLkA9s+ssFJkSVFYhJBLrjjXSdyv+9PuBgpTaE4OwVqKpWfZQ94vSHuYPxKNRddkDHK8aGfRZTKYGCm91+gV8mQx1cF8Nu+du8V6RfVrRZI2wL8+mI09ImUcJHIAh+LFHWW5+O9NAaZe4ELEe9VU2RmW4SCMcxhtq3qeeIvyHU4Wy6iGY5qFwuYBHCpQKaASZ1LDvhC6lhqhlnL+Cu7xJ3LZXjF2LgMKg2kdWgMWb3eXuOpHuaH5juYkJEerhIaamAYDcwDohLG1K6n4LNwwKgtiulk9/jIIIo1lLTGiZcIbCt/+F/+7sIOTqs5IqAyO5AEPWRlVUBIh12kRMEARwFxppw77Vw0eBo60fxEdNKgsEaBejcwQDqK6k7o6Q1YktJdWZ+qhwDhRlT4gsbMBbt/I2r6dHeXoCUiNnBEz86gOCMKGrUUGAFGDQPSgCXETGFZG5d7d++VV156mZ3BWYsABZYjeq6Fa4f9AIiNegsGEW3QV3Ak0sJrDc/MkAw2qbpdBljLaKjqPphlacWeo7fepAJ/sW6N4qu9IUmrdnBIHpVOAmOWASxUOtINulISnB6sqHuh7YrY2c0E6L+Trzc0OkLIOwWUP9OMBm0gz0l2IPOYtQ7tCnzehL6bufz8PER0oWqqPGst3bmfHxuWNcjgTUrcIUeq8lPFPMfmHc5JhnyXfMcgQTgiHk92ovu56Z3MZWs6mHMcEJ3cGkiyU+bPX2cs+n3fO4OG2cGzIWgdJNXzfNS//5yBgjwu6qk0p3mNrZ/kIMRplNLc6YwFaNIDMT1Y4T3vZ6rgQdz7OmPaa+Rn9Ofy9/O82sjv59Kf79e8l5Z8v/69ZcBDL4fL9m0es+fhumv365hl1d+pDnwAYvnZMnDb3yN/L6+XDk04jy3tjCBDpInis3AUtrY3CEYqTRwGyGrZ2rlZ3nvvvfKzn73HNFGcb7gPzoW33367vPzyy8F+VH0r1GX7yU/+sqzD6o2aT3Z+7Ii1IGCLAOMZASq5FtBQ3nQuVBkJMAP/ZuHy2B96pnAAUoqdAXk5oAI/2eQnGHUZpMtyaFnRudIc2bxvl+0LGNjLwHjLhsdR9UBqJmZmpNl91gFZ7lo6UEuZX8bKkYH0PBjp+2eACfeRIasDz3Ppz+T95nGbqZtlOu//LI8Ithr0c/MHyCXIupu3Xyjf/PY75Tvf/R4Zv/9v/OE8OgWI6YxOD4Xsn5Wjg92yv/u0PH38WTl49rjsP31cDvaf0abz3Hptluli60oCsuzyPAScCUqTP5JrAKvZouZYcmtgnwZwakbWy5w/J0Zzy2ox+G29gnEZ5ARIA/CN6xd7AQ256zKAkgAAIABJREFUDM47lUr1yZmEVxnKPrcBPjUbjG54bTZpYMXyoeu6pqbsBRn2YoDTTwjbWPZfKj3DcyiC19UWskOlnxUAYZBWjgYYtrgOnBukmH7yycccw872lpx/nnVo2gO2sOaYDWt4PbyuM29Ghp+YPwA5mTlUHQqxnuEwAYRoGYNIRxRweTmTDOCPwUqMC1lLCATg96dPn3Jtbt6+We6+dI/12U7PTlm66snTp6wF+NprXymvvPoKmVhIIxfhZ1EOTr4on37xQTnYe1q++tXXCRi8/4tflr/9b/xb5aWHXylnZ1fl3t2HZWN6o6yNABhslMP9g3Lzzh2yM//Jn/4fZf/wsHz/e98vv/Vbb5az03Pa/7j3px9/ynE/+uKzcnyyWy7n56yhidqe0/Uxu7NP1sIeCbKG9QSZk6NJmV0uKtse83D37j0yyny2gBwBeeE1p1OWrloBiy4CXUw3NqPnCoGWUZnP1E14ELxhrdx5NE+QXEuHyeY16If9Tl8m9hSboV7NWFtwvAaZLuVqDqRzjamowEYATGfWi5ZT3oTr74X3nMBS13XLWmxoOyoQ0hrjZJvM+7aOO9luKmeW68/pPLeu8TnnQIt1uc+x3nYxs9T39IjzmeZGdlmf4GFrWjiy/qxTkp3a21K9XWcdWn/SeRdDjHWs+VwiyqiZLOrcovbjOQF3MvzQoYrZUAIpAGK61wPKMUzKvGxsblJXoLYrAg4sKwHW5cVlmUWNy50b22UyXS8jNPnhBoaWUMfsC3QDZxYCmt2MCF4iHRwNaSAzanQjxiX7ui0g9wgIjcv57ESp4GuQX9gq5+XwcK/s7T8rz3Zxvhzw2giUPLj/oGxu7ZTpdLNsbe2wvi6UCcHGOUohiBGugJR6HbjxT0ubF6kJWAJLmJCJHGxBliWW7CIoRZlZHZERDd0JkGiE7utX6B5/UhYLBBbARt0vq+s3yge/+ln5i7/8c9WEHl2VMjovV6PTMlqflyt2jMcGqp42z1c0JNOemygQhrqRkYKNDYSACv5OxxtldWVCpqYA2RHBzclkynJ20ZaGoCaeWX/B6hwTAEU5jNEK5j+anLB+NRoNYVwEatQ/IoKzhBmJywioWiOb0c1pcmPc50k59LdjowjIDM5dYKJk1hG6aNmK3H+R2k39lK5Q8YlgBUu9u1ySfvpv1SgJeONpw3u7r4h0jewHIvfRZT6e19y9qH8qpnI074k+GriWsmBbrUjd22BtBG+CKEV7NDCzCvZFlIkAn7PiK9LrwE+cqYqYS14ZTIKOR33bYF+yiVxjMDrgIWlLY4qM5oGvGZ3OXWMTNgAbho3HxLdqADiCYc7IqviWyyASY7CPbBZrdCIJXElApGsAByhJQDLWg3aX6na69md9rmBs0j6sjaYjuBX2mvGulf/h9393kdkaNrxsqFbAMgxKRqpx42g1j58uZMqfpMCrILFYhcKHagpTMAGNmovhHgXOI4tdQhcgZvxUN3BRiRFdB1h5cnZejg6Py97BQdl9tkfA8vAI3cBO2LnMTkvA8WKpuJZXpPDtbO8QpMTfO7dvs0Ph5saUQKYNVS9gRuHVQS02iBergjpiDVQEPKi1lQpbPxeGajgRrcNg1HlgMZpmN2gTBZKI+g+p/k3tiJVCrXXTObJRPa8hU4ymSALxKsBXgcshaJaVlqIm/3J/rgNu8rd7UKaaSe08GDAqbUxkZ1HXW86CrFOQQTBHsQOc1FQ0puuyp9Pcpohxi6Es+bjDFI0twXEnYCGPK6/HMpBomUHktQ579bkx9IZhBoL+uvn3+1A2rrfkdfL4soGIz+dUQa9RfpYKWARIkB1hfG4oj5IwM6TqeEIneb7MiLLj2g6d5iib7m5WzADN7mbN48jznY3PHnxqa9CaNjko1Mvp8/Labr5snvo96jG1WiYN1O2B0+t2Zy9bWSYyOyN/Pz9jD17k7/fdRjOgtkym+3v08pWv3ctHloc6L4nJqflACqzSQv0M+mxjamGM84tzdgwHC0hdsNeYwoWi9T/72c/oeKKAO5wHnAG3b98sP/zhD+mMsih/pESCdbn3bJ+pHSjX4de9TzKgleVI7mA7ytu86LUsf4ocyzE14INnwP08Ry11W6xP/MlgguXK851B4eE6tdRyfMd7LIP6OrcFVBiE6gMLWb/7d85NpCXiNYO7Y1AdwnD0uOoe71LFzaiUs2cAKFKAgxnpOfH6D+eyauCqeyxztHlqgz7pIbMiPb91/mrX2Vbzra2hHNwaTIyg7/n8ooy37pbX3/xOeef7P6At8v/FH2cmEDBz4x/YIrG+7GK+h8Y/0cF89wnrZeJ12ER45qxr8lmA37EneuAKddsGexQMIzbdAWPFmSJyTs1uNEA5kDk2KxGIoXVypkrb3/68wXnel4X95bRWeyocFKRjeh9xXzC/LtWJivpPg8BxsC5QL0y1raRPvBcsr5ZP7ge+r5Rd778+sFb3CZxzpuzlwF1ml7azRh8CHAkRQ8MQsD8E8gBs01nUgrzMH3RN7OgqzwYjnCM1XEKGE21dOmYtGIEmAvQzmBIXTTDiecjwguMcujCf9Xh+rK2BSwB2eA1pq3uHu2X75hazpsCsRL02pIfiM+P1SdmHnb+7Wza3UANwUi5XjsvJ+dPyV3/1y3Lr9g3WwXv29Fm5c/t+eeWlr5aHL3yl3Ln9Qnnjje+U8dpmefL4WXn06PPy1ddfJ5vovXd/Xn78z/+ibG/fLH/rb/+b5e7dB+Xmzp3yi1/+ikGnr3/9G+X4+KDs7z8pH3/8m/Lxhx+W09MjgjcrtM0v2BgDRCYxbZCGK3+Gth3rAK6Vo2CT3bv3gEGtR48e87XXX/96uXPnDvcJsrs+++yTsjYB2CKjH6+jiRGeH+ANZBfAJc4Z/BvzqvRBpaQj1R9/ZvB9ADoD5FkbR/kPs+sbwI96qZdX5+VicU7HHuAl0lTB/INc4P7z2YVKrAQ1iHucjqd0/GU0Karas5bYQDDgQsx4yoUBDpMoNI4MvPc2Tq+nnzv3WTJEZR16W83nnM9C21/WUdU2dFf4Lrjd699s91QwObFM8zmXnyPv8WyPXvcZ6wFfz364vqtRMc2aQOacjEXUsqW9VYlU0nP47s3JRllFZ20CVhdk3cF+2dreZFADexXpsbP5eRmBgbgC4FK1auE3I20coCjujXtMJqoPXIOr6GQeadto1HN+Pufehi7dYqAEAPW8XC5gS6EMw6Py9Nmjcni0X07R1Ob0jIzk1159nQ22NjdvROMf1dEEi5L+/vlceggkI54N0rFgoAGgFcALbAB6San2YKcCCEJNWxB1wIoXIQvA5QrlG3MwP0djn/NyMT+nDgdjfT47KYdHu+X0ZL+czw7L+SmIUPtlf/+xymSMV8ruxRxVMMvs6qgsmLet9WGjJJYOKQVbcn2yWqbraEgGhuVauWDwQeDv4lIAJMCkNQK/ap61WtbK5vpO2d66WW7cvBMNhaIRE4FkNS8h9s+sSJSTUCq66o+inqbS5FdHkyB6Af9Qer+/rxEr2EGd5v0ahEeAjxasIOUlupMhR/nK/PaA2KJr005I6cgN2PMuM5aSmr8484cb16zOBmA2MDN1thD1U1WD22CFF5iyWV+PszeGoL2lHeRO2wYvPd7KNo0p41cr+BGM02q9q5mwob6I5tWHkR4N5qi/gzmq4C0YysDRVNqB5R145gSgmtmKYddwKMEuVcMhBSlo3xGcbXZDZToitR2s7QAyK0sTJEKcbbbnAxClfmI/AwUzwPZlM+rApepzmcgXdouIdfprpqi5Y7WOab1GBkNjkkXZrOu48kf/7X+0oCGOga+JOk13rgJ8qlfDBjoBnKlblA5rG3rsCB7GfXbOcD0b+szNZ10ggJAhIBU6JucpFGJLF1fR96syQ4dvRIjmFyy0fXJ8Wp7t7pXHT54SsDw+OSW7EuPA52Whuu5H62xG6v10yoLgqKHz4MEDgpWoWYbaBFxwpsO4BpEUpNKvPenRWa5Gx9sx54MqR5hrWnEtpC/HynVJ9O0QZK1PGIViRUQAIw5/bW4IQP1jFqWVwyBS0LEC42seZz6gh4d6U1hNveRPDxmYw3fiicwCzFTHqii045eNgxwGOEZdQ5d88Fcgg1MnQFqbpleezTmoeiZ9xs5/Kz8bqjwBuVlBZQq7x+Bnv25OYRzys6Trtyj6sufpr+G95LnK72fDrv6eGJf5O3aEsrOeQYTrrp/XVVUaWiqQ9OTzKXpQbu7mmg0+LdXz696PzWBfvhe+Z+Ayf94MJkfcnXJn3eTaWxWwTIB1rqV3nSzmPeHxe93z+vfzkufTRrWdV7OWsoPreR4eLk12+3tlg7jfe9nA7w3nLKtZfnx9O/QNEGhjwOez0Z5lsZfbPG94rwEFbf39mX7u8/r2DkkG1qpeSnoGn++BK+0hO0x9MwApW18XTjhASzTqgdOsOngTgoEffPBBef/9X5BJ0JqulPLWW98uDx++yLPDNXIeffGkvP/zX9K4xHcNfPU6o9+jKmIvA33otDSmpJ8bxjo+gzRJ70Vc3109837D794rrs2XZc0gjzu6571NQBdGfTJK/b73pPeSAT3hM4296D2dbQNcr56Tq6tikISdgffwWe8Z3M8gEPVLNMvo94tlbaBT4j79Xm7MPoOtZgW5TEk7Ox2IxHVtz+Tny/PlsVrmWb6E4wdTRPpSvawke+ezebkab5XXvv5W+d5v/7CgPuH/X384fxFIFqu1ZdiAaXx8uF8O9p4xvfzZo8/LZx//mp3MzRYki6qy1AVOWN/hWWvwqUbQAYi5/qjqL+HP2hhOHHteUy7AHjTKYTnJTEaybDpGcGZdeRzcW1H2SHMse8qAGtlIqGcIpjS7wYoRijRHrx3qTXm/2PiGI4xU8QzUZkaoxyo9qaydDMS65MIwiCGwR1ByBN/CYdfeDgM/zlX5ZCpvwjpazNhpHUldQkj0D5UqQyo890rY2XxGOqHD2tn4wmgskFE2MpoHqPwFUu6xPjmIITboKssx2XfIZw/27/7+PsED7XOAJNAz6saMgM/e4T7lCo7V2TzYZvN5mW5OOd7Ds92yMjonkwzsFDSfAhPy1de+Uq4uVsp0slUmY9WX29m+Q4BjMl6UBw/u8bPvv/8B09DRMf23f/A75RtvvFWm051SVifls8+elO0bt5mqfnx6wDqEWE+k1/76V++zK/vl7KysLC7LFF2UIUOXmhM5dytlfXOznM8Avm4RaEUW2O7eARlwAHkOD48J2rz08sv8+cKLL5R/8n/+Kbua3759l3OB2oNYi+3trTJd3xAbGfUQAWhuTLmODLCtIOh2SbAGzFAAm7gmAFFknrmmMfdOAMrQQWezw/Lp578uj754VLY2d8r9By+qzMdlMM6dWsnaw9FMpQbsxditUGQ0A6KMBECNdax2pr14+o5KzRSIL8no7YmeqZzPe+7JYIv1tobtGp+52TbENR1Ux+dQs1WNllpdY3/f3+ttKPvG2Za1LjcA0n62IPxwby/PYPMZm4FQ65Rso9WzJbF92dcB2Y4z1Iyc0xbZGk3LMRnYAKJVKxQYtOrkrZXRWKxs+L9QGmBr4tosF4AajGy6I79cqIGYl5qTCDSRXKQSS07BZWCL+MainJ0dlb29J+Wjj39d9g+eqo7fYl6m0zFZyPfvvVBu3rzLxjpI8wZ4hzMRANz6+ibTrIXzSBvKv9fZSRZx9MawPaHxoSYoKHeglC/K6hr2zBprA0LXIABxfHTI8hoodQGAFVnjN25ss3nZo88/KY8ff1H295+Vw4Nn5fLivIxGi3JjZ1NldtDleoHyGrNyPjuN2qEClQ7GYsHa7cVMjVETmfVa0dL9kqUYAB5ezBeIf7COKf7ic8q0xHgAdm6QfbpyhQZEwE6whiJ1AZxlxUTWcVRJEabOL9xQVzVrUVMTKemYT3Rghz2LFHQEKVS+Rn0+sJ9IOruQjtH64UGEBQxTuINlyWXQeaHzpKX7Ou2XpLMA3llehGSnYGTVva/if1iLVQY3W8m3mr0Y6eOyuxobUmoguIcOpMS/nUk5IHi2/FM/YKxV3BOrGCUxBFq6tqeDhK5bTa1VSVK1j0hliEqvNFA08amSgAhoddjBYKYYwGRIk1yBzOVIRQ/GInWngUHWkkUQrXVWVwMhBDD1XZYlAnuZjHV1UZe9pz0h1qj+bV2D1wg2RqbO+hSM7nXJcTTYos3ghqfRLMljddmSTPJz9pYxNdtgIcDNVwvumUymmB8zO//ov/67Xq1gN4hNqQiO6LBkSyYGCy/hZjt5YeNkwUPbyYCCNC2VDhO6KI2w4dxSXWNShzt1Z7u8QsHwSyovRJUQxVGHPSmtw8OTcnBwVD7/4lH56JNPy97ePr9jR49OD2olsCt66zBORuXtW+XuvXuMdAK83AA9HsYX09tVpwJEaSLE8RcU4NrFqZJhZFSKmJdARKdRkHEqB5QItWIPA3+kgvUW4lTzgWVr3H02jMhKBPR+SSmtmdYsA7alIw/G10pHhHIVY9KYXwtWhDkShX8zyNA7Vde9l0GO/J0e5Ojfk2yhE2V2RuKZInJrMNj37gEVbTwZkPUwjVXIBjQdgkppr++kSIoVolbL97NRM5iLFR9YQ4CnGlzY6F0XxWyU5Ot7/Qzc2LDLc5cNNv7OITYnnP9K7CODAjau+3n3ta+7N9gcy4zEXh68/30ddzHrP5fH1xzBXDx5CHRm4GQwxthbMmYFdjy3xrlgfDjNZhV6bvNPr0XeR9lQXbYO/k4Gp/x9Ax5Oc/IcVaN+2eRc81q/f677dza486Xy3OVn8n7Da64zl+VumVx82bDzs2fZ9vz0OspzgfWTcaKDtZfL6/RPfl6dAZEOE2eUdvKQOei0CL7DlM0rBrbAukSdODh9MPTgBILt85Of/KTWujQwguLx3/rWm2Vjc0pnE99BB85f//I3ZNf4LMzyVvWVy4TQ2cUgmt7ugRjMSQZA/D7ORxvt3ttgSTgVmI5IbWIi4M2vVd0U54WBJVzHQCfuibPRsuIxZBDSQLeBTwOX/T7MzEjLBO6D9F2zdL32eN1jzcw17qWUfutxWp/kvcvf03mY5R33a+PNrJ2mQz2fy/SA16OfQ3/Ha+JxGbg02KXPrTA19fxqXB68+rXy3Xd+WF7/2tf+FbTB/7MfxZpiXtgNEx1xz05ZQgH1yFCvDF4W2Hari6tyenJQvvj41+XZ40eVWeFq2WyAs1DjHIPaMHbhVLHZQ6yJzz/rGctdPvecdr5M/y4LpGQ9VfUOg89yyAEG0YyL5lMqHwHHUfvE+1QOZDSNDKBZAKeZh+oMTnA3dI0cgaazMHe2SxX4buV8so7rwYmq01P2QTv/UpWb5AQqnTACQ5CtcHRYU8ud56NiPskJ4fCxVmAwK5UtFWALu7pCL8nWvWLHV7OtI8DCgMhc524EW9g8ho1AgruSniHvI8yl9RD3M2s4as9LF6tmMIEml26ITuznZ+eljC/Lxta47O4/Y9dm1gabz8vNm0gNXy+zM6TpT8viUl2Ed3ZulMUCQAMaohyR5UnwLNjb9x68WO7ffbFsbO4QLEFNOQC7qBMHWiWIDrfv3iufff552d6Ylr29Z+WX779fttDxeYTAi/YJ5uJgf48O59PdvfLSy6+Ul19+pXz2+RdkjYJhdePWrfLgwQskXrz8yqtlOt2gY4mGJu//8n2mx7Nj+3zO5qJgxG1v3VANsRHSy2fl+OS4bG5ul4cvvEifDWm3YLlh3z598oSg5c1bt9joCMy6HdTaXAGQpMYWkOP5xWH5+c9/wpqiqCP6ne98t+zs3Cznp0iXvVDtPbMsI+1cpcBQD++CTencD0jglhwk+pcR5CaZhE0zxNrFm+o87bqZCoa3brQGfVBOwUxqs61SKQ+8l9j/2T60VrR8OXjin7a/xhMBdQ4CKnAB/acGrvgcHPVltlTWRz6D/Fq2d/SavT2XgkjZWl0JJO+x3j7KZ+kyMNP2k85TgGqXLNeApkyYbwYIonwHnyd8zPUNEXkA5qNkCMHMTTAyN6mrnYYunYz930hK1NuRcs0eFZGNYFbV3v4uwf7jk4Py7NnjcrWYscENmg4hnRwLiDq6N27cYYdw1BQHE1yMQNVdXVtDGrVYnxASjEu685L9M1ybUD6ZwFTqWjRJGS0KGo2vjhwsAuCImtVoTLRXdp89ZQdxgJYb0zHrAOP9Tz/5sOzvg3F5WOYzdIJH6vgF9zr2Da5/eiLAkiQncaRCjsXqZOJvYBB4fy6sp4zXhC1wnVETE+ClA3Zo/h1VzETIE6sU/1uLrumsc4kzCzYul9EZB2LWsYUSU/1XynymHGXW/UQtTTb9Ufd16DcAo5PJJoMVADfBuGXqdwKjVHNTLFJhP/GXzyvMhuBngJe0a1LJO5UfEYhd6zXHSSWymvYE15GBN3zfwGX0U6mV3XS2GEwkbsQu306X1hxXwJV2RpTc4zsB4Nhd1gcbcZLvNxCRe9efCZakgUYBlZpxXVl0PAdfG2DZaucKKvLno06olIXwN95MgCfsJwUKNJ5wW2vpmua7xFy5KWPUwle9TjUNJBMzrs/SC2jIhwbVEWQyys7WSAY/+XUx7MmqZFMwNHwel8kEDcH05MDz3M1d5Mfwv0NY5NvLrqoNDON5DF5SBmr6uEloIq/ZXlZDu7Cv/sf/4u8sCCZG10KBv1EnIaVHafWa0m1KdQiQGdBx3nwGLdUNT0VKoVQRjcVVlaqkJjzYHCen5+X45KScniKVgZ/QwcJi2fPy5PFTdQj87IvyxaNH5Rz1ZibrbC/PzY4ipmtrjB7B4URNnVu3bjJ6imY7qkUQtYtiV6opAr6MycKB2RiWMkQtbxbkOEaIXXpXZSe7ynv9YBLXtLkaktyASRc9DebpEmaiD0h1j8+1GIaRvOb0t6PTVGquRWyVfOD6gNQe+vJ6jPWz3S95TD2wkj+aD3+/ru8GxdndNDowNjv1OugDgI25ciOLHvio904Kx+q+f5ZlRgg+M1prXVIN9mQHzPunn1PP9TIDS7qrAZ6ev/zZfh6rDFRGq2q+ZIMnz5OBS6rOFIhYFgnO96+fX+nS0pasuV9yRNjPtUxOsnOa58oGmN/X/lPjEDpgBvLjGTLriodmkhmPPcuBx9IDY3le+vXwd3rQzWO0c+rv5fkz0AMntme9ec3zvH3ZnvJh0X9m2fMte83j62VhGUBY5z8xmbJs5f2a17m/r9ez3/e9YW6ZtOx4Lf1vOx3ec7heZvrl72WZEMDmjvDDeqdoRIL3cV6wdiUKyl9eljfeeIPMS4Im6AIZzgXSxVFnrTLR0IF5Mi5vvPGN8tLLDwl+nJycMKL+9PFeeffd96jL0L2WYzLIHqz4OPrbfgQoFAEbz09jMbYOz1m+yERwrel5Y/347MX1al2wmsrtVL1Wu9Jr6HlsgBOYgpon/LG+wO9Kp281/Dx21xz0vrZd0OsDs1fgoOc1s3z6ei0QGsyOGEevM/Me9pqxjlkwTjOjE981M7yVNoggY8wnvmc2nK/nIIv1jOajsTNbgsHQNsIZ5WuZGe7xnsyuyo37r5TvvPPD8s033xwEX67TB1+mJ+i8AhA9Pyf4AzAdfyGbaNSCVNWDgwP+xe94DX/9OaTr4rP4PlNTwxaE3E/XJ+XWja3ylZcelK+99mJ5eO92kolIBaeDK8c/6xo4RpaX/uz3fGa9gLnG/fM52H9u2TliubCsZtnFHjSgaplz52KM1bo89aAanJeYdxnnKiEgcE8sMtlL7FwRNdQCBAeMhTpxNtjRaANMvVTD07KI63tcAhyDAQxnLhbdtQZTopzAwgLHU+SoVQgia8zjmSLLx2ySYF1yP0ZaKECDydq6yikpB3HQJRSNbrw2V3R8VL+eAEQ4eNUvQwmLJKD1e6FrvR6WfzS5AXNxf/cZbXQwoZxGrrJNmhMCUXRuV9hZ9uzilM152NV3dk4niyQLECDYjX1c1sebZQHGEljdC9Wvg84+PRXbantjQ6nWkQ6NoBMAdjjzAGMu0fgiMqTQoRtgDn2YuZt2Ka0a8z/Hfjk/JcgBv/HJkyf0P7a2t8mgEvYyIoj51rffZgaZwcsnT5+Ul196qfz8/Z8TSJpubJTNbQTM9ssBOi7v7pe19QnrcAJYgo+EC7748KXy4v0H5dHnXwRDc1GOD48I4vIMHa1yD93Y3mFHZ9TFw9yBiTOfH5Sjw8flV7/6oNy+dbd8/7d/SEAV6eLnZ2j6tkZ5wLrWEhkr6i0A4PL8bE4/DToGc6ga/sG6CtnOWXAkrUTaMbuYB9uZtBUzfuL8I6DQCuxXd18EnMYMCkQrapRL6Lx/lgU2LHNy2hszzmxMnxW2D7XXA5RINe+ynZPtaYt9Ps+yrdTrPYMZZjLm6+bx9zZy1v8+J/tx5LMcMsAgVJQxgwrAmkLvbG5t1eAhntUEI3W6F5AA1vDNGzeZVgqZkl6S/+r97THS9pissb4uyiOcnB6V7Z3NcvfurbK9M2UtcYAf7OQ8AyqGPRX1DJlmDSAbwVeBbQVduMkKx5mNxjHykemnx+8YjrJJwqYZgSgCJXBVNrcRVEbn8t2yu/u4nM+O2bX5Yn5azmbH5eLivKyNFgxozOenZXZ+ovOrXJXNDdQqvyxnZycMAoR6ZzkGYBprTJ8XUIjnx95QQ6RGdkEKMM5OBmVQx5DN2VaYS451qOscNYdlz2kermZXZXS1UlCJk31AYG+Nlb0Hmia6hTs4y1rFWK/LK6aeA5hUndBFuZyDNa30ctbcXJuU8WSDn1mfoPkwSuSt13qZ0FeqBYp1wN1FKjO7MwjPZHmGdS3aV9Q5BWsUB6MCGrLA3d27NgNmrU4RjGQbEv6srF6DVq6bKPke7kXJnp7b5QmNREYYb0hE4osx5sTU5P19gCUSmeIOEXiopfGijl59q7EmWbM6lZEb2mnSjw1L8/4xjqPKwRmcdadu94KJmYqjlhzGAAAgAElEQVR95/qtjYVs/Sa7JAh8yJDQBEdmaiv5Efw7vedUdAOpfG7VpGRt11XYOyBQRPZl2DUmOCLIg2yACbMbcFYKCKdOBuYXuoegaaSyazUM/KY08bh3Bm6Nxa38z//df8Ku4vgDY05KrTXXUbS7OTc9SJAnyYpfhp/SZgZKmDTSUISIgEeKug+zs/NZOTk5Y6Od0zM4+XAoZSjgGcDCBNPy0RePy2efPyIDBjUtsTgwHKBYAWBubm6wXgYijjAaUOwehorSrpvQQxAqFZYF01VA1Oh/zdsXmltTu/TMUtzNiYuQi7dVAMA2NLVzjebHPczYrGCbRVxLLUOqXeE5RyWxJ31gNKepAaeO9WWHoM5DigVKrv1pUccbFfO5uy9N827jWF6nMN+j3qkhtrqJ0O06v80QiIgEybc2xJvSzgZBlj3rnfxstRYHkw9cA2PJM666REKowAAwMnAwuFcCkQf3o1JcxtBtwLON+eyI5RFl4LK/dpXJFRzwre5P//0MImVQ4cuAK107NXrvQOTeoOqvVaW663Tef686aCGDLZbVniI7sMuMwV6G+8/3z+85zXPra2RjLF/HIJHfz3rA18/f9XrS6Qp2R3bes3FqfbrMKO6lsx/zMllZ9hkDgPi85/zLrmUQIK9XBg/yOviadS0TIyKfFTzInF4QF+j3UQYb8J5BLs93vwf7cWZ9F2bTczVanTIhIAl1wZSyDLbla6+9RicaXT5puI/H5dGjR+X999+vYA4yCvC9F154UH7rjTcKitwjFQMBNhhq7777bvnkk0/I2pCxorSZtieU1lN1V2mMYctKXpu8XpYRg4S4Zma4wWhwncHMSrQ89vu/ly/PJ+6DmlUZbMj7LMuCgRZ2h4z1xWsGHn1NX8tMUAQfe73VM6dZTJzdRXWW47oG1PJa5/nieAJYxfUNxpr56bRBOHWSXQV+7IypaZfOeTeTsOzSCYlASQaGsw7Ic4rL+n5+Nq/L2fyyTG+9WN78zjvl7e9+j6DNv+ofOKV/+Zd/Wf74j/+4/PSnP2XjEwAK+GtntZcpZZaogYAaFEJm1sokfq5PUKN1XKaTMQFLlNNhxH2s15A6t87mBvqTY0bqsdjkgPufqafDpjsG5v281oeWKzdAwrpk/Zn1BdYvy6vXIAOXdd+lc8j3wvqZ6d3YvbA7VavRIIaBAF4rov/aC0iRf54hXsubhD0nvwvNJgDGCgCFTFsevaf9LLg2604GOIB7aP5kS/bn10UZkSXHBrKQzcp6AG1GKW5XTgGMZgmqf0XuhNg6cIgZi5cTyT/Itijr2guYv0voOIEg+Lj/0Adg2vhqmYcTJDaMQzbPZ1HoWQX6gnFjJ1Ffg95FF29ls7jsBtYD5a0AsLKWIlJC2W5ITiyAt/UJakPCi8Z4xuxKvjJdLSdnh0yPxRSiuckU9TKR4XWGLq4xviuwulUrDqwqnZlivAOk8PoQ2IMDFpa6n2VtjJTkaNrCdFk0I9IsIagF9ufp2Rl/InCwPp2Wk9NT1vfb29+nHkKNTzwj0srnV0gBviwX6HY/GpGxie+gNiyas330mw/LrZu3y42dHbIuhVkjXXyzfPzRR1w3+FEvv/xSuX/vHsf/0UcflSePPi6XswOyynBmAci4ffNOuX33bnnxwYvl1u3bHAPnPxpKYa0QaII/toC8gaUVZbnOzs75XBgXmM1M661Bctnt9PeuVsRkRVpr7EfuI8h38ECULYfgh9hYFMMK5AMEqYX4VB4hWNWu++3P+5zwmmX7B4xLrGsLXBlA0f0wb5C5wb4PYTfri2eP90l8J+sm38/6J/98/vfWaAi3uQ549TnS2475enhus0Vts+bz0oCZg1w5qEf7FGWtyJZVfVXIDxrn8CyMPY2arDwv4lyGzOesipOTU8o3MIWbt3bK5iaazWCXIugDoBsgz2pZG2E/IkARDdrQOZyoslnqEwLuAP2hc3xGEwwci73p+uViJcupW6BpTjTomc1Py8nxQXn0+LPy+Mmn5eR0nySU8QRyhWa95+X8HEHnM1Ih1bRqtWxMgUEogwC1Ntkgay5dg+dFWZPsq6tkXpwF0fATICh1FTNHpb/xXbPTZ3P4bGId4znWyYJHkRAoqUW5Or8qCwRU+GUsBgt1lhV0QUfd9tDpbrprH5rA4woR3FoTE4EZbj3sH9aGBtiL9F8Bl2BeTkZT1svU9wVcsm4m9Z/WgvgNu8mDRa1UcZwjdN/RkX6uZjhgZQq8VGYDlpVBweh9gjVl6jtmNAIJJoop0Ke0de392HxmA1bgXD6vSsa1xmTUKZVBmdNNbbE0fMVp88j8FchnukOcCRGcqyhonGkakcF7gMZgArsklXAcn9Ntf8a3BgB3Ay/b8/sJWup8ZabXczelkLMETStrg/l30FI2civtxsxWB4YCeq6s0XgmVfPA55S2XlbQmBTnLTIjtO8YiJqrlCPZnQV43HrZ3ABrGyVOkLkgFi8+g7OE9ckreIlzXx3dW/arxxrp9lFapAKX/+vf+72FlJlSeqAUbOTmtEYZZy2CkB15KWmxImXkt/Rcf89OCWqK4ODa3N4uN27eVBc1FtW9Yq0uHN44/PAXr1HgFyvl6PiYtSwfP35SvvjicXn05Ckj2Ij8QDkDoMT1EBG6cfNGubFzo+zsbHNy7fDqAFENIDlT+Ivxmumd6wu0DZAPQB+cFkaPL9a5Uo7tSHGedIHaPr6xphrJOD6USMTDQ6uZhlFHovJnfdB683hDBOnYtR/z+vngHVCkh+vLtaaO7RPc9eVlQEd/MFNYJQBVdQxp2e2pBtdzFQEbyZHWUKMpAwOmPW/omqYoEqtw2dgsw6gFNVpVFD87DjZ08lr2z56/46fJTnR1lhzNSUZar8z6Oc3OS15/X7N30PEZRNYyIFSfcZB23/ZxL9uD8WYUXMLQwdzPy8Iypz3PKb6Rgx8Rewqgvs2/n9fftR5ZNkf5s5wDpo9oXzRDN89gk5llcux75XVsAYrnZRafM1PHgIS/m2XH4FuWoV5WsoOcjd9s3PdP0su2v9fra9/X85/nNs9DDxwsk6cs68/P7FAu8v0wNgME2ej2POSx+32nC1uP4+oZLPaa4xr9nmpjk/PsqGVbYx3ynl8wcPznG9/4Rnn99dfL0fGpmrFENP39X7xfPvvss3C6tCdwjrz55pvlq199LVJkVeoEjDaASXDycZgbGKt7WMkWVU6RIpMBNjscuEtmhGS5QWOSyvwCEymxFw1c4po9wOh19Zp47vO12ty0DrDL9Jzn09fKYGoGsc00rPZApBLDEc76NteRtJwaiBV40LoV43tZbrKjWHVPnH8KCLYGLnlfZ2DWv2fdZb1iGSN7MmTHtlOWyzwmyabW2XOa5/EMHZg3bpY33nqnfPed7/8rNejBtT/88MPyJ3/yJ+V//0f/qPzVr39JJspkTZ1dATgCXATgSCAyXgPwiA7Z9IOi2zA7TkLW4fSRFTIMPmfd6PETyIpUt8pOWgiAh7Gb9/EV2Gs1UNuaTfU63PNkBx3v4zoGmK3XHQDC672T3587lkOs2TIdbz3udaajFmUVcC079pZhvGZdpjJDTh2XbGI8aiQx1IcAA1ksqbKZ5EyY6SnWULCYCTyK2cTu3TXYJKdDDcdQfin2A5zEcHjpDNCWUo1O6Qz3cnCdMTjDACMFGhDADD26UsSukO8N919llfBXtdgibRdArLOzkFrvBpxkRypYYF8C38lAdbWfYn+iGYH1uBrCRJ1P202ubUh7CnpPzZMQcMJ3UcKAKaQAPIOxBSea4NpKKadXs7IYRZNBUfcE5qI+ZNRRZTdl3keOFJsj1Nq0jbDg5x+ep9G4ACUVUmkPrl/0DbCfpAZXsrFZV5XzLuYW9XWUTCGAt0D674IgDVPwF4uCFF9c6+T0mB3RIWvQ/QBl4QR++sknzA4AcAQm59bmZrl3737Z3t4s2zs7bDg3OzksowUA20v2DXjy5Bkz3lBPE6AqajdjHK++/Eq5AMi7rtqaxB0gZ2sTjkcpsdFfILxu6DukmztdFsEpnIlkJAHEQHYQe9y3ennUuxWc1/pXW6rlh9GfAniCtGL4gXbI6a9Eh2QCI6AloNQBG7YEcBG103QGR9PXpBN8NlkOAToL+FVTNrMUs301PHPCR6MfbHtXdoJ1n/VP/9Oy6/2fgybX2Ws+jwyuevzWP36O3l9QNwv5fVV3JuIFXsP6oYv9+XzG4YMFDMCqln8KAI7zMpbewjhwjiD4BrCTepfEo3k0gUMAXwQpnZfoVI7zAkxOAXbk+bBDtnQW9Vb8G/fXfQRWyqeMwAVTxNF9HIAm5BN1TM/Ks92n5fBoL9LWD8vZ7KicnR2U2fy4XFyizMQpmZabW9BxpczOwJqGnlDtSYCMqJEJxjVsNOwXjJlNjLhfHbpoZfVcqox2P0v1zCn/rCMIeWJwQ3Uv8QTMQkUaLzEK7X8wX4kxAOzD/j8E6y16JcAkRelLPP3KolzCdow90nS/S5MG8YrAYDBblUEctSuxDuoOj7/j0VSd4hepe/nauIwHjX9gh4GVGbU3VwVkYh0BgkKXMcX8Iliokf7Ppl5cS41FShD6GXpXeI9rVmY/zpit8JOojVtTyANgi+7gZmuHp2s6mdDSmpLdvIOghFbunwljGats+Q4N0LRbrKMk+dWZ2VgNPf2isyX3hvD3hsQxBA6cyaNgnv5WyJVkIqfZx7UjtZs7wotrfef36h6XTqpgZgCZrGFt8JPkNUgYQEuA+Zf6u6ZSHwrEKj0eeh6gPhtjMxNlRNBye/sGM58nY5E3CF6zZw0aeavZHAPHq6rD64ZzrF1L1r5qE0hHqRHQyv/y3//HiwxU2sDIkZkwu5LSNcDQ0ORaiDUOYirDPHluWQ80djotN27dZv0VF5jF4XB4hIK5R4zUIe0AE+FaKkgJ/+LR4/L06TM14zk+UTv3yYS1Zx4+fMhUcCjL6XS9NgGywWAKLHP4axHSQPIlTdoMwRJQNLsJNg/EQXMCQS7BLU4fHAJ9deMFGXYZQFnlOrMdCYZosQb3XeJILDPCaTh3zTT4uSU1Lq8z4sk2SUXa86Gbt7w3bDuaK0l+AOTm5+wP0cG1o2ZGD1oNnPWaTqJFUopKAnXjZvk7HucI3fWcyhXGYf/dwWFupzeBYXm8/bMMFFgeRzf3+Xt5Dvk8qVNinuvr1kDOuCJd/bU8jxm4yGs+OBy6m9X5c6+r7v1lz2AD3XNsh12614ZIrJe7j+XNloDx7DgP5GxJEMVzk1lFHsMyebVBd9171xl8vazYUOzlwEacnV6zvfr17O8/1DPPf/o6ubHMZmfZc+bv5Dns1706COG42nj2ei6br2Wy6et47XpZziCAGUnL2IUGjzyPeZ7zHOXxGTjux6UUlKFO1zgVnTVLAAc2HObTs9Py4sMXyzvvfI+HJuo/obYSQIRHj56Un/70PaUMXl0R/EFty1u3bpQf/OAHPOSpuyNd5Fe/+lV577332OzHTUQwvspwIMtJhzS61PbOioEUgyjZYRbAI31hwMMgjufAZVvyOmTnzGBbXi/rCjrQNB4EBviPQRun8fp1Axtg7xjElG6SIWXQx89uO8MAID7Xy4Lv5WsjMIo0FMuZr5VBSMuHZXaZPvXZal1oebMD6P3hz/V6lQ5J7JVeB2S94/fQHMTjyLKN6yLb5HK0UV75+pvlt3/4r9Ge+Zf5A2D8Rz/6EVmW7/6Lvyw3Nsfl6689LC89uMu6e14DzauAr6w//O/B2VpL4wwZfV5Hn0/+LlgZfh44Ynpf6cmK1qc9FoE1r2WvW7zWGLdZkL6PP5vPrvw8+dzVvmgBCXyOgNmK9lc+3/G7m8TQWZ+rOY8TmHo5xue59olR7HQql5DwGL2Psi0DfYK6kyqCrzvpWkontC4gC8Vdy6PcgQrqy2EhAJRYlxpDygKK/cp9EfYkd7Drskd3XTDn3LFXzBfxLlZ4fTAtIn1rhLTDKNcSDDeMBToLz1JlKJoGwKcXC0eglutcoaQTHhtyoftGgDHAV+kcAFNKQa9OVGVucnbLYgFHFw6vmnSQ8RpOIcBGsHtVe2tEBgyYixfloqxvTWsDJgITYQvC6SLnFCzLS9Q5nPN6ZIixlJQcS61lCzZJlwsMz2wzf9bnaG9TNvuoBVn57ADJwUoxGAzwhuAqGiep7iPT+eEcotM7mWVgo07YmIXXHa2W/T0ANccMYuDsmYzBDlUjJJeNmID4MULzn02SRdAwaDZDA1R0dp+Ve3fuEbC8d+8e6x+iM/Pm9gbBk7sPXiDFemNrmx2T0ZVaNYNXCcLA+GedwUjLZF3O01M6tziNj0/OyhwpwQAvWf9SIJb3A9lTCeCvjnutCemSXwCXJUsiN9gXwNoip5G7oixWr8oqgBGseaAgPDuizFTkudX7WxdpfaNGW8y7g3sGMnMdzKxL6znbWhiJxBIy39tl7gZsfeHzAmPI9rvPPL/e28keg4MEvb6jbGLmw4+qeqrL8fN5DJ1IgIHl3QJQxOYOf5lnplBaBivARN7e2maJnPUpaleuRV1TMA2RRi4dwLXiZVR/uDbVDFYiwXE2oknpxFL64cMF+Yggj4lHaMBWymiyKJcLdF0/LHv7T1mzcn9/j/U2z86PCFii5ibYlviJpkHQIWBXVj3Letou3VaiA7PS0dlIDKzjBX4HEKNSQDh3cQ6C6ZjtEDKVCVzCzhMo6R4ggl6vCMKzicol5hv4B+ZotUzWEIiUjiUmQqBU58XOxpQtXKDbQAxzvUyeDfiYKn4wAMV2PSF/rlupQIgPBuwM6EywLdEoSSx8svjZqRzAEoBNNFJaU2Bggf8CsNVnVlCNc7zO4Ad+ovwIQEmVMdNcuYapMnP0jGZv4yfLMnJMKuTG+FLyv3sfyYzsRpHS/LT/tZoQriMpSmUjV+lU0X8MnGadH0ZB/WEI0eSu2iDIGbqDCwp8rzZkLu9XQc52B22LADSFDvL/uQRBIFDt/Kx6RddRScAAJp01GeSjpqOcDdHYnj6nqfMAMFIeUfMXjeJmZXWEzDRJHHwdWguUM8mRdBZ0r/QzdCNqOMNmV5B0laxLnDOQZTMxfX6SoMCzRBk+WmtZY9Jbi7LyR//V7y6aMd0iLxJ+RxE6QKheKKW+RneiqkCdcx0INw+jSBVH6sF0c6tMWJBaTh6icWenZ6xtA+ASXdHwYNjoYGOAaYnUJ9Re4uG7OiLDcieYlqClwviU86ZYUnVMI6ra6mEM0wHwL3ZVijpAtXRHOLqtgKxFJQQj/LhmlLoGaIhybfqSENCQzd4JypvC7znCVDdpVO3tgQsLIX9qpwmbHzDm4tiPWlzekPHx+vm8sXhfl/epOH872eomf/7xqpH3Zc+p86cZbf63AK7EfqxRQW/lxrjyvDVjpdUZHUfkNs+PP7/soP8yQOi6seb79w7hcI5lXA7Q8JQuu9SwSEW77Tx53L2jqXEMgfQ899eNbdn6ZCerGk5dJ/t8/+E1tJ7uTObUD38mfxa/I2Bq560fbx5HNgD6a/WHmJ3o3jHo1yOv6XXvZWfdn+9llrotDNqcipqZgnaW8/r11+vH47mnsg7nqjd0bXBaDg1gLXuerGP8e75env9ezgY6Jpgk+Xp5TvxZvGYmgp1xj8vPZuAyy1PTAwLhDax5Xfux52ft9UEbow689r4NPFhzcdCyCY1qNsJQRwDs29/+Vnlw/w7r/xG4LCOmC/3kJz/l2ODQ4TtPnjxmg4i33367vPjwAQ0fOm+lsFYgWJeod6a6aTqM5XxghzSwAUZynusM4nke8vNLLsYcA/dB1LTBPRzJNFMxr1feQ15rg0WecztdApnaWuI6eA3XdfORfk+wsH4t5yHHz8Clr+t9g3+jgYDrTnOvgK2GLqgJvDHYpflrdTV75y6DrrgvnOns6PXysux8oA4LVifGYznNYBV1Q8fg9Fiy7mrX1wowxTxANdzDTvGsjMv9l79evv83fqe8/vqXN+jBmACG/8N/+A/LP/nH/7jMTg/LN157WL76ygtsIJB14lA/D9mp/bnZHG0BZL1OMmBnnUT5A3BJ1hPSels9UabCkbGm9F84n5dzAeAZzMkOue+X9ZqB+yy/Wcd7Ly3TZf21cQ2lkw11S/435lZ6H6UXJLdZ5r0/8NMgp2xHV7F+XtNme4NzlmxrO+t0/hOjgnMRgXbXw5TspuqRALLCbqXsEZjS3sjnRi+XXHeevwJgs25Rl2XryijMD9udXWgbc933YVZmgKm4ntaQ4aA6z83HaGCl19p6q/KF0t6QIS+HzbXD2uxCx4b9GHPlelhgfFAe8BhRvh6DQndhgH/UzZFGByANLGNmZ12oOZB1E1mDsyN6/5UFm4L5XtccXNL8NWZ33kP9OddLCsbs4BucO7DUADTAiUMKInwhXNw6hB3CAfIjpXoVtezAWFXdZdQ2JZsmHFA2+5mdlwf37peDw/2yf7Bfzk/PyuLikp9HWS477QwwXS1YV/Po6ICgKBp1wcfC76dnJySf3H/4kCW6eL6P0KF6g2xxEEjwb+w11MJkQBCgZPiJa6gJurJGP+/sdFZOz1R/EQEvptkyiIdAgxulBQzhVMd6lote0Z9t9n94HhKYdKA8QPLwYUkGDDaTswa59nUNpZ+tr3s7rILLiTThz2S2tnWI9SvPo+iKzc8TtJUsq3xNy5zK97aO8xl2nTx5/2b7KtuTPN9iLSyfvE/KWul9JI8Z7F+zqPPZySBeoAYsoYKaiNEBGv7A5taNWvptfX2DskK25cVFWR8D3MIkugmJuipXmw+BDPbiUOmX5kdFaj1TttXsRyVdrghcPnr6If/OL8/4GlK2Uc/y6Hi/nJwclNnslEwy/CWISSDWqdyq/8kzLwIvQzlTGQPo3xnKOYCBeYGasjjjFczB0aEgdoBk0LlkqYolL9xBnd513go0BViEhkq4JsiuGNP6WKAo9/kVziY8j8hjlB+mnut6mCM8Yy02ByAJdlv4cRiD09uNM5BcFzaN6msqnZwp5VcCJrFeEwDPsGORYcs09JWyEl3NwbjcnG7xfZTaUH1M2Du4XuAiyHBk2jnK/qAeInSFapxCvYH1j9+houcs9aE6Za0evMDUmoLtQJx7sFQSTAMvHfTQ+qXXM0syADgzUoXGGUA0HjbU2AbUGu8m2KwBitZP11qaccUMYlYAP/VPIRkhdEA0yRb6FMncZjoaNAysyqC0A6jMGKi9ahq5S8FL/c31+nW8R3MgluoI8PIKdc7PlSo+wn4BLnfKv6iXzHOIpZDUnAfyhxqrzL5Yw1qDTT0SkA69MBeIz+AgcYuQ48jcpn/BZl+QsYpaNrLH3/u9v7PwBFEJSSPq0E+RIaZt1Eh8dO1y5yhsGgy2tmJvICUVdTAHEYlhhJUdsdRpCgcxHCykiaNLF5w8RIDZFTVqH0BxiIEJY0SUfbzG9KZ4wNrNCPVtIvVdB2BElRLtth42NWoTreCj86LS0NxqXhOq+mSadE50MEsd+WmMzHaI9qBHb6QMHYrnTJh4ITX8cQxhSR3FwbU69pq3Kn+KKd2275fUZNSHFJmr4NISQNQj78GLHmhYZqT1Dq8cHXUt09y2SH6+ng3t+v1L1SizU5Sd5nzffPDnw9+Hdz/G/tmuez/Pf29c1Pu4JE/MeW9I4HPZqbfz2ZhGTbays97mEHKM7nuhcDsGbz/X2ejoHVh/tt3H0cwMiLv8QQP0s7PUj2OZvBu47Oevd0Jt0GdD7cvG7LnLctAbeXQUl8zVdbLgZ/P7eYzQKbXoOWsCggkisCc3OTErLgMg2Um/Tmf4eSxLWS6zvBkcyrLdz3t+jizPeX7yOGyIWz7znPn33sj1HHnPer9mgxyfWcZGyffLY/X45Ojm4FRryPRljmFz8KMjZYCiBCov1P0XZ5HBGRwD9+/fLd99+9vBVoMxqkjghx9+XP7qr35TnR6cW0h/gtP23e9+l80YYHxiPLjm/v5++clP/kKRyJ7lHQ4+QcroqpuZEv1eyHtMwJf2u+VZdamHqdSZrZlBZMuV72FZNYiJMVFmkYoJ470CFy0d1tfDWtvJg8Hqtc57EdfKjqBl6vz8tDopBhnxWdUGDWczjHIaPqx/LYBhIBfp7MuykIGu/PmsQ7wXDOTkOfGcZxArBjYYQ//dvL8AguEPnH8/o/cZ5Hl2tVq27z4s3/neD8qb33qrAhj9mYMyBUgLB8vy4w9/XV66d6t87bWH5cHdW1FcXem6WU814DXVP6p1u1vjDWS+eF9aR8nWAmNGLNpenyA6jueBnBvkbjIbJQZc9iVYigJR1HSHjU3SWLJuxH3xnu8LcAMOL8aJz6GOOV7DZwwiWi76s5v3SPZLPn/z2djWEI5nO0sz+J7nVvItJ2AIcoQNUwcSgdpw8P2y90ked92XLH4v9qptXq1ldPd1Mxo3aQzAzvOV9a51hPUb07lYX9ddx9ueHurdAHpRyyz+DM5eMtZlp8JuY+06jqMxyX0+eJ36857jHLGvKFlbOSBgG5vzlBl1TtFEDWIGqZXaLXYigLxgaRDcbJ3SnUbHJhuVfOBKOBEoS825SplB41QZzHLjhkoqYbDC4JZ0stKhs53WB+/Ehml/MbXW3flctPxbV4AhqHpg0b34akHnUXMq4GctpdhhUS4QGFqg1MI5WZOYA/hUYFYytXMNwS+lp4IQAmbV3sEhU2ORBYe9dbD/rNbqPDk5LmsAO8fTYI6pzqUavWyS4cnyXTdusPEL/o19SxyZ6bBX5WplpczIWBNznemGcNYBWMzB+jyjLygmpYF0+0Nw4F3yIc6ACh5qr2Sd4t95n5oqqmAmUn/dx6HtlxD01Geg+sk1hbmdu/i0bcC8z7L96TM47wXrOv1EOiZA6ejK6yHEmZblLsuVdZF/Wp8sO9vyvhPw1Br7cc/rQK1A7XN6DuzqCJRAHnMZiB7MpC3BlH6lFAN9Y5DraqWczyT3taIAACAASURBVBCcREfxKeUCgAcYwcyiXEejXQBTmhP+jRRolYQAhiC/Hv4hXoN+pG2Bkgcnx+XZ7pPybP+Lcnq+Ww5OHpX55TE7jLMG5xpk8Jy1LC8vZwVDWxtjeNoTAGtQ2xJgPkB6sEchfsqA1JqDyTubg4F2EcEQ2T5ikGnh8B0sKapARAy71rDU8QyQU76C9HvkOEZNR4KYrAsIDAXNvmCLCfQEWI/SEefnIHchELMoo7HqZrqxEtjY+C7S/c/ZTE0BlRc2lP7ulGztCTWrYXryaJW1dIWTKNUbyRr4y15H4d+ADYfyGgQ0ybzEIYSAw7isrwmQBHMTbE2Anwxmx+fIRiWUinUD4WydzYKuwN5cRXBkq6yvb7L+Jutn4ly5gJ5rALEDDQpiG8hc3hdk6Pc34DIobJVpqXUTeCyV03qbWL8GLzMODxMihj09hjZbAlwi8zZUdeNhtxdiD4qEJHO79WVRYCl6xdSxmV2p8dZDrbIsBfnW8ac0dgZKGSyI8ySaUssH85muWsOo9bxYoNwDZB5BNdS4Rv10sDFVt9Lfw/lFxuQYpQei301kPrCm8PyCZROQVs7zLJi1BKODlUmdHJkN1f+NQMjKH/5n/86iKXJNt4A5sykF6mHzUmHVepap4KiNmaCz0vaISSWjEgcVNnUU+sXPc3Tkg8GZWWiRRqoO4yrKyxQUp9WZ0h9FmH04EZldhULUvRRx0fdZ14T1MtTJXAeEhFE0dNWkIBuzMiTdgVbAmQ8aTaLTe/rU8Y6VmiRXlN2hKOd/DTfV4B3R74M2XA/fxBgYOBGJoRfIasQWGrNRG9OHdwOhemckWaiDgftzveGZD898j+ueOgMxvfOsmjmqCeY/PownqFczeM7hHbKhkOd12Xd6o7Ffh+zMXPcc/TXwuQxE5fmyrA9eS8BZBovyfOb5yUZJv2Y8xJNz4XXIP/tnWjYHea64X6Jisu6XAPwOIM+GUv8s182ftmczAPO9/ayOOGfAp98/ee36cXgul8n4srXIY8hG5nV71gar2XF2UPL4bRC7e60ZmB5bc/SH8t3vs2Uymr+Lz1v+lsmmZSHLQb5Hnjv/nufA1+z3eD8ufycDl/iM/71sLTJQYtaJ1z7LcAbKPI/5tX69+zHgfb3W2GdILcQ1AILo7EGq6pyG4m9//3tkVqJWGOv/EKgp5cc//nHZ29urdezAhEK63Te/+c3y+tdepwp27UP8RMr4J598NuhSzZqXjJrHPefnNTBn+bHsLJtzzXtrcODO9XgWOItO8bJMM9AXgJ/v6b3qufZnnbIu57zVAM5ybXnrQVN3ZPY96hkaDEN8z+/hd3TztO402G+Q3687gCOVKYM/g1V5XPk7lhE/lz+3TN9mGbVMNzBW7Bt8H3NC5zGUQg805H1kebMtgX+7U6/3Kn6ezi7LZPtuefPt75e3v/dOBW2tdwCO//mf/3n5+3//75cf/7M/L9vTUXnza6+WF+7eYt1KASZq3uFnG46jlRFZpi/xvbyfPBf4acC5l0GuK3YSQQfJCGp2af+aPaN0Je65sD1cjw+fXwZcZvDaMmZgHJ93SSM4vdYblimPu5dnz7VBEOsyXzeDsvqsAPIsq7i29xjmogUVlbLo+fOYDbxa5ryWtVFkTT1u9T5xj3ZdpbWCtcpOnCy3IFaN/rRSQhxn2B9e/7z/3FyKjq9T6cMWznaLQZHejrmq7LdhYBRrlc8InOdrTPkdnmV5LJZV73WBxdEhGGmN9jW4V5wJhjRU1QezjqeFeLlSrlZk81OuAagAOK2dalsWCBsnJBBMfHfZwbXwPxy5mBfY7qMR3jMhQixG/RHzEToIZwOeAWAdahmrdhu5qHHOtBIAnnvLxPCcBkjQWMle53wWt7Vvdn2WO827avcDrJT3S0S5bG6ul73dZzwb4GgCh0FDHhBHcF99CU0yIHOLcor0cDTtYnBBaX3ILEAgDuVUUFvTe9Xy5TMG+xT7Ex3Q0fn9zp07/Otg1CqamqyNmDrObsXR4EPNfgTOgIGJruVo1op955qH9k+bWxXpiikw0RhZTgkbZjNoX+NxGzjh1Mqslwfnb6sw10CFK8iBUuRxTRNjhqCkm2pp72YyQtPFACTkvy6zj3x++fNfLkehHbpSY1nmqCvCv626Uwp+APrm+2JfkSkagQrv+35MkEesl/W0g0Eqf5Gan9D2ARNLc+f04Ol0UtanSikHiLk+nZTJFDXCxThjA2H25ZBPzyY5YP6urpbz2XnZ3X1avnjySTm7OCjzxUE5PHlaZrNjBlUm62BzQVegdArKLQCwV6dkrh96a7DBj4BAgPoAAZEC7fcBrDOTYAXMzlVeEyoP353NUbtP2TQEL9MWxPTifGTjLgS2ozYmAxHEIyJjlOUvlFY7os8LHTgjexkXZTMidmwGK/GC9wToFwJNuwTNjU5PcG5APzY2K4FefDdqiWKNbhecLRV7VKfyqPdu9cH+aWavR+o5GZzMINBYuecAPiJoFU17OE0AKdEZHUESAJsTNEye8nr469JKM4C0CzV3mU63ysZ0myDmFF3PxwC4pwRHAXqR4YrSaGwIFMzQ4Ji6yznPBDreQ1a2z2GfIwKJrE+D1chzIjWzqYh00/8+g/Vl+bItLzSDPo2xaeZkkCYrF9zHkoIHwSSvqey6coWSohRjBTYD3BQInZvumFFp3Cqf3aH3gmHpsoeC5BQc4zlCWqZkUA0IVefycoFyJmoOh31F1qWZn0EyQEkE273NntBcQ+ejbACyREhuvIzAlc9eApqBs2H9ML8ONP7Bf/pv84zVRzL4hsilwDxHimgmmZWpczvClKbxt4K6rEtj9iPovqQhR3WBmHTcENEBFvuNjkNW+nIWmgJVId6GrCswK2NCCjgYogZdQ1D5mecOAkfIHeWIztJhjNChTanvmHA7xlbiTeCHgKUVeHbwvUmys5A3znW/07U2wh5gpZ1wsz69NarQB5hEwzUYlvn6lXFwTTr5YKwdG82HaX+o/nXP5UOxVxb5sMu/gx4OhbQeB0m+37L5r85ArXvZwFmv03VjtLOS75HHm413nekBeneRygywLLsXX+Oh2zWnSevl5+ifN8/7Mrlq89rSZrIcetzXzf/z17Tyk7K1E2eAJctIP295X/Ryneel/h61B20cen17ox7X6tfC9+ody7pHljCP8xz38ux/Z0NtGQjdP1dlcCdmWG9kLgPger2QnU3/ntfOjl9+b5kRa4C3f74sE3kf5Xt47vLY8v3wvoGGZYBB/z1/xtfAXLkGp9fYY8kAQk7Xy+ucnQg72Hg/A539PvI82MHW8+Z0SJxDMhzhhGI8AnFmjCa+/tXXyltvfYsMEB3kSInbKr/5zW/Ke+/9rOoEfAff39nZKX/jd/5GuXFzJ5wtNaiAs/fjH/+kgreWLUSl8SyYl/OzkyrnNvYzU8frk3WUmU14zWmuPrPtPHgOMnDpubSz5ftZzgzYaS2UKplBDQObuE4GaDR3rQFKltGsb+30YD3Ozk4qs87NhSxnvr4+767UAm5Qqw1/XGPM8maZwHeyPsBYLGf5efJ8+hmzvvJYe6Zka6ARzNSQAd+zgmUEZlxsPBgtAfpZvul8THbK1775dvn+D35YG/TgWuhkD4Ylmu8c7T9lHcuvv/ZSuXPrBtccjC+zKvFcHqevrfE3oCPrBjwn7ag40/J54Ot4LZbpDZ46YJcFSwOfYcOBYPKJtSCQ1yCRdZT3Wta91gt5v+az18CsA0UZiPf62mHOurAGNxKjyLLugIWf3bImx9OOSps/y5DfE5u7ZXxY31uuvCYYM/cmGstkuzTS53k92MUhK0zpYzBKdfyURqo0fj8/9IYCYqAaxhgjWM85j7qZ3q/WAVzLYBD1Z7rXru2BRYm+SgNQJcuKdTxeo26J5k7eAwYp/b7Xvp0v0R01QEw0+1BgR3a+72UHDnY/e3NEJ2LayjQUkEqp7KxBhSPIKIEXZ4rY0dbTuy4rQD7PM5xysC3ZsTwaElm2rD8N+GMPCpQAoxFZAeMKDPX2gJ7FTnE7i8xENruZsh5+F32SsHGtm7P9ZTDM+8d7xtwQO6RyxhbsDM8GqIkoItdbwC/St1WjsrDDOVPP2QdAacBAmY4Pj5lujhJeAIxQ9w/rxXTeAK41ZugEySnOx+nmBpv8rG+us5Hq9s6NaC6kZj4AodZWJ2UF9DjUPwRzbK6GdwBL1dUcYE00bahGWYCTsfCaHzmqTce7rh3AKaUfc86iu730f9RbxLkXzaa4FklnV1uX9fkEnmSbJIN6uD7kw+vmz0FWHKAzc7Def0mPgnwmDW2AVForZXT5Plm/Vl1KpEoTZ/mU39tqUufv4XkQcDMBiFstALcGvLVx1CUJv8n7xszM2h18scJAR+xKNaWJdHCsCWWvXLH5z8bWRtncAuilxmkA1KWLL1hb04EC/Pv0/KicXRyVi3JC4PL4ZL+cnR6xLp/S0NFwCJ3NZ+WKPy8IaJLwShZuCygTyVwou0Xdk4Er4HNXZXVSysbmpEw31XwELDKUvVMJUAW0qOOi6RYyFMDMZkm8c4GRBO65MNJnarom3GE8Xinrk1HZmKyV89lZQa1YjI3zgUZZi8KyeqdoioLyF9HwB7gKx3Kuxl5gZVLvcOEIP8eYGgvZmQNjsFBHpUyMhXpmIwaSQTaUJrbcgPiOZQCQSbkGY/JK+xdgLs8nQMAAL8cbChstEPATW5XNoNAobSLG5mSywU7n6HouhibIbDjr0MdkvaxPNvl3Mt3k+2Rvc40gp9BxSj1nSjsZrIGpCDUqaMxb9zHnXWez10JnjWvtRq3nqlO0YLVmZoCHOK9VK6SiM8S+tLj6fODItVRe3iuxIwkAuz6wgNVhZmPDfprsMJuggpqBVegBW3UF3sAAZmtspjPJ78UYgyHKpqXE71RuAUEsAPVgKWMP1PTyGniR3iR2Vht2RwApBi6Wb5SVM7DM4BVY9xGs5D6L+sVk42vvrfzBf/7vKk6bGs8oRqg/DBzGOvDBCHKGhUAqaxSVjYKctVlNgJRpjmpjGBpgV5esy8JbR50RCZUGrbnGhlddhWpUW/BSjYCmzB1ZS+nQIWTeaFTEsTiCam3bKPom9qUnuwGWfWSpF7TeoO8BgOcFc/krzaEotT6IP9nS0TVuHtopxWpwULQHa2uZwMps8LTvZTZdsDFrdPp6dmZ/mMbiZZsxKYfYlhlgnXvdtDnsZNm4y8+VneB8X+riqKnWG9MZsPFz2wC0Y1uN4vS8eU2zUW7Dm/ujAzLza71hwWZV3XotcwR748fX7Oehn3dHxrKRbCP2uTlhWkKjjztKlOVieB0dSMvWOr/meVoGHvbPShF1s4FUw7HtgcYQ8hz0+zADgtnxlv5o+uDL9l+e77rX4rt2uvL8XSeP+Z4GgfCanS470Xk9szz3stTfc+n8Jb3tzxsc6u/zvLxYz7Z5ysCPnfqBXsn1tcKZ9OfyPvPvy4DLCiBE2igPtwDFDLzB6IKiZmpO1G7kvkuGdm9U45525vt1zHOR9YoMuWakDuUWztJ52dqclu99752yublVgUGAjTDMfvSjPyuHhwe1XqVAlNXyyisPy1vf+TbPFKfEIi0P6eUff/xxdVbANkGqjJlylxdKn13mlPiZntfdDTi03OU9ZB3nlFqnYGdAAd+TkawUXt8fP/F5sGy8Rta1BmHwb7/n69RC5Umf9nKU14jppRGcc7o66qQZUDNY5e+AmYA/ZMGO0D0b9ZRcD83Wiz7d6zTvE7MILTPWLQalrOcNCGbQsj5LrJXXLwNU1k1tXOrEa0ZLD2bAYD9fjMsrX3uz/PB3/ma5/+BB2d3dLX/6p39a/sE/+AflFz97t7x0/3b5xldeKg/v365yguvDCVRjjMZqztfXfoxOk2lO8IweM54J84g/cipb6ZLc8CsDJExtjRJBuBZSiqwHtY6SKzvokG/LaK+PrAe8ZhlAzmtomTQQlus/+rscS4Cx/p3rAB0RDVDyWWK9k3VwBiLy/XNKd8+uYpou8g6jlimAHDyndH+rpeugvOcK18fc25lvgZsLMbzZUEgp42DACbhEDTR14SZgNlpjGrD1f9ZlXmPPfQOyxezR8+l3z2F/3lxUpuFwX2U93Pb4SrlCp/XEKM3738+Nnw38FbCfQWHtQaWbUl5MU3Gjic4+JbHQHBan2NKJVEMjs23VZdzNYMwavmQNOQAb8xk6DUfXYxIoxOjE/OMPGtWgXMHW1mZlsDvNm/pbSchkMNLdZGaXS2wJoun1uM9Rr6ubaXnefG56j1e9FSm71t+eU+vwZTYb7x1AD1M9IzVQ6e3Yx6p7OgfjGCndczQuAfhxUeaXSJ1fKaOrUtauokQYgyUX5fDokOch2OHnLDvRMkDYlIR1ChHkAEsOni/2y6jcvHWz3L17j93O0dRjfTqVZ7ayym60YLypWavq+hFcvbgqZ7MZ03vBwKu1WenOulSKQQelf6pmpp32YGoxO8/lwOS8Y72VGq50ZzfxkywG4SU6hhOeCoao2UWY3wwaWq/0eizbnvCkIbJa5wYAWk9l3ZbP53zG5b1oefJYngtmOZsvBTzt+1pnZh1s/ZkRkGwv1ntH9iLTn6PExbKzH593RsoCzW1Y03FOe0xgrrI8HYwQOxbyeYn2h6z/ijXHHtzY2lQXczbsRYr3VLVsy6xclHM26SFYeYl6qkfl6Gi/nJweltk5mlGdlIsLNPE5KVfc82KVqbt9Y43bLuN8sokOmv+gs/eirE1WymRd98b4FTBWwGsyUZAVcoV0azzb1tZG7d+B/h7z2VUBmRJp5dSNtKkEHgK7n07G5cb2JpnfkHUECTEfKOWAT2Mdjk6wF1AmqJSNjXHZ3N7k/CAgCkAQbHVn0xLsJFAIGxdnpe7JVPQxdBb2f8sUdVMf12Edr6ZgnnCxxlinaqH2Uxo5QENgRdAlav5eGZli2q7Q5gQgq3q0kW3LLuVK1Qd7XWnjuBZkgDNUO6GDSLC5eaNsbOyUyRpqfCNopPqarMAU3crF7lRGJ4BnAKxOTdZPfUez0bJdI9YTBx9XMwGR/nc8nIHL+iWDm0PwUutsh2Zos+o9AZdDP9YdfnXG6M7PA5qCuQxoNjZ6oHdNyCo+puCZdGsGaBuwa3ea12UQy7VWBGZiYdVIT8FVBTVcqlF18gVbazMYIyUpsQb19UTBpnSMrQWWAGgCuPzD3/v3jNjViAenN0Ax1x5h5zWDlK57mNodaBhDoKCChQZ4YpHm6JgFAxaoLbuRxcQGGo8HIfVeoi8R8ZoHoNkMn0b/z8ZQLazaoHMZCkscKRloUbshOn75sDDAtezwz8p4GQDRGybLlHdvzHl4Nh5ocyVwYnBIhWD6PhGs0cGbjDcfmjRo4gbDsYVA9SnYphD3g4z17IGhOo6UBth/FUV8tduWOZlC9G2gZZq21zbP85cBUz2Y0kcelwGXPYCVgRsfWp5/GwNZTvz8+Tp5vKzxugRozoBPb+DY6c3Pnx2KfJhqjzRF5/ccwdWJ2BRkb+Rk2fK6+V4ZFF1mcGcZdVQ5X2PZ73gN9YXEBHgeZMxz7LF53fI6+NoeV3Ysv+yZuB8CPMuBhjyWHgy5zjDE57LTn9lClodlIGheSz/vMl3TO5F+5ux89+vSG8nLHJmsM3n/SMXz/TzmgdGWSlVwDVMTFs9j/6wZJDPIU9eUHRbljEM6zQzK4/WcGLjM64/3GKEPkLifK8/DkIkmg7TqxmjkhXE2oBkGIcqPzMpbb71VXn31tQrq4XyCw/XxR5+ySYrmUZFjHP7oMP7Wd94qt2/fooMLRiAcrKOj4/Luu++W45OTWqMJ0WiDaNwPHQvbAFjWE1kfAcTDvw3U4FqWucxOg1OAv/gcUgUNyGWWpp0J7zOvAYBLr2Feb4/D84b7in25fD/7Gtnh0fWao5dZft5HGbjEmAD24ntwkA2kZR3fO3u+pl/PZ1W/B/J56XnIOi3rIDdg8jj9np+P9k1NvWsgquctPxecjL3j87K2eau88tWvk0nx05/+tPzon/7TMl65KN98/dXylVdeKJtTpKK2bBRfy02IvL+yvLQzaeiI4TMGijEP3kcCYVoTKY/TwLSBaoInTBuT80/RTdF9GLGWX15/VTrXZ2t+Dnzf97Hc+bNZr+TrZXAu7wmPL18fvyt6Lxl1IMl6N+sUjCU3R8znSNbP+Z4ZGMD8GVD3nFmGwIghi6MD9XCtDOIROI7iaHVuIxVLelfnJq+7AGN7jWlxbS2i/FGsDWU+SiTZoKaDMWq1GD3/g2c00B16qT9X+jO26q+gt+Sz1edF3p/+ft5jWQfmvZRtGjwDO/g6bT4YI2wSwucM/e7mLCzBJv7kGhxUglX6S3mk7YlJvSqX8+afFIJlYHqIXcJu50zFRKMcOPrSv2AaqhmM7LwVdNhNQTc/e54Pynyk65L5FwxYfMbMND+/QVMzp72HsGYGsPOZ5mw52zm97VLnmEymoQ2Wbdhqt4YrzN71qEc6vyyrAFtmQlsMgOv8viS4q9rPYoTrnNF9BNyrdiGCHXj27e2tsnPjRrl18xZ/BoRBdpqAKbCvANTIJ0RmO/4CzMKzITCI+7mBEcCayN+M7sHtbI3etJGeaJ0FIIRPUoFq7A9lL2hd+WzRbAy+Cs9cyFPUcqNj3gXhs13X66O8XrgXa8ldqlZctq3yWvu9Xvf155j/3Z8D1lMEAMJ+q/o1iDvWRXh9ELAzJc8GaPzM+iKfn5Y9g47DWqIBvDAgLba47yeZvyTbckYmb3TjRnAuzhk0o0F9VjwEfndHegWiV5laPt6YMJV7tI4smSn1BcDLs7Pjcnp2WC4vzsriCsD3OYHM05PDcnJ8UA6P9li/T12TcV4FqYY/9dCQQXKxAZAysLFggyCktmuv6rzRuiqL8PxMzEc8w/o6glBihoFxCUYi1D3rSgbGjqNC6eqrZcouywLNzXBjQCXWBIzks3PIj2oOb26LIQyV0piyjQhA/YgxkolpdqkYwKipyb9Rz1UgpNOO4/kZ2ASIpcnY2dKZBNYq/g2Wp96DbRC+HkFNBW6cXq56l2JDMl0YLDueabKpkXKuQDXY9wJZXVIAbEzVyJyW0WgSDYHGbATEbucrAD/Xy3gNHc6nZGcq3VwNjriVI9Vc6dkAWlXTVMCTa026hqeBQ28A27kKDBtpg8wInGtgZWZnShenEhUGMYXqCU1LndR7/dz/2yCmGfO6SgTQgqwX4RoNMYaf0ADJdEo15xhrRkY8p/vCuIwfs0wgtyj3oTqXF5dglkOHRb1lMoBF9JAe0DRpj7eSUa7ZzDPTvWSio7zmquGAK3/4+/9BA2yDQUkBwv9cTyYQscrK8kMn4znmps5Ixo+tyGr+PRQB7INRFPelcSZBZreooI3b+ZFSdHp3K85cFTIPwUZ756J2B3Hv1GfDyMpU0aZm+D0nHB3omQ2BfEj0hnCn458DeCvnM4GKMrJbWrKvYeF7Hp/X1LvqVh6bFjy2UAC5PX7bG+PeVGp1r7vlzzz/TENG5lqsWfucCs1qc9T9Xa9LYeWi5Y6j0oi9wZXHsuzAtPOYndTsKOP7dqC9WX3A+t8azzDtITu7lukeOMqGSb4PrgXGQj7Ul81rL6fL5rkfV55j75OY6Tp3/biy07RsDv1+m2sr8CWRoa7jdR/ZHTxDrSOrVyMs8RzrwnsIP/M65jXw/GaQDK/Z+e4/63Fko+zL9EIet+c8y4vZU3aEDZjmlLwsV3UPp82X536Zg+bvLJuDbCB7XP1eWWYo5/nyc1UdHWmRWa6zcZ0dml42s97L4+U4w7l0cwXOXa+jsdtTSYwMcHgM7i2Yn8uAR967/j3v+wxcOn3S13GdK1yrpUBH0KhcMb3t29/+dpUtGNKo34VaR+/+9N3y9OkzRvlR45Kp22ur5eVXXipvvPEN7kHIBtJ2YJShuQpSf7FPtja3WMMLbAE6dlFTJ8tx/1y9HobhmVmB+LycrQbCWuZdn68ZEg1gxDgBsOZ6aQ1IGTpkee2tK3hmRY1FGNHL9GcGpswY0n6VbvSY8Z7rSGZ9rv0k49bz0O+7rDM8j1knZTnNgJyBk2VOY5ajLNtwCPAng/H9WWpnjGmvS2oaeh/gvcfP9srPfvlR+eA3n5XDk9Ny99aN8s3XX4608J067VkfGSQDIAbWyrJzheNM0d9ehgyce59Brs1kzEGYZeeRI8uYF9ZDpTNk5mULEPA5IzgCLwU6gYar3ggbT1Yt7DkDsZYJryWeD89sGUdgAK9Z7+MZBJ5LHq0f8LsYPcPyPvkMqPqg2pzD2lj+rPWgZW0gE6lRkYMCZsNqbCOmJVq/uTaerwkD3jJNIItdWFFDTQ4rHHqwbjzfcBBqajzYYEEoyAAXgmr9msPeVfMHASUMHGEe3ckT82TwL9VOzmdglt3+rHZ9xeGctlI53teWZa9Pf07m77ca8zorsJgZ/Oe1IvhVs8h4QRmd5N+RuCmmoB09Ou6mAzGVFPor2MIAOdnFFv6KAj/YywCKEYwCsOAsNAAG4BoxnRbXTCxwkiMCnKdLG06i5xDXr2C6a/EH8EGQKYBty6DmT3XIhHMp+JNLeOQ9nOWcwZ4IOKLpxbI5x2vZVvDZrf0TbCHatHLmMZ+YG+sgeHSZoYp0coBQbMR6ehoMH4AU2JNiG2JO0dwHDYLwHCenx2V9sl62trb42s2bt8rm5jbB47X1DYIZMwYJ1EgF58LJ6QnHg/OZ47m6YuougoWz8/MyJ9joPg5ICyV8FwA2Ya+QFzWu8jz43Gg9FKBzwK6O+r3V8dd89n5I3jeW6f41+0CsZxsAjlhMYsBaz7CJTbDjexvPZ0y2gfK5U8/laP5iueDPqJPb+wT1/HQJsiUEoCxf1tW+TtaXGbh30zE28EnMfU4gqxFIhwOEVk3ISB0lI5YpYGoOxRINAWqiuAMCZhJKNpuZs/FRKZsb0zLdWCczzKs6WQAAIABJREFUEnM5RR1NdOMuYFCqWc8K6z2el8PD/XIEEPNwtxwdHZTjY3Uh1z6WyKgfzQqvP0Mgg8EPANli2LtcnohIYrRh7003UCqEOXjEHBC4x1yYVczmXpBMpGsjJR7Ni9AkCJgA2Z4CuBFU4HjQrCga/OCeYnvi+aXvgOEjvkBzZVUszrUx7itQUcsJ+wv1P0Eai7IHGGPUeZaealmGAjWDuI1bxVE5O1PdSojnjRsCYj1naPxOXDMhZ3hvBP2KlHHEggAkhs722MSg1oTrXNe98RoYmWvoYr42IYrEDuZsBqQ09JUFdB3SywVsMv2c9TLXy3gV3c+Rlq7vK2N4VQ2JmGoe6eUV3BRDk8QrjkUAqXU41UrNEjfm0cBLpYwvATUrKKJ10PkQaij1gQi64iDte3CuR+C42WlRMrACgMHODPum37PtpIyGaLQ/DBrGawZzKxEuGJhhm2C/0v5DPczagErnpctu4Pa2qWsGdyRUGA/Leio/D+f3D3//P1yo9qS6ujmFhYdU1F2wsqzvRUQxp7vows8zLgdK1SxAFuFW/RmXDxJIKeO1XUfX88LEv+LQ9L1EHbURmI0AP2z9fu3+GCkb6SCwwQODuueK2Jivh3uGrPP4UkS6CUS+Wnue3ljOBxh+r93vYkoow0uKJuf5UU3MELIYrL9Xx77kwPE1eDAb+Sfa33D8wTp07LjRCpwlF8c1gDl0iIcgNAaqKPfAuQ2EXuvVohHZEeud4SbQbX7yAe957TdonsveoM9O4eBQzzeL3/sDvl9HX4vqKup8ZaPluufp5WMZ8FpTj1BjLhpRwSjLz5zHn+/r9cwArr+XDYusPNpeHYKXeX8tmaL60jIlucYC+g0Y78HmLJv9WuKzdl49hvyMGWTrZag6iWG8VwPLtQ8DbEMxf5eUyBFu3NuGLH6a9aVDVWuQQZFlz57HzD3fgYZ5Lr0OHncvo9lYzTLl+Rgai05dafO+TLf0su3PGCDIsp7vQ1a3o9JweF2zKJ4xfz+vaX62/LtlFOPJjMt8/7znB2dOKuWAzzSZaICK6qENAXLNV4Bji6uyPpmUr339a2zSA5mDUQtnCiDlxx99XH7xiw/KeCzQD2YYDOet7Y3y9tvfYedj3FvNBQRy/cVf/AXTgOGU+TU4IkhVyrKZ03+9HplFKcBCgKOfrwEiLeXc33WdrQwgmn1m58Tzlx0vpYIMHdksg763gSKMyXvZ56f3gNcz709G5GMv5n3m9EuPpclLS7U0w9TAI+7ja1l/WH9mR8pgr9/LzBJ8LgNhea/nfWtgIoN7/XU8n3Cs7IB6TgZsFrKILsvjZ/vl6e4Baz3dv3OzPHxwp9Yds07Ic2+QF695HAaj8t6hE+i6ilHLzGwlz6t1F9KR4Uj6ml4TAH/WuR6L2UiWuwx2ZAYfrjVnHUBE36E/4VDJyKXzgiaLTAm9KNC7TFWLjsL4Lgu9hyeDZ/EaM90QXVeTLvf8ZOajwT0BpsO6lR77UE6yvRZdvFFDLIIwvW7NOhr3wnPWe6Zu7Gg6Idt3WFc0ry3Xg/9B/Tc0x7KuTqDRAPySvYTGB6w3Gs+X9ajrLzrdkmyyGNeyvYfvZj2hwvxDu85j9v3y57GGtcVuOsws+34p64WBvAY7Vo6QzlTvZ/5koGvIICbAGwGb5+aTcxgOva6UMrpk6xKYvEKd45qIRnYm1oApiwGKmhWnEhXadwAbAFwirVn2nthNvb1nveMzX2vkTupa+WwvDMBDgghXkZYp4Nl7PutZA26yS1rzNo/Fsiq9rXms4+yICr2tUfU2apuFTAzSGiMLnUGJyADyd+S4CgQ+OTotx8cn7AJ9cnbMBm0qU4L6aUorN2Mb41yfrhOMRBo5An03b90rD158iY08zNzZmG6w2zn0ymwOlicCIOqNgNRig6rstIwagzOk3aKEgKgz7AGxGKkmHWtXyifm+KvMNNRFzVRYULbWLG2+W2MT5X2T5/O5vRAyz9qJuH/tRhGlweJ9jN11UF2Gw8FIg9/WadkeymeuahMPfWyCFBE8zvZnvQZrt+ZsuaGsZpss79X+Wvm5KesESPSp/5uyd3vWPbuug9a+38453a22LMk4smXFthRbciSnwDhJpYqHUDxC8RcQIFUhlYIHGwOhigdsSFHFC38R8ADBZSWyJeOodb/gkqXuPufss2/fty/UGGOOtcZv7d9uJW0f7b2/73dZl7nmmnOsMefEXDMcv3I8ihko1qD3YfRDoHQBmHXwaf2tYjSywQ8PDnkdGbyWv8qXDcDz+AiFYI4INgL8RqVsFMRB3ktUUQZDE/kwwSS7ujrvYeav37xu5xfn7eX5K6Rx5FxJbzywUrmYaCicA52iMGkUAWLhHwCEhxhLHcRCXvEH9QcPIwQEApAkc5qAIsKYwRhVnlEXa5NsYl/CweFe7S0aH8ozzX3hAnf3YhpSmjk+eIf+DdKLckIyP2Wx1zUzxdYsvcvxr6IqACoxR8xlC30DGlr5dogaUEV2sTYB/XzsYxU6b3YpWJkE0nfa3eahbfFvK9Y8WZz7BbKie0qvOwp18SRKjFumF9hFxJEAUG6DZlJW6DnAy13kH0YYOvJl7gBQAzgs8BKsbgKd+G73qO027L+1V0Cw+Fw/W4XMnH+STMECNTMn5RIbk14cAOUANn3ApnWUlc1r/D0PnC4f+ta+WHPqYKfUOdyHFsCWcTb9dN7nOo6KMPNauSa+ce6LxFQkNB1WqTgPDxO1MYuc6POhkmnLtdZ/HaYTsBzEROmN5V4/SG+lhf+3/+EfidBqVl6GNY02PwLNEv+asTAqolJC+R0H0uHIhQz3KQssZAn1jb/822w8LR2gJSNTA2C2yOO8IQvnispFlfMWk55at4/JaLCuXeYieAIffPQkGyhp3HQRrWF0hfbsJ6XDUlEbaj6rVNWgBP9rNMjvcSOVuncAxw93OG1aFirqxlcpIN+bFVS9rBaLt4BLb1QawymhbR05zEZcbvzzhjhvlrOhJoVQaQ9qI7Sxu2aUz/Pi5/+sa/19btDcOqd5wPfpZLt96QQyobyNyYLRhiMT9yvaQqptArmzH+kozGM5G9n+nizsqECasrZmlPmz7C9+z2sJPNbmlm3ynK6NlduXoMpHzcVyzQymDZ2BUp48Da0k74vxYCgaTjkrAXw5y2YxJOCR93nu7OAujMVIx7B0NB6Dt57HWaZnmc9xmuUpZd33dVbHNB82ClPGZwMT15jNNCrYldMTDctnzaDTDFxah+RaTYc71wdzQYexPcurx8zz4fbjeQa4FFanv/E9nW44CmWQ+92upK1wiYf2qU99sv36536dgAScLIGKu227uWtf/eqfttevUVnWqcNQAfe2/dIvfbr96q/+Kh0usHN8sv2jH/2ofeMb79GRQn4eFO4BwAngcl6f+BtjZnnzOlLfFE6T+5gd/QSN8D3u83dmVWK8AHq6yrOZbNbLvs+MyHSKPF641uw43y8yxBLk8BzMuklztQzdx2d4l52z5bMooX2cMjTectf1VulNj5nHyWPsMXV/1+Sn73G1X6RuM5MY45rr2TJEJ6yALswTPjdLionGZVnXAV45ygDt9hTu3/fiyN88A6Mef/fR8zz2YtkmdP7qYMbPxrWeY1zjfgAkBNMi+2RwOoG7seRHdIjH3s9NfYg+z7oygRm3h84f7TDtZbjHrNCxPofO3D9SkQbPn1ln+Alwyexd60fPO95tcJFs0RoPO8YGVNEQhQsrvEk2wyi4kCFPvhfv9XrDc110CqGEro7r9riPedglsG63HR0o16sBKji31ltgblqWuWYKbO4rT+gn/9/jY4ADzmoyynKu+3oLe8Wh6bm28t3zfmb70ftJrrn5GWnveEwSTLW+8tx3mZoqnfsAMe2o3EdZ7GgqUkWpKf/nvoEp6Rxexb2DTmfYo1jAZMMGu1z7IVhOkm0CmXbyQwfmnpRroF7PZ2b/JBN1oBN2Uu73uJ5jg5xyjBYrQkAaCQUGDcBU+4DYu8iPqrWztpcKyKqQxyl0EQfxGv7yhcJxIwyBtlRQKPU1w0rHGn1ggkCxGuH4Iscdw8uvL9vV5UW73lx1djHfVWMrXYaw3MP27Pnb7ec+/vOsVv7Oxz5GQBN7LRh8ACpvrjespUAghQAu8lHKXwOrnMVOAJbio/tdsubuNvfg3LWd+11VY2b3nK9RTG6CTaymK3Y5I/V6ZWgBe9YxT+W19xpLuSgFRmY61yzZWQVxOHcniEY+mKgCuNZhPrzDXJuVaf/GcuM9kvLlqTPpppj5aYulrAqQH9F1sy067wcpq/mc2TawpMzr1rqDRKdgGLugEkOw6zBujPc9gUqCgQ/37bgK+LBPlSdT+0qlLSkCBBA+2PsExw8rVyYKSh3ut8MDpRG4u0fxqU27e9jwgGNzv2kfvHq/vXzzsl1cXSoE/eqiXd2g2KBCaK+3YnIqikCHGtgLADTuH1bO4t1GZjD3Lej6SitGcHkXh3Y7TQVzXLTH/ovD6wuoJMPNMl65fatw3CATIMTdhyXSMaogLcobwfpiG4oFWylHKkSfBDcWTdFP6Ygx8wBPMV4+4ATwCqBVldZdMEUAl3U980LfXTB/M/I0g+kIJjiLIZFdCSAZbUae5522U0xRy5GwC9nCo2p94TJEbyual3pJeTeZzxIHDwAp8ZMh62ZUyrbeJyPzuB3su1DQcTvcO257u9jbFbbucHMddAC41PMJYDLthFibXMfdQZcNq/Xeka0aRPkbUgG6aYSch75d4AkJoA3iyAwTFTl+iW/1PapyL1e7HIrd6WvWQ/UQREYDKMZhAJjsm2sdpnBvgb91ADBYTGLt5dSK0p9VyFH7+lK3Q14EepbccVQ0Rl0v/a//9B8+6A8PUvEeF05HhgHXWBsYIZgRioyGjl4yHM4Iue2Lo55TuLNapc8WwHBNZToLXiJWPgOcfDqcOY3p+WS+K/TyOmeA1AaZ32tbbijfGbRUR8ZIpHpfKv3cTHSP7x0JvFllqRs18awFcLkM1fb7/bxlC2qcvVlVh1yNCt+e7MPJwmnTqGLpZObp/DkHhjBGjcNwmEeYVeY8Kzyyz/TYwOsUoUBMnTjEgowQr0eGX5wSP7XpctnEaaKfnQwS3zsDXpZnymedoudCmjfovK4/cxJs9zsBANOyIQlcwAWIp/zbMbKz08eCh0JOtL+Uh2yff09Aae5TyoscVm1O7kuOscfBfXaYW37u7/yzG2txUv1RY2y5svOVxt489ukw9/ZadmqD9noaumQ5OXwPCibsHyjfShmKdozsxHsusn/uR7Yj37MwBKdcdQtZKEWdcjY7P7P+yPWX91mebSjMa2SW5aUxrbHxGCCnzywHKS8zI6kbFwH8zEasjWmP49zefj3AjEqmb5nNtWpmDtqQ4dM5TgZnmBOuwv94eln6cDhxOkaGEwQmzvPnZ+03v/CbTKxuhxHzBeDx29/6bvvWt77LcHCc2O7u77Sr6wuGJP32b/92e/fdd7scwUlD0Y7vfuf77bvf+25768XbZJ6IOeKwzeVGTTbmlG9K46x8YR6fdD6TMbimPzAOYG7YycHfBjEt85ZzMOTw/g5a11z6b7wLDiCuwTNg1M1ry3NgBwPfez3BwEcbc33j2WKwzv8pebtlNkHdlAXLh/s+gxoZEj/2oKUe8DNS3gfwUWE4FV6XwJnb5D4OIMyFIMS8HTbEOFSRgyU2Ver4GVj3qBgcNZgjmR6AltuQwOWsM3Gv5xrfwXnQXjTAFL/H8+T+2nBL3WV5zHVMcHyzYbOz33637Qb16749IBy8iqHk3pByxLFyOnlXsy5mNcJRLY8OlcbfduQtW+6j++Xvl+yHofMMpkv+XExD+W37WPdwdrBs75RbE2y5YhOAkU0GDplFspuQ61Zhj1XMwLnkWaCycgBHJWqF44uVgv+goxh5MYFl2aacDziACEM0I8863jKX+xd1CcOnR2Vrz6N1buoYzlflRUubKldyyrY/z30g5c3vTZ1P+ascXL7PNo0PM4YuN8hddlXYvnlgz7FMlmQV4oAj78iLXsgGDKa7WzpnzO/oAwjMBeYbeZMTECqG2/CLxpqf9XfqyFwvdgDZ3zpshXz5makLKKc+KGUop0AS66YBhotJahB7HKSMfT/1qsHR4agNZpDXBPmLFcZuUgd9ANdK4D7OSNbuB9CXuEOxEBQZuaGuIBvz8oKfcR0RIEYRlw2ZbHjKYUUboD9vv/0OIyOQjxoHgT99//3Ss7vt9PSE7Du1u6IR0EZmDJAfq6rlGwKaYFVBHlih+FYhykxlSEYgaGpiV0F+tpsbrQ846FVoQgdVKvJjWfeeRXcpokHS3uosSF5sEWISmT5PPpih3RKFfLw+yIKqFBCWJdtElhGwGn2g0ec39rLcI4bPDBbo8kAy98Zc37kf+vM8NBjXFlxUoPvwdUfBXDPG0r7hmAVY7EJAuB/ApcZgy30k98O0PTk2xWzDIaSAbaXbQHg2ImIOj44pN4cIRz8QExj2EP7t7D+0bbtpm7ubtiUrE8DNtl1cvWkXF2Jnvj5/3V69ftlev/qQrEzqe84livqI5cmcsQ93tKEg27f3Olz3f2gjCvPoIANh2GBXOuJMjGGtCzGIcSHa570MhXn8PMqIQ76VPKODl5SNfaV82N7IhqBKrP9zuDsYlgrJfiCDUvkvJavOO9zBZR72CUTEdwf7KtTC3J9FypFswtcSSUTveWg/9wyFecpmol0Dlif2U+UUVXuRRkX2oGQduVF1HWWQuITBSwGTloEOWiLagyd5KtjDYjHI/Uv2JBREgZENAOcBw8tRLAhFgPZ3D/kPRYHA5kTBI9X0UlX1Hezd9Sz50TgwQAi7xiSjVaWcogBPryReYGbJjePIlzk0pTBMjjAI3dccl20hQvV7gm3cvzOVG9e547edL1OArmC+yj9K23/bUGgU8if/RpE58H+459S+M+Lf9RDq9JonRR3Yb0j/wVEm0tts1T/7g/+UwKX+W4buyhBxPgHTtAOoDIXclYFR0s4sGqf93TgZe1XquYVyX3zRY98Xn6rFU1Vdbwz5M69Z+712gxqBDI+uvIsd7X38frchv0nlun7HCshoZkgZw2OzX1YPz83EG8jis2BR8aSvC8KSqRQaccFgkvDyXK3tcJd2aI1h2MFoNWCtDarS7UYoiI0DjUcJe/Zvkje915uzFe3jHJe58SzlRMdosxOa8zE7bLg2gRZv4MMpq5WxwpSzjM0GSMrEwnCukAe3OenR1iNr8mKHMI32uU9WOkkHn+VifvbSUdS36aguZdt0+OVT3I5uDLG65AD6el+ntACcQzpbH115NJ3KHId8rn+nceVTwaS2l4GI62ZQc26f/+79ikOZdDhSv8xgiccC16QDknI7O3OWQ7dv1mM53+mk5HXuX7bzqfm0bKy1yXI2gD+tKQMMmzuBD08ZrD0/W4Ee85qa2z87vH5XOtDdGQfwULkCLWd2aj13ft8wtpfhejTGcIpdRWyYL44V70afNHcCzY4OjrgRIw/mpz/919qnP/2LvB+fQccBuLy6vGn/8l/+afvpTz9gMQEaf/e3bXNz3T75iU+03/3b/y6dMedIg5r9qx//tL333reZ8wv5MQV8CEDKMUF/nM/Khl6uQhg+HnPrrTw8SBnxs3EdjOSLi4uqcomw9zJ4g905xnYJolmufeiDMc3wZOT+SpBkXlcpfznW/twg4/peauNJoJqZeDlmXV6iYNO8Lv2u5U/vH6M/XkPJhrMTqMT2Izcn3mtmnOciAUGvUV+XOt2gC65xfuu1/WAey+6cVD5HPzP3JepOtK2cBbfDex/a6nWH9rM6dVRM9/d5GGDAypVGE7j0mOZnHP9gjtLILYAV30HG0R6N9y1BDtddsfPvartdbwO4f7hnDjTPQ64ftNHj4/nwPFpe8SyzLbWm+wgrLC0AZDx7ZtdKhyr03d95DlKXWZ/RieK1crKwERKIBwgKZ7gcBtticApUsHKEQetZI7cqHANVzRVTK+Vf46lxYCVn5oC7a/fMqXvHcc8x83hZbtF/fIYiZd4v5rn22OcaTMZlrjFfk2O1tt/hM48jfndIrO/nvNxJX3qN+h7LZuoZtrmoL7lnLKzkYmS5PXrHOLTtclfgjc6K4Twrf5cOG+rAnb6yGIVP2QHyQ5eHPB7bNf1kHYbvhsOnKAgDBYwEYPj6OPTx+hU7EzoTOf7EghTpewDzHt+UIZFEZJ9b3inb6GsdsNNnUJxgl8GcP/kD6i6fhZDwiFRT4Q3lyASAyXDxPRwaKqwbAObN9U0v+rNhdWWtff5XNib6/+LFC6Z1cVEg7MnvvPNOO3v2rBfzQf/PTo/b6ekxQaPqXdkBBjt22s3NtqHyM4DSDYqfMCqvgETECBcTss97uUoEK5BjkKHo0K/FBnsUAlp2B0Zu5XDXa66rJYy7nX0u9pncwcGofgwmrWVw6CGFIOcBJ0H5yKWatq3HmOy16XDEbUybMOUz1/ej/hA3FluYOqeK2sz6WqCMD9N0SJT6CLks+XcAuZSJ2k/MSp3XTtqL3INL5pxXFoxk6EiumYo4BDMTFcz3Dnba/tEu/6EIEMBCnNhst7D1CshkwaVtu7y4bK/OX7bzN6/bzc1Ve1OAJvJVwv4kELoLhiEAyBvaj9gq9vaRdxgA9S3ByxL1CvMe0TZOBSOmosElAYlAFiEl3tOBMkJnsFBcHVo4lypD2fFx95uMiUDusN4A1LeGM0gsPUja4T72UOXNRM5QvNNrH/nOt1uA/2oTQE4wR9nfChw1m38QofSFw+X3D/fbHnIkMtfzbjsAi7VAZ9syTEnlvL2VC9WHMyZ/uaK4iFQCUqFjsC+SDct98V45RfePVBGdCKByWrIGS/1TdXMxLlEMCIQFFAACG3OngcWJtANgbB6S3Ul9wOM8QKcOUVf1c6rDCj93BLXyZxrc9JpOP7x0rQO7Sz8vwUyzAQtE65jQYAlmOgpjlbnP9T29vmTRH4phRXuS2IE51gEBgEseotYa4b5daYBw17CnCu9h31VTpwOy7ovbW6CmdezOH/3ef1I9wIYkxSpR1Md4iRKhjvBpKod+/rgsYBJW3/qvVnhBbNAptD5I9mTtRj1cyIoqfyZCnEozjfYu2FNOy9FAb7SsL9iV/loHbEx8VD/Xna3lHbpGn+Uz+blGop8KziHcvMdO9nR/Ctwj4HK5v3XFvxhP/qE8HeJAZyhSholXYvNkghbjchiv2bcxrjJuogKp+1vA5Ri/ZfjKDERkX2285oaaY5vykIbZbOCnDOX9aZBbnvz++dl5bT7PoJpPDX6WDHlebGSnEbgAROtBgptXJnmSkZ/VfxsM2Y8e+jOdtrqNdrqhpBwSN8uVjYzFHLGi5DgBm4EZGxm4xw5Vd7b7KaJDHEpjlMNtQy3vndebT6bteNmptSMERoBBFLfbBlk6I55LOxZ2wL22pUeXYZLpVK0acxMj2m1KeUgZ8ufui/s6y6f+9mmu9XcCkdL7A9QYBY8wvwh9Sacq9ZdlNHXgrDPtmKXzm/2ww5xjit8J4FUIbTqmfqfn2fK7uL+M/bGG5IB1ZiHDJpf50gCe4DPlmAPQd8O8lb/zO/92Hz84JDi1hcHyzfe+3f78z/+inZ0+Vx6yvUYDFUbR5//Gr7fPfvazbbO57izCi4ur9sMf/mX79re+0549e062ZubazPnLteM+qJ9YFyrEY3lMAMzP8P6dbBt8Z/nHPag0PoMAvl+pBWtnCsY52uJcfvieAAcL64A9usw9nfrafbBh6VDxeR153pfvpmbhpX6n5073L5mCcDjgwBp0y/yDqWOzr/jdwJZ1kOXV61jPGwV3EvxLsNJg17zeLcOpQz0ny+zSQ6/52lxf1p8GTD1mc99g8ANkcDiP9Zrb5zaz3xVtZD02P6uvmwrfm9e459Hy5u+d4y7BGeu1BHopw8w7qzn2vuDn5J6xXA/Lwnt4pmUazzDQDnnAfT68QHvNHvbzzPLK+Uk9Pcukq6Hi+rl/KfvMxbWLXJ5iRSWo5H55H0GbLq4ueDuYkXnI6nVuW0DFHcTwqsXR16yBWe8Nah9CdG/IiEh5wrVioztipsB8HmQPWz33APc593ZW9rY1G3aDxyLHbwZIUp5ybef4y6IcDNDU+xk6m7ILxxT6IW0JsyzxbLIY46CT76bDmtFDw8ayfK3ZaAZQGNqIgg89TYPasLaW+bwCwvnMODDva6jQfPdRsiEAwjKeB1cGuPFOsZBGwSq9rwpZsWJ2Rxb5PLwDsgKZSNvIc3hLtj97ovA+/+wuZBEPFgCtZk6ViweLN+1N6sbSQQRU0O5iY4m1hByW23YBMBNhigAWN6gWjbBcHZwD2Dg5Pa396IDAJYrsOW802ECHh/vt5Bhsuj0yNwFGgWFHXSCYVo425R4J9jCPAG5u2812Q1YagBm8W2STCkfHnAPsoB9VIKceUoU39FOhpA6fF+t1s63CZhIQD3WXF8va0DEIKB9r3uCy5EVj4SJfxGCqyrSrimtNjcJRyHtrPeSXey8XOLZMCzKv/YV9H2SItJfnNa2DKQFrnaVc9kYSLMYe4cr0BtMj4raPmPQW5nvo37F2va94HfnZjvTwnkOAjzYW7EWlBkB7AWIegFF2dND2j8SUx9/Mk3kE4EogqliaSjm1RUXzzXW7vrqkPXlx8aadv3lFMPPi8k27Yrj5JYF0htOCedkAbALEvGm7u0gjg/UOu097AvNkkoGNVDBav9y/d8XE5GEW5oGAYR1+VcJJ2EZKf3FQlccBPm2YOklAarEpeXJR+Tjv7tvm5r7d3EBWq3J0VRNHsR8cejLkm6mUFP2BwzdUPEdaJcramOaS61HcRyDeKGiNNhwAFD5EXtADhiBjKT4gD2mlCoBuPbsbzEzZOMqryWVXzGq81+Co5FiSoTYhNRiYle6D2o+1w1zcKHiEQnmsVI5iUGDK7jOzmN3vAAAgAElEQVTnJfhdzqv5QJATjE3JDauaE8A84r3IrwlQk/kzGaqO4m/6J31glqcSKOBvsjLJWFdOTa5t6ljjKqPauWzHAgX7T+E60gn652f0KN86AOkqp0L5B5jpwTJGWDsw/Kjyb++Ys1x2jexLsS2Vf9Ss2NIftSit4djqAMuHfVE4kNMbQL7/8Pf+QTC/E80tYQ8cpBsNqSO5ItbBktyIUgHz885AHVTUjmlOpzmpuWelmN9Z8aTRkwaFFX29vm4dbWcIRBgo6trjvj1lpPv6NAIXu87KUOW1faL6dbXJeYITNFoU8BmsxDRi5nbMfy+MzP5sCzaEBUckpqfXCQ0XrIxaDA3G3Dl2IiXXikgMcGowe33yip+ijru6YLI4LHdufxq88/hmn9KQ9edzn72BzvMwG+Uf9Z5sTxrWKQ8fJbd+9lNyZQcln4FrU97Z/o8ALuf2r62pNCzScJFxqzCKbOu8ztbGeO094zrkEHES56WDqs1EKo2OXXeQRXaXDTgOTXL+6ICUIsX9MjwGW8UsHHxn1g9+t3He5+0eoeIKJ/Znfq6VM+5HaKyNq6FjlganHbMc11luPJ/Zr1k27EikY+zr5aCr6MNT78HzaJA15X0i28fVVSO/sceIGzfBW+Xcw3Nv6zDjKX3iEMzZ4JzXhp69ZFR73hNsyPWvs41l0vuU29T36ejhd2+mnvfhPOK3kZYiHTSeBPaKrmBH3bVf+7W/3j7zmV+mwYkNGY4fDBGEk3zlK/+yffD+q4Y8dmJsirF+enbc/u7f/TsLBhccntevz9uf/enXCVpaVj0GadzjM4MZXhMGPA4PjzuzBP23gZBsOusLg24GrfAMFUR4IKsAsqwcoCOXKcbNoeL4PIFR3G/g0u/G/QAubfgv7IBIIeM2aW2IEZY6xIBaghqSazGssF+gvXZczciy7Hj8MD4IG/aaQX+tD1Im9b5bhU4FcOk14+d63PW8qChZi9Vj5P67H12XVeiT+4U2GFBzuBcM4lnf5zim7vVcrgGtqSesE3I8rV8MeLivXusGe7Ot7odl0sV5Eoid9xv30bnZLOOpA+Y9Eoy9bH/uCUvdf8/QTo+7cxCbPWlAEt97TVjmnfvSa8s6WHYNmI5LPe53ePy9FuQk2WZe6rTZtlDuP8vwALA8xrapPAd7BwIScg/Lvhj8x/hgPazt0daR+NkLeTGXqqrW4nl09lDWVQNN9gqZRnBAyQZTESXLUc6d19rCvirgMteY7/F+mnu85ekpW+yRTBVwaZ2fe573oFnWCZYRvJT9wHvo1Gp8sfZdBMR9UqGKZUE7t3/ev56ygRbyWg6Y+5NkjVxnsy7sbMbIc255nffLJXC5tF+W9+CAcgDXeUBgWWfbo0q2QvwE8DIsVaPZCxqpr9pTH8uiy0AIQbu/jfztZc/NNtRinzAjsXyzmwpN9HuuLi/bBx98QAAT93ltcJ86FHOO+wyK/RwetJMjsKPEfMbcP3v+vL377sfI2MQ6oewXW91hxLVie4EQ+D2b663CJYt5BBYo8+iBgYcxqoIsBGXwfwRUYFsUoavGkGkv4AtBRiI1k+eMcleHGL1d5UwvZa8ArF08pypDI/SdYESFRKPnDL0FWCWWFK7F+ACEy4Otvvdwqpc5PD0/fb0UESHtBK8T6815jTtyYdbxuU9Ydzxl7/X9OaobM8QaVbvL/reOGDKWWkUzi+8Usq2QV/yXNmHaNdTLyM9YIA8Y85QzgJfI80hZUzFirMmj48MG9iCLe1HXoGK6UiNswNK8gwyhCNCFQM3zV+3l6w/ay1fvt9u7i7a7u207e3dVFRw+i0K7eTiBPcuFcACy7SCkHO88UFV2pI6oYl03G4CiIqshhyeKE3G9VKVz5nffRVi7JI4HjlUAh+A7/SsAlzhQqPBdFjQVpQ1RUWLZKZJgYAV37W4rYIuV0Ws9S1bktzG/Jv2YsTaAD7JQ0f4u/5FYVUurc82KcJWytXuJgodjjgGsokkG43y45AMi5d0FgLnbDuuwBgsdwCVsdABz1IU7SFEBfYLiPQj7RqqYanuBmGBYLnNoIopFaUUAWu4ByESYeS8SBGbmYTG0cWhV16OQEP8pTJ3FgXy+xKrnVflc/LsaNB8ZJriJ7+zn2IsOILPym0Z0eOkL63jnzlymRsRFTu+g1BgYBwDUw2axLpD7JpZ/URUXbH+9u/RUsvHL3ue9sCv+6Pf/s364r5h7/ZeG8ex46Pt+aDikYgp5mJWORsF8zqpQtXKitFAlK8/M72dnOBVjHQRKrntF8SVDdGFoKXBhdQxyPPId2Rb//rjaeg7REghdVeQ1vjSE1fgFSOP5Ud6KddA45/BntXd2GHRKqKyz2LOZRJgnM0pybxADCtzADw13nuyU0VIJrIcMCKXPzdXtKrVXyl+nSWmEPiWP/twb51OykEZjyrcVnDcxLuuVHJjekH3vmvE9v2Oel7xn7s/893xvOgpz+xfzXDpq7d3zmkpDKJ1D35vjLweq8jiVvNl4WJOtOUw1xy3nSGEp41DZhmaX9/qynx9FvjXL1Wwc+fnJCEoAxwwXt9HtN7iZRhjf4fClYsbgezvzNuztLKZz+Ej31SBk/y1/6bz5mbwODlUUIZnlNefZjq3H0OOSutv3y0hP5w1hDANENDDkMcLaxmfdGaxwlTQQcl1jHGwootvpWOO6ZA2lPHtsLI80borx4efB0IbcpCGZsjiDdX6+Q1KRvB//0UivuYRRidAch7BxDqokHkPWCmBFZUMkWX/x1ln74he/SKOOBhYiEu522rvv/nz7zne+3/7v/+v/YT5MhPrg9B1hQtvbm/bFL36h/eIv/lt8r/om5+S9977ZfvCDH3KM4VjluPYNP8Ba9HcJQCos2zKXPz2G+CznJOXQ1+AzFxTxevDYQienw5syS4e/2jeuV5v8Hq+rWa/7e4x/6jk/nyH6EX6dsoFnor1meCfwudQLYhkm49JOjt/jdwvUGKkRvB7X9K6jIqyDreMtszleZkN6nHyt//b7PRdwhnLscJ1lew0Qxnd+n7+34+nxG/aJDiDwvcFGtw+few/0O3G/QTTrnNQrGC/fZx2Bv810gRPoHJPMq1YHRgCcrQ9SX1m+sTg0p5Ro2iE6RJGdpjxXyqWnQghLRqD/djtyj8Y7MlelZcPrSnpUOSSzzyn3aJXnjQSIcOjX5tlrQ4b5AMLcLq8X68w+D1W52fOZe77bk/uNv7c80FSPHKZD1rZ0epnbq0KBpfcQBriRc3YgJg7mjZkQd5SqQ+CP+qz3PLZrCTxPJISU+9RT7vsYzyUzqvdltnkrv++sO+Y583pXgaVitPngrPrOuS8Qc2Gz0DUdh7ZpS+H3tBnX9vdsC/VX+UAuQJD7uJ69btfn+sd7FrrU4XY1z9aTuX94X8n9RTI8DoyGjVDVy6OCdMopdQzkYl+Ah+ZSbU/GDtal+yS5tONcYcq7VXSuM4Ujl2gx/1KeUzd5DJJBjv0d4/Tyww/bmzdv2uXlJQ+tLi8uFqxt6/WT46N2hKrjzBULxtx+Ozt9xoNGAFAYP+iG45MT5sg8PTtjZAJJAtzHAcJANx8wnJRFSG4RGiwOJIYGYebIYY3vuF5ABoFEHQDwAFiuHKH8xyrQWGly7jUfVfWdoKb+pQ6QvWyHf+nfAqjhd+Wvk3kJASywg65ety2Ue1EhzgCVFBaP/8hEI/i313YKBMx1MMvWvE/kukid1fekytkqXKGYcBNpKvXFmiynDtD3RYSpwyfrHuth74G2G9RG2Um2VwYbtth9Nb+5b5NVty9GMuXTurDnkVQeUlX9PmhHx8fKa1mMTIKdzJ+Jw8qHdnV9VaHiWGMAGG/b9faqnZ+/387ffNDO33zY3ly8bFfX57RHEZ5NUG9P2Z53dyFfkim89+TkkOxN5oqtMHJWFq+DNughPENFVMAQRV5JkDo2BC/BGLV8wQ9k0RWEVXOPHGxehfrX3sD9Wd9hjbCYTxXyYfXwOlRwiDHH08SLIFBIo6gyuqrLq8CSsSRFU1eOThzCgZVJO12APXUEAbQKXUeo+6UO4Dp4abYxAHewowu8pG1S+tqHLCQxABPZ3WlHx0fM4cj9/AF7JoqBwY8QIKz4XeXGxMEX82ZWMaAOSjJPJgr56N8ugEmGlGMcVf18bwc/8c/AZwGZLDCk6ucMW8e4UWcUK9P6gz9FQKntRUfz/FvedQ8v59hWUaeCwlKf+w7cx7sW6QjrOY7oK1LMEr+Q/qJ+qPZYv3W8q14iO6miuyPygJruj37/P394pEgmMGze6PxSXlancXrBYEEZfMhQBwuhEXLZo+M0MJXx4818NhfGialPxdWuMXhpqPr32XHKp2qIZKD4/fNPf6chGlTjfE4aMo9bvQSFH72nI9JKTqsTgd32ECf/89jMm8RT45j3rW0ebCs3QCkCOKvIRSEDoRQSlZMUjzZtgQsu3uJxzjAWTbMYbzOg4nbkTwOXa2NP5l3IzNhglhWrvcnlhjnmbuRKsQGT33U5naou+5m5aaaMrc11vj/BwpyLp353m+a5WjqNEbo12OKPmpJGp9+XzgJuWAMz/SAzLrPvHTAq9TePtcdrnotx3QMZHjbmfRqdsjD/niCYDQ8b6fM45jgluGWDN9vn/idLCpoJldI8TnC+nWvQ45DPespYS4Mp2zSvx3S818YSbXRfU171meHd0MEhBUOHe/caVf24cZYxYdBRQIEMOABsaI/DKxGiMa/NbO+8ptxur9XUT/McWD+gHQkyG3xgTrPaxHLt+52436C12n7LPI4ASZ49e9bOzs7YLwCXNEyK5WewxMCLchqpOAxOWWH4MOzq4ZaVI7/0pd9qn/zUJ2iswLbf3z9CxhyGj/wf//v/SWcJRh8MPAAgAOY++amfb3/rb/025UmML0U4vHz5qr333rfa69evKV9pWLuNCVR6LodT+jhdi8dmNtK9NxnEtGxaj+M+993f2SGd9QWu9TVmtRlohJHl78d8D4CLp/gx9rNutuhartz//BvtMWMO17uyuQEpg2mYkwTeLFdLh2WcKrvKIdpv5vHT7Rshmn6f15DXiB0atN06NnVW6gHJIQCBYitEntxc+7mGMF8G5tP2QNszN6p1j4FVV5KfQ/29lpI57XbP+ljjmrpCoJDHYtZTthHdTr/bY2Z5kuwsK81bHxlkHIzKPTp4qR+9ntEOsK8wDgA1MCZmphoI8nMN3lrGlJtQ16M9uM5ynuCx2qrDXb8XbcG1Xg8eB44jC6UMltvQzVnQcujxmy0KhYy0CzOAOdtQs262HOOALfcoFWUYYfjey6xD8TfmR2GwrZ0U0I33S68JiFHeUYGY+MmQaFa5ZuBb34WynanDvC5SX+T6T1m3HHZ5fALc8Nxmn/TMqhjec+WNMFvLE3LlWbfyFkwZ6+w8nRYrbSf1U3lFVc12kCHwXQf3yfwZxbp8X86fxyR1h8cmfRmtG/XP46zIBBUTUZjnSPfl9ac+jWgoQVcj1UYeELpdkkVVbQazPvWXIgzGYbRyO0rOPOd6NwDw/Xa4j0iFkQt8tonMvqmp63u7x9sHbc5l6c/9rjxkhg0ARibATNoE19diV5EBJeAPTjtYVGDGkXG5v8f0Gtj/8Tf+gWlFAPPkhKHoyE8N1hTDWys/MUNLSSuSUU6bpPaTq2uEtm+Zb9hh5AYuRefaUzXxygnq+TYQqhRgI9DRqcTc5y4zLDAjUBruIxhz8td1AEQwAyyxKpREvVSESs8Zw5CLQQUQ85bFk241JiyyMv5Zd/cFX79ku1LuFoBG+bc5//w9gEzDEpbv+Vq/hzLdTwegj2S/5aFIrtfco7wevdZ9z8itvExDg3sxHvjn9ZX3Ug/V8sdawBiStQfg6+iIQLkPiTGeBjCd69i27j1tT9wPUPmmbe+u2vb2ql1cvm6X+HeBUHP9224RXYK8mMpVCX8aQPTF+WXbsMgU8maKwXh4BNnGtWCZgrEpYgaqnXPfa7BFcI1kaLt9aJvNAyOKjo/E5sQasY7DTxCcwLYUKLlt15fXbXOzpeyQjcmDRwGnsHUIbDq9Scm8ZVxjOUK9BVw+NGCLBF9d5V41s9rJKdijexorgO8kFQzdzSJC9W4cOCCotEyH9tbbCO8We1J4xnQgR5pjRaCiyvvBfjsig1vAKNY4dAxZ5JVOwTIrkk5FZzF/uNLF8DMcBjxUISCEgjMnrg43UdgHqajAxCTrckf/AFbqdzyjfnZWZl27C0CzDkDuAMhWXu2es1k6oDMfRRvukXj8vAouSak7PL2C0TkHSj3CeVIVp04S5C2xF0gVBvbiMPY6POGYV7RTZ172Ng2kme+agctuvsepjp0g6aHq6ISEerFq01oy64JoKmS3OpcGybxZLzfDenMflJH7ZSJsLsKr1tqUn/UNoYwYnoLVqfmyPWXwdIR4eSI6tzWdh1mJ59+PlHSBlg8oPhFn2GsK+qOem/3yfORY52erzylDA/UqZJAO5FuCPfKL2KDWpuF5GlVNDXj6VHfe3NKY9abBnEARRjpvCPldblaLjWtiqa5tnmvjvya/T81ZNxCnDXrtGbOMzM7F2jysrYF0PB7NI+O4BnNuvjaNYGzINqCzH3lNtkmAfuXWWDFIcrN+bMQPcFUVUCXd/zr9cxsMtBi4xPuSUbQ0igWQWE7sTOKadEjwt1nDroic4aY09qsyIz53KHnqwwQT+joJYC3bNa/FnB+3NdfDLBNrayfXwix3s4zp2eXY7IzQaM+t17JAB4BuyO2o4myWFzq1xdac2z/rU8uS5yJ1xVo//bwZ0PLfBJHoCOq/WX7wTMuewQiAFjAm0BeEwySwmfPh9vh+AxQoFECjYw9jgkzktwzj+dSnPtm+8MUvMIk3jFZUEET+nnfeebd961vfbl/72tcK5JCTBtATRt7nP/85Fg0Q4LPPwjwwXr73ve+3733/+z35O9rpcFa3JccRbVd48V69fzjHuUYM7iejLEGofKbDo3o4XWf1qHou/htgqU5OzUZNoGpee5aDnMfU6bPc+D25ngw2eZ489+iX91uzL1Ovwd44CFaQ5cZtmuVIVQ5H3l2MpZnHOW6WNSV5l2PqMbBOcB/tmBjswucJlrmf1iv8nsUzRtERXDMfbOQ4e30alPT1foaBX8uBx9ypLmYgzoAiPjc47HZLduUISqdWiNfE+jWjEu/E77geDD7Pl2XT/eqMldLTLPYRhSJwPZ7FtoKTUO9HG3DAav2e9+B3HCLg2WYz+2DD7GvLEsbO+4z7NTMuPdceC1yv1Apgeyg9Qj7HsujxVt8HEJZ2ie2f+TPm83Iod+UEtPz4ntw/ci+2jkO74Ch7v+t7BYpB1B5nuU3dbPAV1x/t7bJwiscZ449n6t2QCYEklmMc3BAGKz3hsaTclv52+/H8tJtz78pxyfXLPrjQy7QnpO5IgET4iBmCRZoIxqUYbWK0dx1VOS7Tdsh9f95nvS4Q1cAD+ynFjg9OzPjRcwVg5tz7dzOO7evk/Hbd0Rk00NEmFkCPjTyuXLesmqwiG2bhii289NnW9te0L7quKv2nwETCEWG2FPsS/kTxeqxfBZbtMn+0mcoax0EL8rh63L2uEYao+VFOOv+HcUVILL5/yhYxoM11ClDl6qpdXVyygjmq4m62ADNVFKTiXagTmMsQ/5APEPkwD4/ayckxAcyTk5N2fAQWHViaADsVwaLiIbZ26cKTVSZmlFJLgI0J3YgQc9pHxC332x3zGxYLE3aoeXz2QRldZT9JYLOZTClDKL6jeVNKIKep6OQPMi8LbO7YhN8mxF5sO0VI4p2oEE2busJC+ZPrf6S0sB5NmU6ZyjaqgYy/5Tsq+YpkcmV9L0hDHdscgIgUrEASPVfSYPAx7dY8wM0D767Dys+QraX+6T9NxPhb+7PDy51zFeOknMHjH55FoL2KP7KftU4tYwDFwPhFVXPZTchPXYdDZCAC3EIBHzznpm03V22zuWhX12/axeWrdnWFAkCX7frmop2/QUGgl+2uilhhNQK4PDrZbe+++7ydnCIlwn579eq8ffDyop2fb9vm9qEdn8HGFMiJsHeEpUu3IGJJKR4AWoI9enpyJEYkq4yj4I32aaxHrK/r601DFhLuk8j5Waxd/K3c0KokbsKE5Evrh+JR4fbM04h4scq1agayUz0qvQkOfcXS9KGTq5TzPbeVRsEiV8xD8fAE+OJ+6oDbkQqIskL8Q4Cm9iUd/Ig8V7VgKkUKw+mrinj1Qr7EApsQ5sQaEqg0XgL7UP62aoEI8GQV86YiP/rsoIr8FIiJvJl7qnCuaun63FXNUTCIK5nrF0oFzEwqkoocwx5s0N+HdKMKu0mKXFdkzotcQtuy9i/uY2RnD9Svdln5QZ2FzNEqQ6hj+33dmrVMrNSP8oa5xrhcBy59vCP0mwp4On2c/9bSLgakQVAbDFPV1FmJeQPzadt49jK/zprzG7vmIizZ1+b383uFiJtxWeppAnBnI2V+Hv5OA8yGnK+bHS9lTBj/9efHFj5vwrkBLG6e/ljr89pny9uMepd1jXaYUr5y4jxAqsLt+zWZi0zaJzeMNePLbbMS8D3pZPqzGRyz0ziDnPPYec7zc0r0iuE2j7Pbj8/XTqLz+7U5ncf+qevzupSXue3zd2AK0LiYGNM5jnYWce8MXOY45zMow2VEdUN5Clexc5EARs8byDAAM3dlnLtN2dePGg8bnAke+LM0MnJN2xBJMCudGDuZBh38PLStX1ehaDNIms72U+NtPZCOvmVtHgOMQ7IDDPLR4AyDCSCZnzHLsD+3MZVj4f7Y4MIptB3JBKV1j3TYAC6VB4vAIVg3EWa+pk883rneZxmcZTflwTKa8o5nQl5d7Rj3ew36Xs+358/GpufZuc3mcUuwItvO95chxugqApdKnwFw60tf+pvtU5/6VEORHRhyGMejo1O28ytf+RdkUvaQlKYT4E988uPtt37ri12+nDsHoOdf/MVftA8+eEk5MBvOwNw8zgZx8PPq6qavJ68F/JzZEF67BrHsCObn3RApttUA7QDOjn0/9ziDSZZhtyH1p+Wvs1gL6LNsG+SybvX1lqEELhP4sr75KN3h/FmWGTtTnms4XTJVHOY4civiGgPHDJ+tEGvvMyOcb/0gxnrRY2JwzmP/5J5RdgG+91wb8LCeznVutmmyKQdAMvYEgqg8tNL6Z76gsgwJOwC4Ye7DEUbu8XLb3XevP9zutTc+GwCW74dTl8Al5tq613kpDdZTzyCnovkA5SSA1dgZs2SSadxJiI592ToXfXNOU8upUwtkig++r/Sbx8MgS+oZ65b5cMAJ/623LTNePwYzcf/tFk7fkj2Pd3pPme0OVCb22Jv96bHDT+sL/G525Gxf4XMAtXQIC/yk81XFjyzXCWC7r57vgzBVMeZ+Dtcqxt65pIu1B0cZDHXLb8pP36sqHE8yUkZGKejU/0/ZTuvAxmN7c+yZZs2MUGsWTQzGFwNMyZjR4d72Brk/pQcSiMHvPRJgsrnkyOXhWrlvlVcu98PcJzUfoyhl6oexhyf707+D7DBAlX4f9wHwXmtdly2heRbYJG+SLaqR16rz+M/7qvdLyiA9XzNuhw9gzEghmnJSpQPF0JHtiR1TbNDcW3J/dqiuvtc3ucd5Pji/XWeK8et9IgGptP/4LLC+mHNP+Qxvrq/a9fWNqkIjfx/aynQlo7AJQDyA9GDLAbhEZXLs7RgXVC1//vwF/wHQlBCodQgVZ9QK8v8ByEJ+PEa1aN3CtttsN+2CocI4IPCtsuvvYYeDQYZIEqTmKuYlfNYHsymL4uS5M3CJFgifdBV5ru4eYyhgs8BrAi/ksvEfYdFiQ0lC0OYlAYFzQoa6QE++v1KIeI/3T/oTsV4YeOKiWCS9jjBSh4t6fh/5PEE9NXBLd9V2rHVcECXmdbQGaFoe08+c9ZH3dstrypavdRoD61XbZXlP9y0K/LGvZNYZw9ABmIOpt4eQdORCRPVzrG2AkGIx4vfN9qpttpdts71ot7fXbXt73e4fkDMT+TI/bJdX5+3mBvkzX/Pa02dH7dmzk/bsxVnbbq+Zt/3DV2/aq/NrshqRT/LgEOzCPeaEZeqBXfiOyokKlibsKx1iocDVHgtdHVTYOcaPBwLI/7pVsRwAoIdk6yIlgmVBACDBSqzJijCgKPRcxKXfWAungHrrKUjqjopmQVcr5B0+lUK0PZ9kILLAkoBR/K1c2mKVGhtb+K4Ff1lkTw6Oi7UpnZbkLhN9OR+VM91h65T5HqlbhUDjwIn7MU+RtMZUzFf/GPHItwrI7NXNEWLuKuco8INQ/l1VMheACbLGgRidXLdVOIh5+avy+f4RK6KT6Qlm5r3AZOgarXNVVheLeewV0AkC6uUbmIHNMY9q9dLhZR+PkjZjn6uUMtyC62Cxh65HxIbXDHXBo1DxONHRLlH/U5uLDYAuCAX6jIeW0VAvzMXOiTPi3NkEOmmyAWo2JpHpqQp4KoZubNvoDurlQimugDgOhxhCpNY7R4PavAwX9zPnnzmY/j2duvx+Bim9Cecze9uHx9sf8Wgsp5fPxt08Rr78KSNwvFuOHPI4mFGT77ahkgD24/EZm9MsK2mkZFtGe7vgdYXj96fRwjmLRNAe99zccoylZIZx5b/n8fA4PTXedoDzOr9n/izbZEdzvmZ9DIZhnX3/qHcyFIUnpMv8R7Pxm457fpftyA2b1wdw6b5m36i0XECnTp5mcHlNPtfmapbTlB/rH7dhNqrRH598AgyBgQyHw7mPYCSkM2lnMUFDy5UTUs9ykuvbzljOi7+fx33uh74fYJByuA2D+xEzpOdOeZzKwu9PEG7N0DLIQKO0HAFXjB/XL3PaSRcO5wLA5dqaeWouZ92Qzl6OUc67jdt05jGuez1nTeYhWjJpDYZYNwyQYYTmWU481wtZjgqtlLdKlq/E1mJOvnnzuv3CL/xC+9znPvjB71oAACAASURBVFegQiPjEv8hBxZCv/FPoboIr0IuIoWUfPGLv9l+8Rd/kUwwgcTab7733R+QrYm2wOlxP+YDBu+LeBcTpG8U9u6++HszzBLs8DWZf9D6wrLn9QNZwrrRXFQ4SDDhc10Y9MG78T6HKM+6FN8nOOI5mhmVqafxuwE5PM96BZ/7dzwHRpSdAPdFfVNYrgEYy/kMxOHaLEJkGcR1ZPOw6JCYkOqDGBB+9qzvUt/7GgPSnofcn1Jvg4GTawxtmPcjr528z8CZgcycFwKS1d5kZuI5PrQxyJ/hsgn0+feUQTMuLQ+eU4PueCbaA/YzHYXasz2+uY9bNnhvFKCbbYacz73dccjqduV6xrX+3PtFyrzliPql0hfoMwEaZsu4f16PHmvNjdlRkrMEuBKs1u9gKsuZ8njj2R6v3D84xwVcZjstgwOE1ErLwze317rO+x7uNbC6CPOigzaY+Hk/10YBEclA9nha9vGdGcb0cSrHIecgbHrLcsqwTd7FPkIQJdiAVihcOCZU5IcDcMu11a8oJ8p2BN9VYA/Xa/2eT7y/RfX1of9SXp/av/AcOMIYTxVuGjmIHR6Y7fN4yHFepjJyWxJwyfZpbTA5oj0/fp3PTNuC7c8QzLh2rT8E9yqnZa5DjmEBkwO8XBYrc9oNDzMbhhzZcJKZA6+c5DhoIxuw/DbriJQX/a4xRb+8DlP+sUZ50NkLiYrlOMsd5+Vu5H/GGOMz2I4IJb+5uW7n5+dK+VCANnJAAiBBOC4c/iMWW9nwHxhyZ6dn7flbL9rzZy/a0elxOz5SSDn29GfPX4htRzpla9vbLYFSMs1Q0Rys7WL8gq3GMGQAnqjMzErJg8HJcNLykQkxMm+hAE3KNcCYDoCMgySGtFcoq8DjAiUK5OM6LTaawHe81CnYcLj1mGwz23ieI85TT6kmOMI2Ksaa+pZ2L9qta52Pc7GqA8wc60BQdRVDfsRWFrhlrGUwUq37Z/1g2R5h4REpFj4Vxth6Lw/e5jU5/+12E8yrwj+WXbzbvkkeOFtezSx0SDXATP4jk1NpjfR8gZmwNVmY52i/Xd+8aZvNJYHJh7ZtO7sIab5o568/bFc352RtYk3iOgCXN5ttu7i+bm+urtst1tgBGHRirOIgCu+QqqzQd4SAM5/mYCq64jlDzKWNhv3CQzukofPcq6Co5FesP3K08R77KJDzKqrFXJg8NBmHS2LrIiIAhw9KbWIWoOUNPioB+DrUoD1YB4iqAF/1Nfalt12/wyRyk21V9wMA7Mj1Cd2yuai0H3VAoz6zJZ3AoDkqyShiBNjvPPgEUKjLxbvEmLPeR7Clyc7EYU+hfKww7pBv2BT7bQ8ApoFJsDLJvBRbE9XOAV7id4edI80VopIAdOIf8mkaJFVFc1VB6pF5ODyp9gqQRgErEW/290omq2CV5HuQZNAxEaurGHPpFW27TgtQ8hKRmRozg7oFXAZRUxMeIOAj4LKSAJs2urx+PDgV2bwZojMujiDjaLCKrMwSkJqN1rmNaegsFKjp4ovtfIXKWHKkkIWRxHTe5OZ+2LBbKNhyrABSrhoBE1PtqXHSxvOz823O786xWcxj7+Ny0/H92VYa0UgkDJ44mUKiBc8YsJ+fDog2g1p9wWT0HPp9C+M02JimYOcphp8/A0LpsKWBM29IH/XO3MR831P351jbMZk3p3k+02B9amPLccz5SOfwKTmxjOK+WxZdGWsp5z/HH/fMTrzlxvcYMOrjU4oyjUblyBrs05S9dEiy30tHpVgIM1sh2K/zmGX7GGJTFZCxOTmkcRjsyiNjYxSf2zgwswyfeZw9LngnnTs8s5iGudbTKU5nwvfnc5byNdZeAoFD7jJUqksCf3GfYKx0Y6acoZw7vy/lYqkHDN5Hjsue8yiMi2CCK7HzCK/b3gsom/Vfyliu7xnQyfbMesfP5PNdcRB5uiqXkucb33sePH8JvngOl3MxgEsbj7guwWcbjXZ8uF3XaaJ0IQw/nDRueJr7hS98oX384z+vatQPAthOTk5ZWfxrf/bn7fzNeeWtvGUIChyhn/u5j7Xf/d3fpQNj0BL3vXlz0X74g79sP/7xjzuTx3ObesRjP5gkCX6PnFPUCZWfzwbTkPcRYpfzY0PaeSIN6PcIqZUNx7rEYAjaBcBzMZeVb3TW+ym7OVf+3Osr2V3uw8yk8ZznetG1LCvyyGldAy7FplXYt2XMwCX6mSxevU+h6jmGCcImSGcQ0exSM5rTedH1KvKQ4FeutwQxc/0YKPVY4Tv87jazXXUg6889LgayzRDhATNZHGIi+gBolkMbpl57/j4PUPIegqcFDuDdBoJ9zUKnFLCHvmef/S6PMwuXom89XEngw6xnUod5rzDI7vWe+hwGN9Y5w0MrJUHqGOta6SEVObEMe+6wxg0iW9eI3bvsE+4zG3lej7v7Ki6V6yllA58bTPVce/zxTtnbYoRZ1iwrnvcZ0M31Yltsv3KOunKo32WVYDnp++f+PoslwKbW4ZHakIeEuU+5UJ/bNst2/q13qvSsQu3qQDqYyr4+f4rVmeHMNFLlLJbfo5DMAZbuM8+Yi1GYLahrbCelbFF3AUyP8FS6+bVfK6/Y46g1PSPC6Vbsom4VhB9B3SDO66ODeV9v/eF5zUrLd1U5WePuQg0a39mu5hgVmQX9gY7I/8aa03ywEKBTcRVr2jqOYBhBBNk93ntzb9f7hu3hvy3Hzrvt9xr8Vv48MYFSB1NkmIMVxUQrv+P9IDPYlsj5xxzj0AW6ACDjxcV5u2SUhViZyK97CDoywrtZTVwVh4/2D9ve4V47OT5tJ6cnDAHHOgZL88WLt9rH3n23vfXW2yzWgkNMvAN6H/YDchICuHTlZ7DsUBTn+mbTkCPzZrvhd8hJyPFlx6vaNxmZd+0WByQENmr8CPjosLxza712OjGhro2rnPKhw5tBYprNgVzPhlhtp/mnwn31LZ8JgBV5EtE+VLL255W3ta/7WLaen07SMuN2kDWL9SmMh6BorCfLdfqUj2SlVIPXTH6f+tH6X23i6l+ADLNdbHn0/mxZ7uNTOjvl1nI5DrfMcK2UPTyMEitT6wih5gDCD8iAJJsQa2xfeU83twgtv2x3d9ft7v6mPewAJL8iM/PmdtMub67aB69ft5evX7c3Fxdte7dlBATAT7A4Bd7ttOMTgHeqOI5opB3EY1WhXgFvYCoLymBezUWotKTH+wsTKt1hL0NBq3sWEtLej6iCnXZwiArqIsj03JY+aCO6h4SsjTlEH+WBrcg5scu1ZsC4RNi4ztZU4Ahg7/Ep0kqhQBG+R+oJVclW6hpJruZUviNBT+4FOPBQsS5cDnV/zByxI+UD+qEaHibmFfje8/yaNIe36X2snVd5apXuwSvR/vOIiETRLYGM+IkQdlUiR/Ew/HThHnwHkJP5MlnZ/IhFgJw7k+AoCwsp5Jwh6AA4D4546CrWqhiuyF+K30WAUUoeHOiQQVvMVi69Iuqo75VLORjaGt8hEwZwzcLsez5m6w9/b1mcZ15kVBojgqAErTbeBDm7Tz6S184LHpOsQgU4nZIBO/+blUdXUDYqngA53E4puVG16JFB8cRzarj6ybnbvvZzVtZImQClYyMmjfY1QyM/e2yM1bc0RsZ/ed1T96ShPrdRCmIAJ7NRP1/vis+e/DQ+xrOG8bUGatoA7QZhVITMDW4YHTYWlxVyfe3SANICng34NFJTlnMec/z9jLU5eUp2ZJCNXTTbn21N+c+NzuM3ty/nAM9JOVoa38VqnscTDyiF6Gfl+vFmbVZLAnq8dcoLic/IomQlRJ9YLo3+WebQztxw/X587o052zSP49qc4d7UC7gHzj8ZPOX8AijJgipmBrl91jOeu3TUzLJJw0Eb0l7bnxhiOY9uazqE2UePg36KaaPvR7Vlz5PGYSn3+m7MtTbxZVGHnOen1nyuPwPNCoXwXCqcKftvJqjkeQlcbu50ojnLscfY8+Wx8nP9fQIrng/rbybPrnLdlvncI+zAe515jaQuSKBkjMkI5c3QX9yXgLfn1OGoZKghlxarKOJUWOHi7jtyXf7ar/1qMfB84oo+HLZvfAOsy28QPAetQ5s1QISb9qUvfal94hOf6CGJl5fX7fDgqP3kJx+0b37zm3RkXInZetQGrt9dM1CgjkOdZRTgPwE7usrP0L2q/riUi1HpEde4UMUAOJwrq5z8cry9rnMNGTSyDvP6cLiqn2k9ZL2U+5r1umXIfUiAy+vLTMtcm7kWCBQEEJH6ZHZcMF5wtt2fZLTlfqCxWx5yel6SIas1q8J07m8yQxN87eupqmvm2jBgtpz7wbzGexKUSjk2UISQrazy7DbhmVgDuMdFLsD6QX+d1zcPstwG3z8Or2TfMffcPgBPs/8F6BPAo1MBBtu259FFjiw7cZxDaMLKY2kZMsvP4G/qFjo+xQjWWCvXlosbuhq55l16LueXur5yVVLuiCzKodpsbjqgYvAWbcH+g+d5jSL0HmvKc4CxTHvQ88x5pEqX7Ztr2jlac93g982tK5VqMc9zMeZhHOakHYK2mAmJ3703Wi5Tv+T+7Wd0u4CHNToEsIxrXQrk1vUK0zU04bH1+h1s+6p6W0wKrqcqyJQy/njNldar6x/uRz5ar3mNH9glxWKp8EM+lxdNzLtiWXZ9GCAm1xE4LswxNnSkx8ZzkXqK7wEA4zxfZcj3Kr4V+kenkuz+TDPBoO5H7Aq/e9ZxfZ5pk44CJGu2Zep760B+VtUp0sZKu62zpSrnbI4z9xrmy3Z4rn2McSg9y6Lzwund47DUsuI8eizgU2C7x9m2AKGhhweuQ8p3FHqzDOM5thfU5qUt5bkl+5MMeqKaC8KJx50gbdjHevd1e3P+pr169bK9eXPeNijMcX/H0FMARseoODwIvQRdkCoDQniwd9iOzo7b2ckZgcvj4xMV/mGV8wMyNGFzg3mvEHJFJu7uH7ZdrkHoFxUpASMT123AzgTTtHQnpOgAclsnAsCHUQyTeffKpkZ6BwCqtSyWIdxVjITfTTRIH+haTnJfGWth+OK5t0O+7S/zsIMA+B7DkslUjjRAllnKpgtQFSZR+Hk/Yu9wjn38ElTm5WQalMd+pfXvR+qZR76zNIn3EtlAI5ov+zr2yiWAbp2c+3baIglmeu/oNmntV9bpOgCtI4diR9vWAJgJIPyYhaYAyEHWUKwQ8oTCqKoafnx0SObl5uaigZhw227b5uG+be7u2qvz1+31+av2+vWH7dXrD9r77/8V2ZpY98iPeXx8QGYnivzs7Cqfu3Loaq/fQXolVDuv3JEMbyfQipDiYrmbQF9rFPvp1dVtu7nBGhAmj6WDACYApazlgMOg8Csxzw9V3IZ6wgWZcB3WCjEapcxQUSDl0IT6I7goIjiBwsOj3XZ8jFQgipJi9B0B9h3aMCJzqXgRfET0RXk7ZfdgvW42d21zg7XJJLU6WsKznT+zgG62lViG2YiVhxgsTuQSLUCPLHleE6k5iv0s3aVUP337KJYk7H2Bj9gTsYcJ1GQlcx52iaFJFmaBlWBmKp+mgE/4M2Rl7h8TlAQQCgCTxwz1HIwjD3DB9qRO2SUwrJQbAmSpNwCu85DXZAJFesyHZj740BoaTFT+/Ye//w9VV6gj4RPj0rtU/bSy72zX2AySDmznxbePTXMkNs2Ncunkr7MCF8ZBGQNWaPmdN8psut8/UNjYyJiwtB/s1QHfKDbjZ29ZKVGAmRVSbsr5vll5+e+FAhftSuczcarolvmE6KlnrfdvfOq2jb6v53LM70c7RkXIAUrWGVlJkTetNIj89nmTn/uQcvHYyBrgmDaFKdQmcv7l93N7JtFdZcDO715rZ16TxqtlYJ73fEaO7dyehTxPX9r4WjNYnxrLXZ9aBqCJxyZo4fFynxKsgnJOQ4RndD6dCuPaRs9T8j4Mx5HM2u/1vR4XAwM5dylPvm9m8OBzO5/zGKdRhPWFDaU779utKj5HcR+DAh5XjxfWJbgcaTSnITvLRcpDjhHvua9KdUxQ7BO72bivROiLw5VleoNlIvvHutp9T93a57QYFXLOZQhrfsWiGHpz1m+DXYlnwbCZ13nq72Ss4ZnpaPPdxVCq3i9AU7c7dXjqW68Zy81T4P48Ny5YgOdCFnB/Fg+xUWjWR38/o1BdUM48gdJPO/ft+fNn7fOf/zwNF4wnno3wiWdnb7ef/uRV+/rXv9Zevf6QjgxOTw+PUMznur148aJ9+ctf7sxEJC/HZn5+ftl+9KP/r33nO9/hd65UPFhLVSHTxUgAGPD0UxWk0f6ZBfRY7yi0MNeNGW120JwrT/eqOvos3zlHZgI4BNlryI4mHEisO4TLzWkZPOdmh3qNWY+k05jGvde/dUGCCNlnAAT5TIOfBkf9t/onI8o6wY6vq727fwK7wQ4YhSByPLsOidB6t8ntNWPQ49h1BkFI7XteS2YmMvS0GAVq67BJPH4Z2qy9W4w8h6xa9+FnHmJ5PLRmR5VUzxfaY/YgrnFFXxjrZvTlM20Dps2E1pjtnocOM+iqsXBIkXSg2+F5NnjGojO3mx4RYtYLnq/IHlUwFqvChUIG0xqODPoFh9+2GNqj/ikMCn3AmsA6dk4nvEd9c5EigfueE7TT82d9xdyhkJkC0/OQBf2bQUV8D+AyUxTM69sAqIEfggGVNN/rxaxRtC/l3+13eKSvT9lDOCJ09vHRQQE8cp4IKtW7ZltUhzRjj7EdkkDmYxuwiiZEPkO3N3MdWg9xf669dLZFZpsn9XnnCHrPK5dJCm7pIegjOHlLn8T7i9dc9oX3EBAQKCln0YeWdu7w3dDBsj1G9Jn1rpmgXuup/yxr+gmnVT3LvdhjNdtduS+78vtH2TPz+HqUwAYe6aQU8qj/bDsWoFn2o4pKYD2BYTeAwrS90v7zvuQDEcvpbPPx76gULxB8eeDqPjvXdZd5AAsRqcT1RLkWg7IXr4kcz6nTsN7AxHzz5k27uHjTLi8ueOChZ4rfiNx1yhUp1jEAzH1UlIbugPuPz/YPyZLDs589O21vv/VOO3v2nMAmmE4AGeGDurI3z7pBKuBBJfIDCkADQAMwkzoAjDEeJGjG8B29uO7HDoLMAN/WwOeKuqvcr2mTeSwEZg4fU5WVCxAu8I/3VWy354O5Bss2RTg89KwPqGBXsdI2w1DH4Wmdd9Sca48j6hS4gNaysA3DIl13lI1tPWf585qa7Xfft/bTazttbj8ngVHpvlHULvWw77V+9Do3aOl9BN8zjUERN5x3G3tV/nMu6LS9/T5ex/DyA0ZVYnyxr0GXAghBaPje4X67R87Mhy0ZmCCbIe8rwM27h227vDhvb85fMVcmigDhH9iaYGMeHIDVKQamCpRhv4PcFWuRQFzlTy22IsHB/QIb9xFxcks7Gjk0r68R4YTDdACKrSF1LKuh7wu4BOuYwKP1IF5TBGSlL1NuSJ1HCrijvqyq5gTX+E9V1bk+ADASJBXbUzpBaUt8/EVbYueebGuwWDGux4eHPLCSvgJ4iVQQSC0Bu2eAl734TxHK0Z5jHCIQnFSbtY5x0IA8sxFK3YHLaokPR+TE1SFS4Vm1HlgkGXZw9Z/2B9eLQsBVtAs2kiqcc4zuMWYKTQfzEqxMsC6ZP3NPeTF3wOKkl4yK7BWiXuxMXINnoxgQ8o4KNEaDBJgmcOm5cfuNOQ3tBB8s2OB/+F//owdtWIPGOzbh3K5qK+2nHcXEDKYlr6jNoxvj3lXrUVyY+wr9y81ndk67gijDu4NnE7UvNxArn+FQWYuNCZ57pMErvdfzFLW2s6/qlzbsrci6kq5NLJ2OdOTSqPA7Z+X4eHTHJ1S0U1/nv9fuz00/jeKnxnpt3NlXo9xB+0zjZxg5Bbxq8h8BsGvjkJtHtsvGm8ZY/bfi9vv8cx53Gx7Z/xyfnJs1o2ce29mIm9u5NpdPzc+a0fhvIgvztU/N5R7AhXBG5/6Pde0k3HXSUWt6Tba7oeyj4+n0cU0Gc5NNZ9iykHO0LlNL2V8b1zXDImUt5QOGooEVgCeXl5cEhezMpZPj33l/5UCZHfBcV5a7tXFY6COeBGqN8NRspUCZwhBCzy441/rcwGWuB/fbBlTXnfWsWXZhpMCgdFVIhRQM0NoFgMbcDSATn90+qEDQLE8euw40VXgcHYXIVebxzL56rAyq5HrNcTRYYrl0u/33PC4eCxhGBhKGMzSYk7jP4EuyuwhaLo72zYzFmOgY9bOf/Uz7xCcQLj6M9KOj521v56j9+Z9/vb33zW+058/PCILwVJWhH639+q9/rn3mM59pN5sbGhQosoOTUeTU+uM//hPlwtvdp0EFxwUnrzTEUFHyfqPTXuTtYULtAbahz2aRpmyMMV4yLi3DHnOPha+X8SvGSYKF/h6fO8x1OBwAhwXEU2YKSPE6xL251vy55y/nM4HLlHG3Zblmcv3o9/195BlNYH7ol8e6RcaAZcDMOjMSHUIvAE+Oesqn5ddyqRx3OnGe9x2vA/80WEpnp/ZgtDudn8xd6eexunuw9/C7127qArc1HawELpd7qxPPC6ByO7Iy9XiHQEWvH7Qxiy1ZV3u+kg1v2ch5t76Gs4TPUy7NwMLndsrI4gsA1zKSIOvYz+XCOlSLwGCFc+e+RKAR5nXlFlXC/0bmNXJoEUTdFVDA0KmHEUEkmVMKAew3lj2zV1mRlQflkh2vH7zfofoeW7JzD6SbbQstQv/LDh1h8yNc3fsU3uH58Dh4jAEk5Tr2eCd858+ODnU443H3IY/nECxagbwAMBR2DPaN5x8/82DDa8TyWm7lYi9a6qDFtsODoP1ioaSc596R+6wmogI57adocoZ+qIvMYOJzwY4tkNFr0WvIczvbp2IhotqqWCYqbVzOUqUKUOGDyE1I5mOGy42ChpZDOPSeG7PpNUbOcakxyjXuNuYYpV4xMTRtXt+TOjqf45lAdWPnJ+zONftaY1qhymNOXEG9witvtca99obeXDIf0z5YSkE5s0+QSfjsyZdSRe/Qbzs67NM+M4r+pf/H9UhboIgUVeBqrCcV1EMUEOzLi4sL/hQIh3ybW7LMMS6quqxiKgA0AWZSJ1U4KMJuUQzl7OxZOz0947+Ts9N2dHLKnIb7CNcECIGIIKQOAspC8ipASwMwShul9ir3PdYeWJmQIYAhjGxB3kICm4IIhstZc2KWY/9OBZY4H1UcyPM+5K5AFk9U+Rf+XnWExkEAGJfUEZVjFr/bVvOBsnRZpXpiWiiAmQdkuyXmsOyEqqCr1NAoRDevXcuC25d/z3u72z3v5SmTj3TBEwV7h+0xGLB4ju2sNX/MesBjZBDTabMcMYG8lwzZPQAbEqxI+TvWX/xZ1bzRXoX3YjyryAoO2pHbEuA6QE0WrgEJZJegHqKGAGSyGNDmmgeHN5tLFv+5vgL7+Jq/X16et3se/t21B0Yq6R/YimB8MoqJoKYUszKSIT8nil9h3xNgjv2V1ezLRWKOyUPlJIeRSdCxgEemjxXHqv4zMWOEpevQyDq5UiwQ9Ce/kQAmQuOtj0FyVpYRgG8CIb1W4HYfHu427I8nJ0ft9ATVu+FfbdsDxxjrHzkzdS/a5zyZjnCX7OmfCy2hA7fbwkBKo7LFpdN8vdm/PDQwbuPNrnwX1WvwwaraTvkjB6PAS4K7AmaVBxcvxRsFZjJCgCQARI2AJQq5EBsTrEwWA0K4+f4Rw8+RW9MFgFQV3ZXQYRtVbk6nqKiCX6r4TiSpcLkxd+NQAjku/+C/IHDpimKkfPfKP+WwFiDFvAE9T8twsvsirvAiV/daKLfanAaldjrB1Hbb1//y26EWZoWRFcF6FfNF6MVym8v71b7WtvdC1El/JdVXJ+Ve5GtKyZt4GknpBA0DUHenAly2aPl91/V963989WNnS9ek4d03iRXGx9hg5kTaw4DDs0DZz//03somVLlRzG5Qna/l/dmmj+rzcExKaVe4Vo7t2rP8vccjneo+jgGkdzW20q+Ui9x45vfaCPf8rhlU6WiOvi1zWqVMzPKVbbfzkfM5t6m3ncmTl5sgruUzKiGyHIrJWA8Hys92u/v7y6iYx2ltXue2rvVvXit8buQ1zDnAtTkOOT5p9HpO0tg2oIPvYATBsMTmbuaXnXK32Q4nHfo7AUVpyOA6O1p+n53G4YCNsOsuww/FWCNo+bh4Eo1meBATW9aHAWrDMp/oGmiXbfC4LdeJwj+RZNsOKDaVdPBYIXsRWrtkLjA39LSu6JoZjC0LeAYTPcYerzXjb6Gfa0dIPZBgxM+SPa/VsV4EEsy6GO+0vrczjr8ZLs3QBxhH3u/EttQzkJz8tr399gtWCndCbyTY3987aSfHL9oPf/iD9qd/9tURmsNiArc0JM+en7Xf+Z1/h05Oz7m3RejjXvvmN7/Tvv61b7TrK+TBhGGJ/DIwjI7b0TEcFSW8Vn4dMaK81tHHeZxyvcHgn4vKeNy9HiwbeKacBxXcMYCX6zHBCANhfl46orjHbNfUYZbTeV2l7pz37VkPmdG25lgw/85K3lwDhst9c4RIoz0GLmm0F1OXp9cEwg1KLpllcBRm2Vcfh8S6PXaOrafMQrTD5nHC52iLgUP8jvaQYRuVz80AM5DJfbxC1a32Pd5+9+wgaTwGIJBrxr97zgeQqOJI+G+MkwBt21N56OB+zePkOREYpmJLuVdmW1M+DFy635bPlD/1S8niDajjGR4zg3neP8QgEliX1xicV6XmqjpPYF/OnYs4Gcg1MDrGW4f2LHoCEKAiebAuvX6sDzDPAC5T3+JetNEyj9/n1A7z/mqw+DHouCxc5fHD/QpBHMWG9ovl3feN6q9A/uU4as5kR+MZeC5sf8wTP6u8hg53pEPOPW7kl11bswudXxVhc83LjlA4IK3VyJ9PmWPDlvb4bGemvOl9cuz8ufcVy4k/T5sFoDbZup0lIoaJ7Ac4cK7M7BxoAoSUlRzNWgAAIABJREFUK3mwuN1fzznXe/kmepaAQDqbE4t+Hr+1frJ3lbomdbLfO9sYs/2LwiredwwuKRXJOAjlvPYDHsmy1+LtXQGXfuFUBDb1gccg9fVj+7jPMifa+iUBG4+bwj/3CNgAVDSD2/oS7ZTuGuxz2wdeF86Bh/55j/AacgEWrH+sYwCZr1+/Fpuw1o5DP3Wwi3ytre3iEJI5BBV+ilBvjCFAFejQE4CZBDWf8ffDw+N2eHTMMPP9AxzSqYI5Dw4BFNGfqkJgPHgQcAlxBGgIMJOhr2AmFhON40V5dZoVgaNpU3lspWv8b3jxKX92uXrl8vD2UWSFtr/zj5Z8mHHv52B+/K/vNWSqVl7HidHYGXYBXFrGn5KhtINT5842o//mc8zhmkCL2UbJtex2PLKjOwA/NF3qG8sm94/SzbZDOK+0W1VIEGOVRYDg8+DfMWQFaQkQoVOhzd0OAVMXhyM7D4r4OTqkXB0cHrW9g0MCiAgBB/kM9ih+QobxGdYywEgUqboHS/MW4CUYyMgJe15A5mt+JrwAbEJcrwrlzOuN/I9gLx4dtNMzgK8A3FDEatM2W+TjFFlAxYK8r4ipif14u0X/sVaEybngD/6+rUAxgYMAYe2HCcBkhCv2VhxKVuqYZNRTzzK0/L7d4/AxSF1FduSagYyfHgPIFFuTKhJ7UqUsMTvUId90rasAn/M/0j4HR7VC3E2wo7zc2gep3alYzjowHH5YcI0UIQGdI21d9oRwAC3fjLorYJPAZYWW1/GdwN4q1nsPdugAJJFORfk0xczc3QWACSbvYYWTg/GJvU+5NcHcZO7MvYN2dvqC+BuZmFU8DPkzMZcINYeMdx4PWKL/03/zjx/WDVfv8Iq79yJxNbcEZzR8yUwZDB1vNnZKaNzN1w847GeyMI1t8nyokGcr1DQs0nDLDfmOZeGX7At9LxYKBThO5Obn9P11YpbOSimvm39fPDNAtPnzpUNVozyxMId6e/q32YhNAyvvshKlE1XFSSi4GrDFQl1uSnIIxiGHcjHM7V8o/1ISPiGgnPB0zPDn4/5agc9z4r/T4Jhlod9jmZmG63F/1tu/2LB8+lFz6DWy3NBH6MRT45HymZudjbL8LK+d5w6nqlC+HIdiPBDQqMpp7mMasE9tnItNmxXOdLLlDZPvrvCcWfJmZ9NtTqPA9ySwOHTMMiUDVW16/XVzOiy5xrKf/t3Op41Ts1ayP9jEXX2TbMsy2uwopAGR8pJsF7c1546G7J0MM24mtTby3bjeBVBGv5bMU5yM23HBe2YjOp2bNNRzvrvDXmF86geo+0Pv2fHwmGLzzDVnR9rsAxvt1vHzXOVYeY5z7tbW8yzz7oOBE78r58RGBu41Yw3zrOdn4SH1zM/A7xmiifvNEKTLWmFMQ871PIn/HY2SL3/5bzJsHM9h7p7ds7bTDmjY/clX/qR9/wffpVNxdHzULq6u2jsfe6ddXV603/iNz7ePf/xdsi5cTRWb9cWbq/a1P/tX7S//8q/a6ckZjQUYikdHeCbYFTq5Vg7OkQ5i1hlr+xdPTEt3JcCDa71GEwgE800stVGIIcdfIbSqbDlkRmBe7v9eG35Pvmtup9/l+fW9uXdlXw0SzXKD+xK4nPWd84H6PXx+sTgEUKlPHayqMZIcK2zfa819TT221LVxMNsPcsXMs+x6HOHoDhbQYLQypDnYq2ir2+bnWLZzbqU3BssobT68y/IwxneZVsbzY1DWfZaTDocBbOIxFgbe/BNt9Pd4h/cIO6CWmwTOHbLP9TwB8wlIQldbL/g51q0OL7feB0sPz3VxSIfVu/25R5FpV2CQ59G6YQb4VZFU6wPv8gGYx8ntMuCLeU6Z9/NzzeRn1GMu/PgIuJIMeN7TzvAzDDAbSNTng3nh9Wx9ie8NOnttMZSwbOcEtGx35XpUHuehd/vaYHj3cLotswo93xXjp/KU5lzmus7f4YyNIm6DoZh7EK+viDKlWlDRlvyX69R9HPq+Quri8GNtjLO9cqzFHOH/duYhVxqBy+LH9JBxtEFrXkwfy8eaPTmPDeUfuczikMJr2temLHo+uE7I4lyCUou+1GGf25P3oiCk7511eO77i+dXrrPOyixWbtostr0MFlg+/UyPyfyO7DO+k7zr0Nd2wKM9og62NDMR6hyh524bZZSVyh/7idavYk4W0D35kngO9ktH/vinmZgE+BFOTD8FLEwEYha7sSJXAPQxJL8KfD179qKdPX/eXrz1dnvx4u327NkzMjMRWv5wh/y4uLTkHToKoDJJDvftlqG2aNO23VTeYahaFvdhRIHsfFWtF5NWBCbYA3UAU4cUZM7lwXv4qt75UnYsY9x7XTX6iUhGz3eXmUwFwFy2OkS0LY7QXYWX74+coJHjMtfvePbSV0vZmu2G/JvjWwz6Qfp6HOU5y53/nn8OvbNCEIj8u0t/avhmOgARq9hA79D7AqPcZ1XG1oG0/2HN3d5tOabUXcWEhM4CqNjTCu6iOM9JOz5GGgNUHnfRGYFkCCtHWiQwM2+3KDx1Q6bmdYWVE9S8PGe4+cXluQ4J7itv5OFee/birD17fsI9Ac95c/GK4P/VlYrvoHA1cHqAm4dHe+34BKHLD+3qCgWE7pn/VUC8RlTAuPc8H2rhQBpyrIQZzIcOEJSH1tuG1AWu6GL7G4cJzJnJVAxKReMXOJcj2gwyqIvxiEU5IkntP6gYes1d+RReI8yZ7ZD2isJhfk4ePgT4SE6kWfZ6FljbmVaDYG3f8wzXie5IWQbMW0Q+HTKJXUpbtuSb66FC5fG9wMTKXcm8lmJeEqx0JXPITAMgCTt6n8xN/MwcmgAwcf3hwUk7OTptZ2cv2tnps3Z0dEq/mQDmBocWSN0BpnBrO//zf/tPHtzB3LC9CTHvHXNjSCngZmysTma8NADGwsei8iY6QEtC87VoVIreG83jRVwKs3YTKr6naJgTENk30F2FiM0b65qRovcrnNNGTzoz83NS2eWGboN56bAkND+A4145ITVV/T4rzZyb+fJZIWZ71oyJ3NzXlCQ+w8bLzbea/pRRsgZGKYffGPf6rU9fTqOf259flQc9Ylw4K6DV2hgk4/KjDNHctKwk/Lwcy+XmtGST5vzMcz4bzemEr0z1anh9Xje3KWWxFlDFP1W6hzI07fimsWCDy7I9j3/+vTBUD2SsremIHGtck0wNvyd1QY4rxirnzesqQaVZ9ua5yvfb8bOMe+zN+sHndioFFOlpzoWSc+ln2GhNfZBzkrIwg5xmRYHyr/xPYianvhvtf1y0hyBYVPZ1AYjUr9m+lDUfOCz1g8BP5Jvp4/ogwMFtB1jjcdDPYfR7THxvOqvpzHpMFu15xCZdArOe1wUokQdEEj4xEQIkc1sNjhggoR7rDMsBXKaMcSyKdZWy434RoEgDvJ+IK9z09hbVPW/bL//yp9uv/MqvKKyFAPNhu7zetLNnZ+2n77/fvvIvvtqUSmu3bW+37ejwiDmCPvXJj7e/87d/h/siQx93d9vrVxcMy/j2t37Qvve973NTJ4hShRAYboNr9yW/OJG0M2VZMngy6/caQjodue5SRxjEBbiC/zYbgGhineTYJwjitAt4v8d8HmfrHusQ63Z8vmA6R2Eyt9/yOYw6yaznOE/G0yZxG8zswvXWBb4u9RFk3/mhDNi4nW4jnqHnIg/iYMm5bbMOHbp2hD37s1wzBiAT9PIYU0cV+zDZjgSsyiD1GFk3pHOvNrtK5zI8OOdxjN2w5R4/ZxTNUD8EnBn0wu9m/OZ+k7aC9budK/yk017r2oCD13bqGbfR8sv3FbPTz7He8U8zWAViCLjymBpcnfccGMlmQ8463u/uduAO1rzYZAmiu8+WT3yP9npt5VqYx8rfeTw9VrkPW38ZuDRA6aIFlnWwZ3I/tzwAsLDes9z4QAw/zdrROI715rEiaFhgZCcSUE2LgaqCZtrXch25r54fjiOYsKWzvW96/LBXuxp05rvE+nOV84W9Un7LFP+qHF9hT3bnDo52AXipM2XwyKH1f8v9dAku9H29IisMZnsuBTjpeeOZg53o8D/LlcdMcivQfW0tMI9fsRU9ppZvy8Rs2+CglkylAC7dR+vE1JHZf88/9jLb6u57vt/znP3pc8oqwJkDWz6e+5ptsd3hAi0qsCGd4+fNNtmjeawPUseh8Xeo/hHAbbdZbBNV2g6vMb9Th6ECQMxMNFC0sI8qAoXzUYd/1tW+HmAm/iEiCN8xd6GZ74WMcX+Bb0UZBvPqlqAS2cDFtML+dXZ21t5666327PmL9vazo3b27BlzaBZ6ryrblS4D1UJYzbtYmigqgkI/CrsVc40yWIXo/LsPnLwnMSd2tUHsySGrC1niQbDGq/uWtbfxEK5sLeVBreK9pavTRvUcDb0s+1qgnYvDiMhBu2UfgAoYgrAdR8576+PUHbnf9fU8pTNIm2GAPEtd0O3rHsGaYKYrkA8pTbsl112uHa+D/DkQhXEYk2sC9iFzcZfsON0UximZmd6jCGYiRBy2UNna3Ns6r1aRt9brCCVnRBAYnAdiv5o5CDBTWLmqdt/dKU8mMST8Q+QXqphfnrfzi3MWAXr56mX78OWH7erqgoDk6dkRi/+0dstwdHxOgFpcGrIV5VMJxNw/EBDXgUuDlZC6Kj4uAp10ppj5wn+Y+7VqRYDhvEURH4zfRgcgYlAWo1z5Gdg/hLUDL/H63mI9VJFHhLOrwA8IRYO8IhuiEFWyK5W+y6AzJcNVxAF6EuAsPM4Apg9GoiCesRf8PNk/7oQD5tmdCs8N6fMgBZgZe04/5Ayl6ogGKU+x/lWNHG2svJfMqymmJQ7vEGLOQ7x75dRkQaAdpPoBGAz7CQzbg3Zy/KwdH50SvDw8OG5HhydkluOzk8OztvO//Pf/Fc+/rGi02MyuK8S1FLgd2wr2XzjfMnYeVwmX8qlOVcVOhGCSGp+0aCccrWpdPLkINuK8CXWl0HdT5BXQf9onlrmn0pnwJpUbsQDLp5WI78FitSLpRmtsiPjV1/SnGfCZOvFv0r+ftSmnMZv9yvvmMbMhM49tbcO2Ux8ZvFaqVI6kJ2s1KsAMBmiFjUuyBjPW8zOHmcbpt/ez5cawzJ2ZCn6trzn3a33rclJOdoIrKRuzzPi7tff7uxzjvI4yOQGw83zM93IeIsE4/sZpi6vjcW1Frth5XeUGnBuZDbA12chx9/t5L07aal2trUW3PR3xnJt0Wuex8nc5b3l9jksaGDk/7qsdOXyXjihCgWDs+cR8hC75pCpCm6Zw+1zzHpP8mewbX0sjMw5v7m7rlLOqeaN9uY7wjM3muhvh+n6EhtsBZU6j6lsCGTYiLC+zETTGtoAlgF/eeaJ4ADZNj5ufnwYjZXDK7zS/K9uSztIMgKRBa1mx0+zvZl1qUDzHb16X+C7DvjQXAzRKvW05S5DfOrzLTxnTY71gbrRPgo0I9iOYaAj7NgPvrhjop8+et5cv37Sv/tnX2wcfvqaj8/zZi/b69cv28sMPyKb4D/79v9/+2qd/gXmBtpvrtrkBmLDTXr++aN//3o/aT3/6Pk/F0R7lBlKoDjFVgFGoBcgkPGNPhSOhauZjL/Q8gYFoYCDl1U6m5xfgCt4Jh/76+qrYpEjkLkDTIBF+74DJykEEvk+9kEDJQkdG2K7H3t/bwfOzzAbDXBtgMQDl9eH5cjvnA5KZKQ2nEYCx2XB2jPFOh/9a7iRjylnmte7xy3ExyKC5GykXrD8MQvreXAd4h+fHz8RnBjjdb8y99d7yfSNtyFhHlWi+8opZR+U607g9LvqDzzE2kC2/W+HrqFR6zLZinHCd24hrPUdyaJTvFNcaTM79yH3WOIwCGx5jyyau8/1kS065MGd7yM/V/Q8Nlcw95rl32Vblu53QP9Z/jm/un2IbiX2WBygG+l3sCvd4/DzX1nU5h2t787xWPG6LfbrGfjBMBbhpHYMhLKACwI+cerGnaFeUfYL3eK6sP2QjLYFL6wDLpmS8bDWCGGKk43tVkYWTMnINWwYMcqNNcBWyHR28iJzQ7q+IlNZ5w1fB5wbAZxuOzE7O6yATeE37vd2+qeeLWj+Ay3xmylnaJtr3ai+lX1ROm5n/VUjFDB35YGg3mPWKEnC7PAf46cMBsa4RVm72/w4d9dQZ1IMVbpz2X8oWdXeQDGa5S33n/o3xFyKTtIx8D373Xuv+ZJ/wnMOoJTDbDXgy92WCtSPlQNezDC1VsR8DhxmK7Hn0unG7F59j3Mue8dgNW6m0ULD7+hwH0Ol16/0k91yvCdtvvCb2Q3OYvJbcBtznEHOwMvHvGvlyYROyCrHTfImsQI3tuFgCpPssDnW0p0Om45Oj9vz5i/b8rRft+Yvn7fTstPIKFpKCuSJbvMBKOuB77a7YeYrUVD7Myxsw6VTBnAfJcWiEsYb8+jtiO5D1znbsWq/LuMBfyL0qpnv8c08ykMm5nGzQ9N9072ArM4KSxVuWeIB0Tx3ekuU90hvY3p3lPeUndbEAm6H7Hsl8RaOmXAmE8uFg1ziLX+Z16rXjz6Vjht5LuU696dDb/MzyZrs3fzInI8LOq7gTZt5sTNuNnXVscEtCr0OsAju5PwPIZAEg4UO0W6HjeI1CvBle/oCwcQCsKMizZZGr9z/8aXv56gOGmKP4D0LPYf8C/NzeXrWH+23b21dVdIViIz0I7EGEGD4wDQILwhiTq5SWzivJOYxKbWQ3Ik7q8IAALFjKuAAQG2RONqiYqArPf2i3DEbaaUeHO+3oaK+dnSLH5RFTT2xubuTDVfQq91RiHa4hgve7mrhsJhwEKdRfjGfJXLEyK7TdOq6wQipgxrwWc1KRr8WaLO0s+0n/Dh8GVjZkRr91ZnR9wUNCH0I4xDzjYh1B2O+VLhZNN3KI0vatHJqs94BDK4CYKgCkAppiZmqHRoi5Qc99Xgcm5/HRWTs9Pms7/+yf/pcPualUXDCbbSPZbAtfx8Si5ZRzMgxYduS6BiGBSY7K4OqaQdl/roRhrC9n0Ng1vLMh1zeMcNZmwyWNC08V7ZKqNIXP1jb5NHzTmZg0zVDG8UUqoNmg7mr8Z4SAp7KaFdraONnQz010fldu6I+eIXJYgJYSay92hVDh3wC6FbIjenn+N/d/noPFPHIBDnA4Nw/P+Tw/T82xr5/7tmqATaDc/Mwcuxxbv2OxhmIduG9rz5sNJM9VH6+gGTOsI6qU2iHyps3NFifHU5GCecy8puc+ZPsWGyyVeyW5DrAtN028w44O7k3209qcze9KQMHfzcDlI6diWuNus0MZbRzSUarcOLjG47a2DtfWg40Qv39NdmycJiCmzWMcvuBUSQacTu5yXAzWgb2XRph0UVYkRftl2Blw8Hy6bzbq576MOS0G8w62aAEJPoHNviboa33nviscWkwHGu0MhRtrfn53GnK5Jp8aywTBrHd9XwLT89rz3zbCcO3IyTiKROC6dI7RXoMAHn8Ybg4Tl2PE1VljrzEkmHW4366uLjkWv/Ebv9E+/elfatc31+3m9ppsS4TX3D3str/4V99q733z2zyZRmDH+z/9Sbu5umzbm5v2K7/ymfbv/b2/RyNss73k6SIqEaLS4V/9+CftG9/4Jt+uyt5y5ogj7IjdiWqkXo+Wa7QPYBKcHwMEHlecvjPP2hQCmI6jjWSNh0A6gyFoiw1Yz/UMSPlZOX+4L8c5QWqDH5a1NR1r5w/f2YHHMw00DlbdyDeWhWJSLvM9bhdAOIwL5sjjaAAkw38ttxgTgyTpoGbY8VKuRk5ptwXfe6y9dmdd52v9XL+/z+edgHNcJ0Bj5Ki1HvXYQX+479a7vma51pZ5evFsX++x8bvwTANjljX/zeIy5ciYiWhGqWU22+t9Fvfc3Fz3dyab0/dJP1aYdOxN3kfxDP/e1/Utcshqv0p58ve5rynaSPrX/bdce47G/gunaeS/tY62g5drx6kV+r0MdRSomHNgnQ0mCxkc1V/3Ce1P8B3Py+JNHkvrO7TZ+3TKpdee9xJWamU4teRVax3/ht3tNniv93p1mx06jz3NfTcr2+0hkLqL9BeHArNvwZyVzvaazHHDZ9YZlkWwddJ+dLuG/sr0NvJgYbKmTWpzVZ855dUYvexbPt/vyM/wez7b967tx177Go+RDiH5GpjTwfBbHhZZVros7o/iSd5z197r9d5/PlETwPLpPqVdmO9cjGUNm/vtgwyPZup1rqld5TZNEN62R9qSfHeFTIvUoidmm/o7el7GEe6Y85DrgmsK7nIUIJt1aLY5x5zzH/4i/oYetm4xmy3HLw9eZrvKjC1GPFRqjbQH0S6EyuKAzf+YJqPYXJprEL3u2j3Z4ndtH9WbUSRqR/bD0THyBu4z5Qzsk+cvAGa+1d56+y2GlyPEliyzqgKMHHYAbxCwzsrlbbdd3wDYUiV1AKq0PSuE2ISjPDimfNcBBseiQmOHHpO+UW51sSGNKbBPZQOnnHm/HccJBZytRPV0IKXDMgPsyzmgPUsw02G2sn0sYylrua7YLlRfnjCM+b78O2Ww65E4KFnjbOXe4DXiNZz90HsEiY+DuMcEDbfB9sSAIDw+iqx17kz6mLXnWBcnkNnBTOZjrRyQlWZQTFcBma5+DttZtoHyHzPcfH+PYcE3mw3D1UHmQAEggJUAOAFgAsh89eqD9sEHP24vX77fUN0bjMyDIxCp0Pa7AkIlp/KbtTvjnwtkOp1HnXtU5XlgbrtsB2sOgKHJeSmCVh0QCLi8FUaCtJuV6g7V1I/BDgWgW9XAMQf7KKRVh0iVVJJiad2C9BDeF1VRXf/Ieu6Vzp3Dsua1sjd0sLGq87iGAuyXSl3Z06nw+GHKrwu9urup9FE9CporlW1y0VhpYBGnOL+AeYvB2tmvnUCqgzjTdPW7wEvIJvY7Ub8FZqqQD3QN8mBpPQG4VI5M5PAXwMnrAW7+j3/wjx/6JldkTy9AIuBM8qpTdDuqOMlBaI7QYufjGGjtcjMpONjIL8DwSgThAbFCmjdAsJQW/9Xp3tpG6euyMNDappYbaM3KAmceOc3GxujxsUPcHfEJopuNhHmDXPt7KI0l2De3c22MPmoc3JYcA7/LG+kj5ZvgHZk8Zcjxh4W4WJSxCRR1q5qsfqRhv9b2NPqyHVwaEyPT1z5lfDy1sbif8yaRf+c4PVbkj+ck2zLP5zyX8/z477wu56SzTbWjK5dI5JXrTkGEUXisuXFtFQKXoFO2F9/h73QUs41+/gzqYBSQPzONKDtwfleCj+lseHzz5/yep4BLi19u2I/aWyepNiBdYTbH2KGvdgLsGK0BaimrNgZSLuY1hGfmeLmtvq4bFnd1tBdpFHKu9F6F1C3lcJmb0caFdXGOjR31bM8s+0OGdMq9WHvB8ErnIdcXrjdzJ1kt1o143zy+Euclw9RymzKNZ3eHtED6uX2W4XyexyCBsHTo8b3YcYOx4rmnAVxMZp7qwwC/B3sFJnqd5KJICKMGfFhmRify4YhBhee887GPtS9/+Uscn80dQJfWYNu8ePFO+6v3X7avfOWr7dWr8/bhB6/ZHpw647ABhtZ//B/9h+3dn3urbW8vGaq8udGp63Zz195775vtJz/5CQ0+rUFUq62xYuXB7aMxR/8AXKYDgXFQW5UKwPKHfq0BaGYDKgeQ5hBrycVGDBjasTaIYTZkgn7JQrPu8FxbPvzTc5v6xuvJ8pd/G5xGu9wvgzT4zvNj2fHc29BGn9w+rC/ntTSgA0PNuQ5Tt+GE30ZirlmvD7Q/i6Zg3HM/dn+tj60rPBfzGnd7LId4FsHWAgYl58uwx+XcCOS1A4Ln43qzmP1cfK+5lD4y8IifBk9zj3cqidSNHn/rIsuY2zPGe8ksy3XJYi5lSxi4zL0t9TedhHAc/fxZtuSIipGT85+h230uyUbUIarnAu8w8Jp943NZoGc4ILjWOUn9ufWkn2cHfPkstcD7jw8gDO7k+rGe8/PxTs9vjof3Ka8fPD/bmodFHmPqsQJM8czTs7MOrPrZ7o91iecEzj8cU7EuR5EUj61lD38D7DGDcIQmAtB6IGDr9ceiSlXp3e9nZeYVL39m3nV9IQpYZ0PmIbuB49wzK2DIJSmXXz2R+iT3Jq+p/Jl6bqzlMd8jLFxmoCpdVyGulUOJrkeCaZa2Rdpbs/7hntij4h6nbrFOyrWd7VfI8eNoldSH872WL9pjyOM2Vfke++xglD31PBT2EHNNxSwsf6kjqRuKpWi5sMzIntqhP0vwDfYxKm+XvbDW/7S53C6vO695+sd1kIQ15LWbQH/axFzvFY/ZdUHlnNN4jwJH7iPASxdfyZ/dbn14aIc4BCDACkBeVet77r39nXYIIOkIBX9O2jvvvNPOXrxg4Z+TE+SYOyFbkQV8Nnft6nrTNsgHunfE6igAGq+vrtsVIhV4qIF8mQrVpj4pphYOAx8qtzDGLm1LHR6ZFYewW4zbKITV7ZKqdt33j8qtmnZMtw2ZdkJh4iRysKKx2F9j3sc+IPlcphJKPaUwZ4GZae+nXSxUY3mw43flz7wn12KukWHbVCt69OljPWo5FwO3Cis7J2m5r9bRfq5letZNrvNh4JZh9xVVMu/tApp1SJpAP/Y7+yHe4zyWJiSxwA4OnFH45/CQB1dInbSPUHPiSiJTUOdhXSLH5e11uwXjsoFQoHQv+Oz16w+Y+/L6+k27vQcTE0Wwzglybu5QIOiGqY42qIB+u3ERbekMMBgrF7GGT/U8IOO3wD94wAndC3FXiDj3NR6ugQ3IlSlQkDknRdpyERyEZrOQDwHMB+aYVMi4MLOitlRBnWXBVqc4kC12xzWIf0WA1PkaixQVmEkH2IcCI38/5JYF1CovLeFb4mhYF5WuwIdA1jO1r508nCz2O96FdUzwEm2CH4L1rD3Ka1EVwWtNFVpMUSzmK4nhPS+swEsV7caY4iBaBZBArHG+TB4MEPQUeLmX3k9UAAAgAElEQVTz3/2Tf8CzLCdDZksrJwOAS57e1GZpxxAGCXLL+G8uzIq1toBr8xbLMg0Lk0fT1qAxNYOUMWT9flGYnjQe+gY9hYkvbvD92u0kfGy/Tuc0uBFGUgh7F6R4dm48aSTOCmnNsMqNuMR/EpJKgxr9zXdMFz/555qhMrc7b/b1WlaRHCJOMROoHMO5NCD7czIMvF701PjQkI7Qk6UsLZOpazMfJ2dD2Y/rHo3xCqt1bW7yvWsDm+1/am5nY60v6mpDl7CS6Xxn9iU3mXmjWfS/NAFPbSt8/Kl2ppOU7c9NNQ1f5k8KozDnNo1QGw6zE7Ymtza+8j3piKbBKF0y1j0YE2xDhLZ5bNyGNFCWzrDYQd24C7B+bqevmdvi9rjt6VBmv8Z8YXNBJWecHi/zW2a71cU5xcUIe8FmbqfV4z5ABrFJ/V+u8RnQnGUz1wnu8zs8hjlWuDbnHH/PjoeM1qwkOpxkj1WezuIZBjvRNrAIHQbnMfa8et1nP3UP8g2iSp2YVAkYUXczrEx5Zm5xIrtFzh9VeHWOQC1NWQT3AAcfAOzctO3NNR0AGgHdeEX4zD5DaqCpYSQd7O23L3zxi8wvdfdw0+63m7azd9AODo/b/v5x+9Ov/b/tn//zP1YuF7T34EAnsft77XO/+tfb5/7GZ9vbb58yuTj6e3UFIG63vXp53r761a+yyxo3RB1sFZ4LgylyPVq2zYq1fOFzOQnIC6ZQb49tziF+T/BYsq8tEnOE58Jhwpjb0R8h5XCMbNyL9WcbIY1b3JvOS66nNZ2V8po6Jp9DG6IcJo+B7/O7fG8CrL7PY8tKrBXOapDO/cBPA0UG0pCnyfI35mc43F57ch4ktfO6ynWL75Ox6blJcDN1gEN8E7hCe/L6AY4JrMv5xrtQaTSBZTmLgz2Y69vzuVyHIwTe44lnQF4SHMv5cvv8HM9NAugCbMRC9PdmDD6S2QIMLWe4x6kSEgiWftOcJRsy94ucI+81uTckCGhHmnkWyWwqd6ZsE+sj7yFmoALMIAMl5sPv8LV2CjMFgufWY2l9nPMxg4lz3zweGB8wpvB96mPLo+cS8w+AnLnwgn3qtltm8TzI0sWFcpApv6MOYJn7i+F8AgwElivkDo4rZewOjFC8Y0QkzPLR96pKdQDQLcM8n7K74J9gH2DmrdrjLFvWZWMMl7nA1nQSrXNiNfIZLJ95rded2zz/9Fh6vhN0y9+9hkp71GOkZ7ttxMq7SsGQut33po59pEMrnNFykrKUtleugS5TQTTI++d587zM7UCouK/NsZt1fo7dYo4LLMh+Wr47kOkRC1+k29XlQEMWfADW15gPQ3iwpxBvt9E6Me2sHPu1seh6LPKJ53NSt/pZOSY1UF3eTo6PdUhaVcudJ9Mgpv8GAEm7sipG4zAATGUy1argH5hiKByIAoNgYjr9BwDMM4SYP3veDo9O29XNbfvxT1+2y+st5Q1hrdiD0BYAv0wSdq/1jbBXFCCk/VVARq/cXHkCZaup+AZ0wenpGVl5DL1WLqNut+SY2Fc0e6xHfdY+kPImNqRyAxpcXJM1uxgC5VB0RV5azrFsgQorr9BbqoCKTlzTFYv9pF6Sa8n35M/1NVhFVPpiiDyZPW64tESB+fNan+XJYfoG/903F5JhxwyR2HfNvPPxu+1L29/aAxSO7/3lUXsCe1KuzMO2C8CSBYOO2sHBcTs4UMEqAI0gu4FDoPZhz8WhANLRbNvOHsDG+/b6/MN2cXHe3ly85r/zN6/b+cXrDl7eIjQdBdCqsCafC+CtwKkbAPI3AOUaC2EKuCzmJaONwdAWEx7sZdjx8AVYkAjpOwCqQ3cgSnJ7SxIC82VXPtz/n7o3+/XtuPL76szDHXivRIpNDRQ1U1S3hm47aLv9lNh/RYIgARLECRK3HTjDg4e3POTBdv6fhh8cJIEnuSVRalIiRZEiKYmiKJJ3OPM5wXet9an67jr7XNkJAsSXOPxNe9euYU31rTXofESAaOSrrYI3eMd2W7Xsbq1Xejiml6Neg9b0V1hJTxURC1V5PJF1aieAy0wlEbo1nBzB/PKe9KYsNDQFTXkiogtzD7B3pRQTl+1Kc18OFD3tQbnCZ59TzycumDSZgGaHCoEM4xVQV5XeNX06zEi+zULDjDkiE1T0/n/4m/9phIrTNI50IbwlmOSye56hgYmO74W7uYwNEPXcb6fbfGdSkpAWqsszQhzhfeTaaOX9QvgHZy0vWmP0/G5MUr7rHqvdsLymWBTGGeh4zkW0U+Oa/e5ckDFeF5QLxTqNa2Ec1GKuTYMLWReev2PKlqCrCRrum4XwaG/U847+y9siXKBT2M/zxWd/nQEeF9h9TlfyW3Jf3+TY6ZeP9yZjAIMAg3uhtKBsAy3X2pnn9UlrOBstS8NyAN+LNtjQFD12w8n6h7GKguYa9XftGXMftcnyXDAOOM2K0gG2eT7mvoWTQi9IcT0keI0WblLgTgd676DCNeCywvTCvd2MDtpwQxFaW/OaoC++gWPzv8ZbM/2s0bWvx02Gx5ANWpfcxMf+rbz3/Dmp0EfBnNHXBC6RtcgnfsdbDBrhOqcN53n97l5joWSmzQ7gDDzhYEIabllNkr/ZYI/PdZgFb+q5GDT6DpCR331teK7aAeB4EhgfuqoS9auduM+KfYS5F54C2kBvt7OLs3Q+6PvqyoFZofwR/rFx2Tav0hAJA0x5nEImXrXNnVSmIkqFcshwOTk7CR34/PPPty9/5Uvt9PRR22oXbXf/Vjs5OW+379xrv/3oYfuzP/un7bcfPAgg9f5T98LgjzC1i/P2ta9/sX3hS58JI0eGtnL9qJN6/s/eeKu99dabCb5uZf4rgBmZ5NAI45/pG55JmkyA2+maOVc7GJsAIPpN4TwCJdQnhasl+JdGPZu+sZEeKQ4cRJnlM2vOOrPGzpPzuOg3a+7yBNqnHzwbo9nH6AY0vJNt5vi51/mcja3GDjCukDv32MRIRyYg03Ku07uIPvOMAPotN2jfeE+HpFpvtaPnMS8B1FmifJd/s50y5/mC931+hu4Zxpa+03P0KrCcOYE3KfrjskT9ENjlgBhzzvz6GswAi64Jr2QDP719zSHzpPd75Y0MLem7ANs2lHsqwzdzTcRbedjiAH1fl1ycnpdRBx3MI7oqQsk2t8IbRX+5xpcVhrm7ODhhjlxWzjJRj3S6gcbVrkcLQNfOy8wJ8n72BoXH3WbhWslgzRE8r3aZF+QHoYD6/PDRow7cqF1A26VsUQXYrDCvlAvM+dIWGnZlgJi7qRu110jVmN5beBvCtzrgAYzqOqKiTAC0c03z13zmAB+CZ6yQVdBceaKEzJtyMiKH8NJ1O2nN5umyqKJASDECbdFnf3UehR9chrsunO2dMafyHNpqWzsqcECu0pzDLFgyCmm4HQidaafo9oNf43Q72wkxB1GfwvZMBvYwH67beU6fS0sxM8v92TYZ6zFmMH2kljs0ZK/L2cgFT2nEAt9T5mQZiXgVXwcgMg4feFI/aCHfWxwYLtPPrK3v/J3TQvRzZW30fA7GdA2HMfAkPB35g8vOCT2s4jNFww5efvzxw+6FzWFIRFKWt2p4iCkv7JY8xLfa7Vv77fDgIGwehY/fvXu3PfPMp9onP/HJtrN/u73/24ft7Xd+2T78WJ5tl+3evXvtk5/8ZNgHsm0ltzXfAlxOwhszD9zj0PPkpBeECXug049sMEUk1MGeokOiyrnkdOVwDieiBEXQq/AAdgiHy7H2JUMysijleOd5dCsRWwYoDp6rQj86lKqDEudX1gGPzLFPXhbhc3p0ufFEGTKBg2M8Vek79uhL56u1fbrzTI4hW+Ifnqgun9O2KE9vomrrlbH4mFz+8zzsfffKxIbwPs3yT/Sj4lCiU9GHAPS9/f3QJfF+bz/knPh+c1O2muzPLAAk72vlyszCo6pOnuCaKpILuPz4IX8fto8eyEvzcRQHCieL+E/ODJfhmXkq+7YKWOFVGE4nxtBZETwBzaxir8MPRSNvtT1VOt9R4TN5JR+1k+PzJufVqKUYxezEbwJBsw188qgyjodnOkpExsooXBX5NSsvdYmt2htWQVXoPuRq8QrYB055EaU9UqKEP3Z4UuIDWvqzih9FcSVyWfbcrACb8tjfHYWDav+VHs/pvELMeOQMLR4OPLMqplP5Hfyint5THWj8Mpu1ZxOoqUK3G3/nv/iPE+arxJ4ouTDi6+RBD+6gpdx69/fa/v5eCLZg3nCsrPwxhOsAXM7gWeVeeKKQ7258edWaIkl02EEiR3SHIoVNs/bhMv+MMysJVzHC3Ujxvs6Kn9+codfuzepv1z1GZ6bvAoXC8ysC9aa5WxiHT5jg9IQdCqIgWhNmG7GeAi5vmrNZ4HTv1WrFN2jzb65srm0KpKgrIbePByXhc4syoY8YfjfN6f/beeN+eISNDJsunj8L9TBEOT+cPFC5ljZ51bN8zL6BXlMUoZRL6dMPn595/hxQmOl1Vq7inOj/irfxPKes58wPa3zDBo4NpMAcciVOZxSrdLgw5CvHyDwWDh9mPsXDyD14MJTdSJkBM+aRNWCjB60y7mv9uMycglJIiektc+eoPTyBAGDYYLOxzE0peRbz1FfPB4iEHt2oc16jXUCXmV65Xx518zqqfw4s+TxgUOueOXTRf+NEFk+j4IvJa1af6afaIszXDfkuI8MgzeTvAd7IW04Jv5tO/hVqkCZanMaLPrQpkRfl5VlozTgp7FVBMYrzvk6v5W6obsqgCaNuK6t6hnEVBstOVt89P2u379xu3/7Wt9rh/mY7O3nU9g9uR45L5XC5ffde+1f/6rvtu9/983bn1p3YZOzv7rerMxlaF+3pTz3VXnzpi+3unafCE2prKwsx6TknJ2ftu9/9bnzvxXGyUuHI46ZrkR3Qh2+Wki6TdgBzmHNfv/xtFOyQ4QiIQp88fyH0AD9pPKzvvOGaN8D6jKGKnAOkAZDWmDB8AUAHcJaKag55Tp7KEGLGiK7AsOYaftdaes5X76vacbBRn09OjvqzRaN4c+JBDDCUoOfYPEHbLufJAShwWPkdQ6ZTwbLCjnU9QKneR77ECrWlrRksQ84mPYyDCuSK2hO4p8/uZdqLi5RnFzKP+Wc9SDkBXeh30agAbrfdkHnQpctIZJFemQevFq17CbtmTdCVukeHB12PWHj3LB9dnqdpNXIIJ8+ndMm+ymsi9XCMaW+vffr5L7bPffHFdv/pT8UG/a3XXmk/+Yvvt1/94u3YtGjzrmdmoafMOck6urx1QBddxLwga50HkNnQlds8zAO8BzjButOery38gkyGtt1LRu/dxpGH1awj4R8cG+C11APpbcN8ul2Ra5geJzn+zDOozadyYMUBH4U9LjOdgWSQ7lNBNN0Xc2jh0W4vMhdOf8kf6f2JVyd9Y5zV2b63iPvLq491ZA7gHx+X63UOlJBB6K15PoY+W3rrooNcjjrt0068KhRRB2pVACIdpcTruaHf2tqNcTiQGRtVyRgDMlzeuKx0OeVzmgUhZteOHBH6BFAeu8RtUeU1dXuL32Yb2und51EeWIB/Tu8+N8OeGmkUsJnkRawc0YCvzPlsb2PXuMzqtBIPq8iYKX3AvCdzXcyYnB703EzPljQ/9OkyL6Pu4ZDCw8TRozvbOxH+Lp4SH8pukDzmDx3CnOW4MzVD0stWOzw8iFByRVh+6pmn26c/85l2//7T7ej0qr3649fbr3+t/IJb7fOff749++zvtVt3bseh6iN5WVaOQ40lQ39jtAElyfbSfOehsMZKHsKsaJ4ezJmfL0ooCJRVzkFFQsjeVQRoVITGhl7ulZBJQUPx2KwWPdO2r013ukq2WTgAQW/YQ8O+9tROWfiz5+Ys77OKm7xm77tdPtP2rBehD3RSFoJLl7uOSa045rj8QIaM6wcXcR39IFXFOBRI/k4vR9JC5HouQdCcxbn/Ljexe0g5hH3E2rhtF7RfHpvBj2HDZ0ixvHL1GoChIpeqcrfoLMKnI7xfTnsZq3zZEqC8UHGfq/P2+OhRgJkPHnwUgKYqmj988HGElssb8+ziNF4DBBWgGSHWiXHl4VnK1qUXZQKR+tvdaW1/f6vtbmc0sva2Iu2z0wEOduDSNrv6LnNwF6BZOFrCkLUiYqGoIp5LgLNSyM5AnLWvyUbx1gwbQYdaxRMCC/EFjP39KD+TS5q1ueIa9SXAy+hTVocPWqg0MNCLt3FQh5a+F0UGJD2D1yHX8FouN6XiQYBceFJzLgB447//L/+TzHFp1W5hKgkdCRcJv8PDwzDKBFgqN0EWCqhchgVa7ip5hv1DwbsSEbPNuSCWiqiU94p3ZSqKYhWEUnLKAlRxECH6OKnW+fcUCEkF9G0IqxXAs2b+WjvFyuZ6upiPmamv/VgGs3uXXVOUk2CY+8lcD2ABs6JOCxan0cseLASdCHs6DZ3XaTbY1vrypDH7/bwPw7SqJQZIcIPCccHPhgAmoR9rczfP+WxYrK3JTffMigFjh40E98UGRGtbc78w/GqTxT3zpn6eI8bqtBeKQYaHJZ133pvnAYPnprHPzxQFKb/G/G9t/ZwGfI3cWHW5kbnjhrEw89TaM3xzAH2xFhiYDrLNNOhAiQOX84ngvBFe20iweXkSzWXl1grhF7pcfD7Ta0gqKyAkSSejLnJ7BYiRnlls7PWdbzyhP8Ar32DpmfASfOU855srzxW4Jpt1HyARJ6pOlzPY68/Rs93Di77oHjbcePmQGwoDPj0QS6+W19NAJ1WEKcM7UsmRxywB18hzJW9FeTAq8aQOZqLSK/l4a/NVKU6yzzqJ3GpX5ZmRHl6xHcxcTuENQJXki56o/i//pT9sX/7CZ9rJ8cO2vbPfNrZUfEI54u603/z2w/Z//h//Vzs5Pm37KqpTAGpozo3z9pWvvdC+8pWvRri4np+0KgBhu7366qvt5z//eZw6a460CYncXFVoB7pW3+c1cF4UMIAnG9Va4UmKQenzoP9RlZO1EDCjzRBeVxinGT6amxLWWc9mo0SORdp3menADaCNxqR+MDZ9r3YB5wijpf+EyENPvgHVfYCvgLbcNzZwo1iVyxY3sEd/ssK7b4zhObxh3aMNT1fXV7wHoNVnDxV34Ic+4mnItQeHh31+mCfmze0BgbL6B/gKL+qzV1LPORspK5ABgIDQjvOr+MLHAOiFXFGbfnCh72edAOjLIbkAKvqq3wBXAfoc8EgwaqTL4MBjluGMGR2CbHLgvOtnHe9z8N5ae/a5z7UvvfTN9vkvv9Tu3rsf/Pnb93/VXvvhv2mvvvzd9ujhhwu5iMx1OnKbwIFJeIR5QQZyves11x+85xnMMevPMzR34aFVNhW0BC2zPg7QsIadN6yytz+HNunDsC/im4V3Pvzo8qiPOXSAiomNjbJfn7yQHmg5Ph1EiY5GRJDrQ+Sg7usAUORuH6HdsUHLbsY/gGvmNfuZ4XIhe8JzD8+RAVxAp9C7nq00INCZ0wAywmXfkD85FucbZAC0wLOQA9FeFG/Ujq76WU4lm8oJphB9efpEeGB6pG6UJ3HanQM8pB/O8943BxiCZiLcPw/LGOM8VmQ2/EobMceRG24ZxcPc+wHM3Hbno8AFsg9LHZcHNPTND0uZf2ztLel4qk7H3CTIRQoZyQDZYZFSbSrA4jJMB8+dH8uTt8uPGiPP7BM2zRvf08du2xthusxibXwOnRZDJgdoPfax6rMqHgNm6pVctno+tBdA3MZGFBuUnfH0059sn3v++ba5vdPe+Nlb7edvvxO6+KWvv9Q+9eyz7fDgVnT/VNEn5RgDON7nrVchLhDGDkfF18qXKdtI4eOCm6JgRxC1wkmzrkZEvgTQMrwvkTOykQO8sRRGcahdcmjWOWv7qyzIFmXUk6ae4LCRYGamJorwcvW55A2AffJ5gXq4yVkEG2s38573zXnKZRPyBXpx+hk8mfTsNOLhq8vvo/X4iz1lOKYhA5eepENejgNWl8WdF4zGfQ+lrwEwRX8A8Jo3Dujm68F64qChvGC5PnNmekRwhYALcIt8lgKWVSwzwUt5W2b49Xk7v1Ik0cMAMh8+etA+1qs8NB98lDpJxaV0z6VSGggXU7h5Rm/oH/ki08/hqu3ttra/p8P09FbM8HbPg5fTLK/RAOcq2yIR2iIZmWsKVR9unkvgUkXHgWh67t7yjE1BlOBgHBEWHYf8qYi/kG8Cv8ubU56cnEGFuKj6OdH3AC4TtBSgGbQtz1eBl5Empyq4y6EjPKJjeVr0sQDep26RykzPNFoSp1eqhchhvZ02eFBdeWyqb5lCTA6VrW383f8qQ8W1MAkfDwUUsfzb2xGGQ2gfpwo75Y53nejzfmeoLqTxCIsYvev/HGAB5Ml2EqJN76npNATY2J9Zq9ZRXRZuel0IDAUMsFm9QZGuCQXY3H2I5znxcfn71UmAye0Q89/2HjfC3ACb+73WPzaeXVDIwFs5eZoFvc+hC6prAmeiCTcyUCYhyM5VUUzVXRPo4bfZAHRBjqE3z+c8b/O4f9fntXmflQv98H76hqqDRVXgZuYN5xMfI+Nfm1N9h6HmhjIelzzfT2sdmPK5X5uzee3ilLPAs5uUqRt0GGdu8IZYsdyUusaBDR8nffI2537O9MAmgE0txr5vAHiGG9AAB97e/Hzmy0EQ2vAxOh3TXl6XoeIxnqh6dz0RePJfyjbGjTGiV4wgvXdawzDvdDYVX6KfjIl7/XrAR2jZacXnx2kd8Mi9Pek33kH+TN7nRimNu7lPABcJfrWoLKhTVZ38a28kA1qei3kKux3KMsv6pREb+jhiwNMDIsGX3Bjpp0j8HfkLlYcmN535u3n112lgNBHJumV1yGBO8CxooRLNa5wCD1VVPIzuo8dxzRdfeL79jf/wT9r+3m57fKSE4vK43gzAcWf3oH3/e99vP/vpz9rOzm67OlfOya0okHB8etTuf+J2+8t/+T+IQ0I81nJ9rtpHH33UfvzjH4f3pfoetK4Nclg34x9GqvPXTHPIe5dHfOebPX0XmwiFyMtDVLmsKgyYdXYQEXBBBqxvaPUc5ELfMJaBT8+d3qEBaB95x5hmz17GBwCFjIRmHcDy5+k9PJF0X0aT5dWlv4zHZYvoz0F8AFHkpMsJ5WzSJlHfpQdZVlMGbNFnwFVkjfMfbfr6RJ8X+cIIXU6Z4RuWBHnTg1f3af3g2RkcAbic5b3mGVBN77MvCu/KCqSAiwK28ZJGl+mZePQhU+mjvnePWtHZ8XEC4+o3Yd/QK+NCHooPtPlBTgKU81njoH36xbqqLUA66KSESPCl7r17/5Ptha9+o332i19v9595Ng3qyg343rtvtZ+98v325us/akePH14DUGZ9wpq6nHfad/3L+OAxB7KRpa6f4ANPJ6D2oEu3eWjbbRq+A/RxgF/zpHXmO+dv2nXbR/JNf9Cb6xe3W3imQEFPl+L6FjB/Xp/MbybZlHIwZFidhDI/ei50RGi4rwG05PZe+NVUuJt4nMIc6M3ZNon8YT0sLvV4lOsgPG7FE8/lDmvAmJlPZPJMK9CLjxHbIug67Anl8ywvHMILLWww6FK/K69onQAyL65P0DU8y22sKGY37atcZjhtuSzu/KsDjDiEHGATMpkxLpRbfejz3/X8EphDNiWglEUrQ24J0J03R9q81/p1eVIyNfgplVfmeI2xlueSREAPpc00QK5b4MW6qXsrdzc5HFWm/sy6A/6NOSJfpOknnuO2nssQ5diDn13uRt7ZGp+ATHLTSkfpD/qU7NW/w1uH7Zlnngnvx1+//3779fu/CX35jW98ox0cHMY8qw3J7qeeutsO9g+aDtU0591bsQ6MAbjC81IF5a6ySFQCIBkOKztLB76yP5SKR4UKI3xXB9Ab2+0y7LDMoUdEZSKmeQIRXpmRJijbVLHiUaQnqDFZwAoVOr+5bRTPSUAh7+l0WJ/rwEAgZuiyC+n11O0OZPI+17hqa3THqfVILOenpfxbcobrkHyfgGOCuglc8rfU63OkQeUn7F6Wqeu6PCuUzdsbenkZJeL8MMsUl7d+HXoaWkWGOJ3Puo915DUqlwvIlJPd7k54ZUaIeeSyTEB2U9FZAsmUyiBAzAIzLwAoz9uDBx8GkPng4YcBZCaY+WECmJUnM6OL9HfePW4DeNySXpJ3sOz01FHC1Ahtj3ydPe+j4VsF+IncBHzu7Ep/DU/SlNGZBzL+Is3hIE9yTkrO9bySi2I8iZR2YLpAwu7BHHu0KMGT/NajRCvNWQc+C3ANZhgpkMKDM6LgJvASnqnweM3RgdK/SAbU9SEHdrLSfIyzGC62dgVeXsr58X/8r/+zEF2B5Zayg4hkSPze0/dqgzc8hfAMciNoTbk44SWzlyLXg9eQNU4yozESeS6LVbgwiTbmfHGFMPt1vM/X7GkHQcmDUf1bG4czBYDqTQzZlZU1tDbW9fHXTQXU+nNpbggcfwDCadn7hSG2EppK+7NxFIJ8Ai7dUJvbXc7vAF5mo83nhme6oRbCNvJNjGIes1LGsCD8nN/doJzXcKZD/31tvea59vHpvQNH/LY21/RJrzolXKuWzhrMvISxwuaKcWNYusdDPEebk42Rv9ANXe8zG9YZNFxbX57lHstuEK29jzXkFJ1TXsi6aJAxEUY304/3t/ehgCbnOxSa94N79ao5Aljz8frmaqYF/+xzMvOiP3vuhxsQnZZabqoS9FpWNMyNfXok8RwMezZ4vsF3vqKP0CRAyO8ycGgPelCfMKoIc1TbGAjOr2zyfcPnmzA8ezQW9xxyQ8eBhzAmBSwUCCKFFid2UQFTXmKarzT0tBGGXjAGwlg8O81qfpE7RkBjhmd0kFJFcGQFxOFIpiTwYhPadUT/SumWW0p4uW5VKLiM8vBOODttZ6dn7ejoUeV20aYoQ6ulMz9x/6n2J3/8nfZ7n/pU++jBgzgV3dzaCfD//r1PtEQaGt0AACAASURBVPfee79978+/144eH8URnjxzgnevlPD+pH3nO99pL7zwQgAx8Irey+vjvfd+3V577fUwxG/duhX90MxAJ/CUNhv6jvnX+mnd3JuPNRs6ZZm3VN/nxk+FVrLw0bzmtAn9DF0CqJWnsy7nHQD0PriHDWAH3lvOf2v8pu8EmvmBDnOHLJ29yZAteI0CwgFkM1ZkiNZe1+g5w6vsot2+fbsDgc4Hsx5SUSQAJZ9zAD2KHGntNGcOrCU/p0EoT0S9qkAiXrnaTIr+lAxemybxQPYlN0Mh88KDd+TLhU/VFw4ibpKpyAH1gzHgFZG6a9AOcwCfsibIE32vdnxTR3qK0JUXFxHh42Cl7qEP9FWv7okYBnB5XiU/FsgQIVLizcyVhpesJifmJeYmN6NBpzKYI7QqC3J84pln2+e//GL7/Ff/oD397KfTqC/dput13Ts/+3F76yc/aO+8+Vp4M836wW0K3eP9nnnKx+r6Dt1G28wHdBKgt4DFOvT1QyVoCj6c7Y41+8OfTVvpZT6qvcPv6oPoVzShA5fUIXnA5LYZcgjwC50QPFo5oGe+cT5w20sbRv0WniwGnjG2oeMumkKS2YSFx3DTZvUivNXhZZ8btzuVM8lBKbcL/J7FGifu0v/B7w4upd4fVbV9TVx2uey7qY8h65mHChEMOqk+cLiS6XjSYw13IUUE4DGNDB6F6MYB1GxnJUCaHorM/xodYavC936IxIG22zTQOde53cC89Dmx4jxz/+Ajlz9rdi7ePlnqNics6KzDUwlY9Xsrwi8PTqnkm8VDOrI1E/FUxHAAYAMM4xbXIcwnPOR07jYU84EtAJ3FvkEgn0V2OT2xNjHHxcP6XWAiVcsfPHjQHj7MA5nbd++2+594qn308cftF7/4RTs+Pmlf/vKX2+1bt9vpyWkcrt596qm2t7sTwOX5xVW7deuw7R8oT2E6QAlMysO29CDTswK8bFfh2alDYv2THmNt5BkXIGZ4W8u71gqGlq0oYhRfXxUmAHAZe69yIEjssQ6su/cje9aR39TtXeyEazTe/bwEvmZBuzzgqLRQGl+FxMdepMBMfYddxsFariXAJR5y1x3Abtp/XSe3BLc4uKdtlz+pR4Y3aLYB2DmiltJDO39dPB/MhCLHKzSf9GuCMOwE46WVe5AF/pPLY43B7Tx+Y32u7dsivFn2f4aY92rler+9FcCl8tbL0092Q9hSsrXCwSHBTAGV0henZ8cBXj6qMHO9qhDQyYnS4kge6vC7/lS8pmkPosNkHZ5kFe4AL8PTUvNfxW9icnnPfGXBoCjkE9W7BdqPuct6vImTZd7XWj1zxMCpIyMGKvd8ukOnXuZgC09ygLFytAKz6MBZYW6RM7iKxWrfpr1N6Ba80rMeUPCpAEzxbmSBKHEXNLCVgOzWTtpecXgm4LJlvlB9JH97TE+pLK3fxv/03/zn0VVN4DP37izy8cSpiAGDg0CW7v3j5GKFCu0r8j2gBIoVOrvMgsEVVrJU5bWkTQsnR8CTcSUnbTAMk8I3/Xr3ruz0wglEnt70CoJTm3TD++lMNDOgb1aeOFMzcNkZ3fNHkJfU0Fhr1IGLvnGxsfYptJyL3t/w3uN0aQqPcOU5Gypr45rnZN4w+1pkDoURYoPC5Rrvoz/bFfuawPM+3/T7vIH3fvs9PAslAGiAYPe+IkSjKlgZOj738z30E6PWjS4MFQA5nhsbbxlTURF3GTbl19C2A2Q83199rmJO7ICA61yBRY6NqtqHUpnnm83WrHgXPDrRpxuz8/qzNnN7GPYAH2G4+a7DwsTcILk25lqkm+h7zZB0eTCvMfVqABK8/7Q1j8npD57BY2mmd3h8bW19jgBJaA/6gt70CjDhxoLzLH1w7x9/Lp6TS6MswRPAwjA8CygMDx5V5q6iDhk6EQE7w+YpI0vhrhcqTtJy0xnGbxgyZ1kxdmczqnvLgMjK5AINt0J5ynNS/xIgzQ0XIQk6xYvxynvs7LwdnRxneFh4qmT72pA7KLu/nylTVGDn9q3DHlp9enLUPvfpZ9q3vvX7cZJ4Unme5DWwu3sQff7Ry3/R3n777bZ1mZ4xEZqzudFOzk4j2f0f/MEftPv37/eclsnzAmgv2p//+ffao4eP2u3bd2pDksnM1X/PrQgQDf3j1QaIDy87LbjcWW6yE4Dw5wBE6blUMNUztTmRPeHekXqWb9Tx9kOm+e++yacPLnNnGofXBChyWu+8CEiiV0LdAWKu9yvnUn0ABNZnzzFIWHWmMsj8kPRZY8ZDJfln5IYCENUhBR6BCSiM4hnwnHsrunep5hew2NcR/mdN4UGXcemlnDOjPmtu3TPRAeVZ9yEH8QhVG3jFZl+zGA48j7xHV+kzY2Id1EYALhXCz2ZR36l/eEvpOrz8uF7jA3DSfQDy6B8PNeM5Q9eOlBy6FwCVdXePzDt37rYXvvL19rkvfb0999kXmgrzOHiSfdtsJ0eP21uv/6i98aPvt3ff/mlsrvd298MDo+fgqxyLIYN6uPMIi1O7Lud9PWa7h3XFPmI9oHUHwTkAIcWIy3w/yHD7B77jOwCOlJkDpPZ1Vh/03Dxk0UZN8qI83gscRxahlxfPqaIQruv1njEFEFlFdPKa9OCVd4b+waPoJeQf68+4Y711ZKRcZFF0VDyY4X4BSPuegAIMcZiWY3F7lWdBW7xqjnYVgmzX+1h9PZlP1tLtnkGzBqhNedLjmvBcUyqV2sgWWODyBJkY9Gsh8xfhijbWFVmizSi8F30PHZWH5IAPtdek6S4HfXxOo7PdNDxpBp34HMIP+s7tEdYgPZvGwZjvF5An83zOcxoVbINIlmsf3wFk1vzgfURs58jxKfdrD+vsU7J4c5NczWdpr5nVfp1PnLaYh9/5XdlWedw76NBp1+cT2kSmCkgMe0LIgvji4qI9VpGR09N2cLgfAJBASoGX6IHMj3nRPvXMp+KgQEVJFOotjzfCeAPwqPyZOvC7c+dOOzg8iHBT5XUWqKO0OHmoJD0sj2Hlt5TdpvoH6cUoe00TBmATIb9xUJ37rHSSoqqIZLyOwas4TaSH7EdV5eoUx1aZViE8xUZqLOjIbWRfh06bVaQtKyBnNJCDmG5nKaxcOdHxypyBzGFbF91b1XIIailDRu7J/J6/QX5jvef8+uPgh2sShKXIYqZdytyaI+ILuQWtdr0QQmE4uo0287tx39AjM7f4fiNpNtd7lgG+B3cZgczvNqzhOGBDHczclTem/rIYVeYpzbyq4alfeTS1pyBkXIBm5L+8PG/HJ0dZwfzhx+3o6GE7On4UkRdnJ0dRJEhRARcXJ+3ySgCmolyUG18RAnI20nxo3x4QfjmPpFdmgJqbSpeQ+SUzL3M5vUQ6JoH+6dmIyso1y2KaegbANAWtIhfv8MON32Ou4y9zsI95Lk9mcKDyYNbHyKUcB5h5GK4ipZGzNvYheaAVXrrVtvZ7wb/nl+30rP5OVZ28cnruJIi5vZ2h4ukdW1XFN7fa+eMHfYyRh/5/+bt/8yoZMv+cYGKTbQpwMCs5IZPckhAT33CQ75roTojUTrLYLA6QcSZyBG3K9etpoJeKYFljDvC4Htu748KbMeENGgtngOg8hrX+zYaWf/b73TBcV2s1n6UwU/5U6MsE0s4K0IWZK+y5v3N/rvWpwiqDj/yUsW50I8DXZm5nbY6hFTdG6A/9lNDonhBTeM3a/M1G9E3P9b4W0QYtpoLJE7cnzanPL6AwhrDuW+uH0wHApY/B3/uzUQ5s1mjfhTGKFWUaISQRdpoAAwCVz3mf4/qd35wmZtqNPpKEoy9W8jpVDOEhV/ZrBiRGK/TpG4G1ub+2ZiVrXEHN885z/Vmu4BmCAyZrz5mVIHPv84nCdoBnyMPBsGo/QLsVL3P6r2uGF1fSk/MGcwZtMD7aZsPuAA/PdCN43jwx72v06zxBW7P3nPrIpnYGvfQZACGNzcy3cnmVidfFE+FFWTQbYItOJgWKlAdOB3rLkJQhLAUZRmHlR1Welji9k1EcFeikSBVCKKW41TYFJqlSd2aXzhCayhkqhSvANMN78r28C5RrKeTDxXnb2dxsB/u7meMsUqcoGfhWFASRIa2QcNZOXkMPH37Udrdb+2t/7a+GYf7o6HGGnceYL9rhwWH7xbu/aK++8ko7eXQcnmDylItCAXu77cOPPmwvvvhie+mll8KYV17p4yMBqVlh8913ftneeuutdnqqsM3MRwi9QNdaVwAZNhYzHa7JLWhOIMAAIeUhlmCeywzRBPSAl1XeoyrBS+CPwir0D69dtQlN4hWEXAV4AITTOJhnBz6hXT+s8O8ciHKZ6rwKX4lmNFbmzkEQZCrX6v70Dk7LLkGUSgkx8W/Kk+FRTfuzvICXmAvmB/7HU5HDA92P56HzO3Pmsh3gUtepfT1LIBMAqIfjut3gdAJdwQspW5ZFi3QN6wP46xtjefIwh+gr8upCH4zJvQaZK35jXTUn5Dalf1zLnOh7vNHzoGBEdei9ADcObOCXnd299vkvfqW98NU/aM89/8VY25RZy3+hC7e22se//aC99drL7Sc//F77+MP3e5EnTl+ifnHtpRO4zMMG5l99ZT6gA9c36CC3B9zeATSHtvBAljzTvCr9BOsOGA5Yi03m+p/nuJ7z8UMj8FT3yizgP6uKJ6AI70B7VHrHZkg6l4fKKB7lskzXoV/gbemAlEm5Ji43uN7nNvubmzzpjsyFVO1KtuhgJvqQW4BIPyIQKTxe3HtpgJcOXEIVXZdK59hBsuvo7gE5Fafz62nPgT908myHbEVxxgQW8JIhUqbL/QqRDFuxSrnG+sQBXYJlXcZGzsz0aI11qP0XcijmvbypfFfmdoTum21kBzni/VT13OlwBo+c1rsty75zAtNnm27WdfBSymWLAMQlyJ1eFI2Cy1nls/Nw87RrCtQOEKLyJFtKO6cNt+vy+e6RNmRLgKSEM5vIcb6b759tvZjDq/S8j7Xx3HITqK5rvUibH5IHDYVHVWtnF2dxYKv2Pvjgg0yXU17WauMT9+6FyAs5H9XXBygtfokc3fLO3t1pe5GTcC/B0NDvKacUei4bCzClp/m5vKxD0sx3ntMzQsxlIymENwBMhdFK50aqjO2MeiNX3lVF3ZRMpvJ4AJdxCMCa8hDzgqvUG9g+QefnpBHK6wtWDfrO9cp5gL5TB1XF6MrRikdm2lojWilBze3wJ825xJsNCIo+DjpO82OZX3jwT5+4mELX9WPfNnLGphdp5d7tRaiK3gsfYly+nwmeKw9L5mSND1yb0m9sWpcn3vY1JWzj8AMqbELfo3V+Y4tVtrnsb9FkpJOI4jMC/zK9RICXOjQTuLmrz+m9mZ6YFWZ+mZ6VAiuPjx6FJ6byZh4d6fXjADO1L9ncFB0kKBlel6G/FE6eACZelnFmoNRiBZLqGv0BIAdYLzqtQkG94I6qnAcQqEga4XqVGzZ4Itc1aaiA5Mpiqgf7wQzUFddX/ssMfCuv4uDP9BTOfJZZAEh8xr1ZOKgA1AIJI2roXM4AF+3kVF6sGSoe+Tgla8MLc7Nt72Qkm/7iwKPsNu3TNv7X//m/7cClJ1ZN0DJPnDJO/rpwHRsZog7MU7FTlp9QFvlavDXo95pSmonTAcg+8VqA6ixtzcL83wq4XDnFvKlPPhfzZs6FwMyk87X99yGBe7B8EtUSwPD58L5hxNzE5E9eu3HaEiogTv3KN3YCWuZn8tz51Z/n9/j4HZjx9cqEy8vTrn6tuaTPgtKNO9ZgMV81x9FW5YiQIg5BM52uufE4v485snw8btxzrYN2/P4k4NLnDyMTI93HgtHqQljfxcahwn/cC86NNfeyYKPhSou58nv6OMNVKE+kWU8MWL/P++o0wFhmo8o/zzx1Ex9BC2s07XM388I8VrymbqJVN5rn9eGz+s9ar9EMbTttukzwseha5QZC0TK/My3fxENcx5zO7Ti/scbc44CHrvPNPu2o33js+HjYXPrGkg1ajKEOIggFP9NmrmID4jlqNwoepMeIwJ0I3+t5r2ojWyDnfKaUydBTMZPDLwvnyKDIzWfmS9ppG9s7XVVLuj58JOPiUTs+OU1j+OwsT1xr4yFQcH97s9052Gv7e/vxjAzDzKq0en98etx2N5XwOw1hgXYKWz8/fdy+/tLX2meffz5Cy5WwensvQ7bUloDKl7/3cvv1r96LMOzHj+SNKXAUD8zW/vCPvt3u3bsbnmyMTRvMs7PLKNTz9tvvBqgZYRUWisYGFCAKueE05ToDmoTmRReAHyN/Y4KUAIcAj/CA7sF7T/0RuAzwqOcCDLmM9E0qh0GAS8g16BagJb05M+x9jZf0HWCM3qtPGgPFWuAPAEDnYdGRrpXHLd5b+n1sNtJTElpHDkfYW/VJ/WPu4A14SFWn9Q+vXTxEXZYyh1SOhx/ph+s05pJ1dpk5gz7R5wiVlndk8hT9RxZ6zkv0nANLalPh8vzGxg3gFjpzne/Apdpyz0m8JtWug4a6X99BY9A2cov1pC10XoQA132sAV7GLmuzOmrqTf2Dtjwv5M7ubvvc57/UvvT1b7bPvPCVtrMn2XwdtHQa1Mbm/V+929549fvtp6+8HJsXX4fkuQQQqNjOfEILCRZsZk75KO5Cca7s8036Rm1rPIR3aq4I3dZcSIaE90ily9B36MQZLPJ1ol3WVnaM6w2upW+sVd6Xnrh6FjaArsfblOciJ+K6jZQ98ATrtgawqh/anEnWoLO4ns/IleVYs1hP9jnTyehV3+k+bfYCvJbXtbxQoiBQejO614/aBOSmfZ4f472ZXDpdzPzs8+c2BXJtze4JftR8V4XZ6EMdxCfUlGG3kV6p/oKO5IUWOfiklyS/M9dgHPZF3sv8F3weZW6H1ymyQ/dn4Yny1gEwKaCDtXYZxxjiHsujD09CF6tgg01Y6qmznq/aedzt2Nlmpa/IZY0XkCeaL2/U5Nd0aHDbN+a751JN8Kx2yeZas0yHBvDLGjAMl5VOC/QffdXljDl1Sj5Ad7QzX6/vBeb5c3AuyjDTzM0KXxI9gA3HWjhdnl/qgE4A5F7IFQr1PZYtdXzcdrd3gq4UOh6HuzoUPj0Lu0gh1ZJBu3t7IZ/isFn0pVDdqsotjyulCvnkJz8Z6XAO9g8D2BSV5x7/sh0dy2bLWggqejccrOTZlV6ZeGjGwbRkd/jEZMURQMwYe7cKBVaNAih4dArY7u1XfY4BsGWbO7JpKWNTWMnYPqf3XKxVeMelV1qAQRVpk2k1Rqh62kEjV2bIJVXT3tKhufT4TuiH7CMyuRRMEcu8pxr0NbyrFzS+8GrOoqBxeBHyNWW420L5voBP84bU2ODFhXxzb8vJw9ttl1nuZR+zJX5Dnjh98js6EhrmENDlCXyz4J8C5aLvFkFPZfOQG0p9onByFRAq8DJC0OO7pB95Vl5dqnhPFVZVyPiGinc+bCfHj9vJyVE7Oztup2dH7fxCaWU0x9wjh4vKmbkp+XwW14ZDRwc88QjOo6mYuyhwI3pKpROel1FEJyuA6zXzTppSWgDgY5J78Tk0XqGQRMjhQBhgP3VI6gA7QczMUavrUxVlSHrqkEzJRWGt5FNAcM2dANAq8FO0rTFJJqQnbBVN+0d/728H7pcEMYgj341iPbOghUjWXrk3ibFOCAoQi+s59ZkY7EYh3q9zD9BuBV4T3r2dzjXrnppOvM5oawrTf1977wYTxj6P57f+eq12uSlIPEuDeIeHy5oguLH9um82cuZ+4HsbT8EduMDBoAdzPb1pbZjDa22vrO1N1/g6hKAswTcLsHk+XEmzZtnPVD5jWPXZNmwJ5KlkxthMJMNX9ee1cJzJi8aNBTeQXXBigCjsBqHh43Bl4BsCxs538Jlfw3fRRuW49I3m2FhmSCDjc1ry9uOCGGMaaxk5c9W2o7rgOJnjuTfRpM+LK5puBJqCdBqe25sVzdzvzt71Zo2+6IvzpK7zDYe3E+O2Tb0rSDah81roGp/3tXGE0LdNHwqXOdEr3jABMlDZ0qoPzvKKvrnsYY3hDaeX2bgl9cZMFxj0Mp6oNkl+Is2b0xKbPfeMijGFCk2lCh1GLhQZkPJ6LN0gTxF5umwGvZ1nMQGdLZc+6vTJYRcbrzoFzBQ9W/EsGX/B/enIkQrwQoWl5IF51R4dH6eRfXwSm7TgzeJ3iQ15EchgDjBQIJYUvnLjKfRCxT/EQwIsY5OWYVR46KSHW8ZsRK6bq4umUPJv/9F3mkAQhYund2RrO9s77WDvsL35s7faX/zo1ej30ePjOMEV+2kzJkPoM599rv3hH367ffjhh1X1ORNyKwT15z9/t73++k9jQy2wk406gEQCnQNkED0QjsT6uYyB5qE7NyS1sQ3P2AhrHrkrZ3lMaK/aoMIqHjyATeofvAeN0mfoHq8z6E+Avv4BMM1gEH32OaBv6pPWXM+4det2rJ3WPkKBqpgHPOiAjR/0qD94JjIv3OObbN4D1NDP4TGahheFa9QGY6I92mdukC14F/ocIIcchJplM/IsxtMEIO9FH2bvSo2d75Az7k02r7XLzKSdITcBuBnTAAjSA4twffe8ZL7dQ85lGfQZ/BPgcnoEQzOA+9c97FIGDdmd8kjP1r2Aexn2n94I+l1h4V/7/e+0z37hq+3w9t3Q3bM9NeufOPhvV+2dN3/aXv/Rn7e33/hJeYeXLbLw4sqNoKcgYN6xGYJ3tiRv5f09QDLoizkBwHUPVLWBTNY6AJZjpzh/O+0hM+B16Im+kdtTn10/Q6caE/OYObDSEkP2sIlkjPpN3wHUU1xt1rvukQstJm1nbjx4n7x5KYcHOD3Gkd4fTs+Aw/BKerwkKKTxRLhseWL6Gum53Y6wA3fk6s6GQlwL+Jo86xi/27B8t2b3zDr+mu0TUQpTsFi4AudGcZFjnSi64tndbVWdzgMVDmbCninPmizItp1FLMw2inYV7lrFb5hvt22kXxlPHGKWHIcnvYARa+S29LVxlv4fdl0WBVuu5/Dane1b14Opp9jwJ9DY5Xt5i3X5fj5VXge8LDvtcsM97hbZBhZDiKK+uqfmIg48e1htUFdcz/w4rbtsX9iYlssU2vOHymaY58H5Onj54iLyVbKXcB0AX8APAhEU5sw/rZcK+Oqf8mHK+/Lhg4ftow8/jLQ9fQxUeb+Qp1nyZuQdjsojG+0swJmNOMCX1+XhrYNMwxKHUQqxVeTLfrtz90575plnw1YTSBnFe05PA0RVFErPPVoeZGeXF+345KxdRr7BzMGv/VjOSYGSonV5bhY4r5Q8su3yXwH+AcYXWJzSoX7WTcpZaMVk684uZzsuVDhL8Kruj7jycl5Oqxn5NHCZPJw5V67E8GAlBU3lEK48hXngDshaIb9FS07bub/zkO0cB9cQjhw2enk0J3hZhx2VFxp68D1z6tn07BsOSOsexdBqvBbpr9G9693hSZoTDH9iA6Ln85BxGRLv9vCQH+WlPsm1qJ4dOUqHDU3EusC6ACsFYpK+RKCyws3DQ7AK/5T8VIj5VVMkGUV6Mr2M1vr45FE7OT1qx0cP2/Hx48idqb8sOqc9heTrSeTQPD9XoU8VAKoq5RVWnQdtCSInQpaHnRHWHjRMRKgWuaqYF4gfvOkZudxJseNIFMZpTVk12GPl3gulUxXoK2dqygz+OBqokPSi1x7GrsPMcCJLnC48KyvE/LzkM3IyUhZoPP/kH/ztTlXXjdMlcLlmuC0EqDHrTDTYbOS5HMJ6EHV81109Od/E63MJnHBtKP7JOEjjqtqaNd+ij8sQ9ScBJc5krkBcIfB+AWKQjNZAwLU5826ST8IFl29kbhjStVOOJcMP4RD3Tx608/hkUPDPjUw3eK+1b2ExKD5//V3j1rXkjPFrZ6Xryjn7ANNkhhhfB5Su93sIsMvuAu6C73f109vCwHZji40a86NrInltzTnPB9CZn+dKxgE3Xw9vOxSHjKE2PJHC4C7vitnYZLOHUo4ZrFAY35jQrzhRr0TT/lz4wBXI9bUZCnKmCTbc3AONq39s9pkjV6yxpsR8TadwbuitKSrvnz/XQRSe74rZ6YNx0P5Q+NgxwwjmWj/1m2nGec838HOffL557/Oj74YnSXpUrdEiG92Z7nw8eCpBK3gz6Rk6JQ8QvmJWwBSh1Wi/kjtrrfRZf30OCrSUhJECl3dl6r/LCH2IsUHsMhQ5VIlQN7UjRafQb/Lh1hFjFflJQ1ZG7FmAjUro/tuPHy5AyqhCW/nNbh0ehoEsHorwpNDkV+F9fnV+Gp4s+pweQXmCGef0RYMJJOT3JyenyXdXZ2GQfP2ll9rzzz8feXASvBPgst329w7ayfFpe/nlV9p7773XdrZ3wzDNfG3KGXncbt+51f7kT/5q9ClOJpXdWrOk3DYXF+3nP3+nvfPOOz23oIx9rRths85f0ImmUrmotPbzYQtyHlofgFt6Ezi/6D30xfVsetXu+XkCQYBYAibI/chmH75x4BKAQ8uP96XWRv+4jucNsCI353jwcR00p82MvtP86Dr1gw2s84DLRadltQNwGTrKjFyAMj1bY3R57XoieTOpWtcAhsKLyFWfe+aH6wF/Me4BsHQdfI5s4RoM+ZjLKMwzvHPncFWew1zONgHj6Zv5SiuTY0omdT4Pr8HKV93lUG2S/Tr6qPYBrUVLWVlcRV7SAxGZxDwDzut3ivu4PNQzfT6GfLtu9/k6PPPsp9tXXvpW+/xXXmp3732iewR0g+gJbyRDRPtv//TH7fW/+F57583XO7jqukeAG+Nm3qAd9I/Gpzk4P8tiP3g7My54AgBGn/FIhpd9LaE9dBI0O9t0yGzXN92OMn0722XoS7zsQlZVlAY6gHY0F9gn8jrVmGPN99JrdraN+D28tLbTcz1lYlaSV7vwA5+pBJ7jYGMuGymLaIRjTRUJSV4j1DpBjS4DZEuVNxQhwm5nwA/DDkheuBSgOG2TZwAAIABJREFUFwBXeSrZgS33u/xx+TvPLbYAa9fVY+19Qpf22uBjzyQgJv5RKKTy6cacRAEadXQjPB/h0U6HFUoc/BaRC5qXai7WSOGreSA792e2T6ElbLdwGohIixHd5bTBnK7Zm8u5y8KyXOes6Ws4/+76L4M5qEa/BOSJ/MiCk4BG+Txkiw5er2QsaNrDhTRGu/BypF8JqFSFc6PbsPuKUMM7j/xw3etpjNF1hPNoyJd4UIUql30C2AbtOM05HftBB85FafoYL2xvtafuPRXA64cffdSOHz/uhwYCL32ez8/O2qMHD6NYmXTuyfFJ03dRob3mIEHxtBcVmZIOHmk36Df9of9l06kwnZ6hYj/KAX7/3v321FP32u07t9vhwUF4Yj4+klfbcTs5Pc+D3fD02mob2xXiurHVTs/lsXnWTk8y12TaEhWOGvO4GX0J780IP09gJXNWVmXqlgVKwtY9gzcS6ZttpZh7O7wA9aAtonwC5Iq86nkoI0A5ba8MIU63kgEypkf7iJ5IWaMCMwmshawUz4t+e8HjblIvAP/BO4mfiOczz21+vmYPFKjU+aLSYcG7S1k1XIlyv+mcWp6w6BYrjoVMha6u83HR+1Twx/nTaXzeTyNn0SepU84zxUDlaixHzOow60tRrhxIApgJZEouCsQkzUGkhynPRzkBjfROWtMsupMeudr/nIRn5vHxo/b46GF7/Ej887idnZ2Ed6bAS+XLvLg8DUcPAZvaMyjSSxE9ymspO1P5N0U/ov8scpV7lKQB2UWZUz/+RK8dyJw9aPtRSjqjpPN5/IX8q2rnvRZMUWjSulLx6aAgAcwIJbciQplXucD28NTMXJldDkaKusT3ukNVYUQb//jv/+kCuEQYZ0fGDtIJZ01JLMlwmTehXz+eNJ0yGcskDjU85qZq2L0fEHclC+d7gC/voxuMc9/7fZOXld+zZsDTYwgfhZGA7dh4rymJea6uzV35K/lzvT+zcvbPi+d1FTaASjeIYG7W3O/F2fam+VozBOZ5ntfgSf3uCjiYaKn06XMXMoCVoSASxe+bKaueNxsuc5+1ydjdUU7IzO8zG5E39d8BMe7z+2evgthYWHVXN/LmtWMtZrDR18oVQleQlRDZN/Mu9NkkhZLjgKDAiNkodmMx+5NJhJeKKD+vKWium+mL71EO3OvPY80AEdjwsDnz33n+vHHgmifRH6CKt6/rAUv03udlfta8Bq4Q53Gx6eIajOaZdpxe2cDTp1COk6xz+cBYNR79WwMsvV9xGloetYM2csMGH2Ag015/huV7imsr9wjji/aoSme5yZKmLwj4ScXHiV89V8rND7fyRDz/MAwiByF5uqrAjpRz5FqSN2VX1qSdSAWo03p5U0bIe3gRZ54uhTMph03kHao+RgiP5HgYY5lsHZrR+AQyaj7wksX4lqLOghyn7ez8tN2/f69961vfDGNF4FfmnUslJ/Dygw8+av/sn/3v7dbh7eg3wKVOWAWOfulLX2zf+MZLsaYRytc22qNHR+F1+dFHH7fXXnut/eY3vwnaULJ7wB3y20G3yCyAQT4jf/wzoMEAADPkE57As2sGywBUNNajo8cdSFDfAoApzxy1j5xSm9w369wB7LjHiACcBAgzrHZUOodHfAOm63Z2MqQNwBTZ4gCQy2Q9NzaSBRZB/z4vs+ej2nTgEkNYrwDEaSxiqA2gxeUfPEfYNvyvtrWmeAYyNy771E/mRf3PtZa3bD4rCqWUzHeeHvOc3owzv7t8YDxqGz3HoZfTkn5TfynWorWFf3x9eD+H3Kot3StAkve6n5B/tUeIO/LK5avmDVmITAdElwxykFBzDeB356n77ctf/2aAlk9/6rncFK6kSXK9Pb/Xwc7jhx+3N1/7Yfvxy/+mffibX187VMYj2enB9Rb9jzWM/Io5HuiK+6BheBWdD3hH3xzkhrYo4AMfwz+sv9uF2CPzjtP7rOtnuogNS4Wluz6hbd0P6Bw8VaFurBXySteLh5G50DrzCN3OaRPcLss5kWdherQnP48cu1nYIL2P5K3iY1P+SNfXvJcNmddXDsCyG5AVAgzIoxmbW4ESG6osq7x45ZXkVWAnYHjNvlK/+OtyKzP9LaOkquxIrKsq5RbAFyBkpFPJkM4oVFTFP9AXMQ/mEBLe7yoocqaCInkgEGskj7myv5FzLvtcttE2/BprqTyo+qHCCmNcFnHC4dlib7I4rNa9S29opzO3qfIxw1Fm2E8JnHXbh9yPKqxGKqb+XYJKXBs0fwNwyfN8rThvx+5MOgYsxfMuQaZITVP592IclbYtwtRLFnjbzq/wR+gwhTFz+GvCam2/Ns9z54HKrSi+uXXndtvc3gzvysuzPBRkPlg/ZMEVnqrhpXcVBXvkkXn0+Cj5WfpZhxE722H/kOfO7RG1pUNHZJofaCqEPKKB9nYrN+ZBAZ56PYi9oQBR5dSTnUrBDwrikQdTqXsCoLyqAj8Kr9+oWh6yQWUa6rBah8YF/udhHdB7llGOg8GyaXs4uoHc8xoZ+BIrQ7q+1KmVgCCAyQSiMtac6uUD+EG/Ju8R5VrVy6PoSuVsJKTXfJfoA7ojaSodA4aXdUYosS7z3gUbIQrRVbUY53PnuyTBAvrrdQYyXVYEnYJlWLq4Nf7K+9KnYs3xy3W1yybe9323bKZL5WHMNFIp87LNzNs4MIdexTjh3Xx45MdMEDPBtwKUA1ROD8nMoznqw2RRHaWj0gFwhnsLZFThP+XKlHemAE2Fmmt/cHZ+Eh6YLf6yknl+Fj9Kt2Q19IvLTMG1s6tCdNsdvMxiP6KVjD6tYMvuRIlzRh4+lp9KZlrIiLaLfA0P0Oh3gqZxQF+8E7KtMOCee9lyTVcWjgRDuy+MRczqe6ilovHiYOAf/b2/deUb4C7MLH6YRZ1fn2S8LYV1nRbF4AcoVfpqUNriRKKyPOJGz2mlPXQNsPACPl0RlaJbI1qIHw8umG1+nZXecOgcJ3Xz/MxK4Enztbw2RwHjufHlzMp7Di/6eVsBAr4hWTV2LBR90be0JMppdXk0cl0ALT3qEH4zkOPt+2/d8OKUqk626W+ElypHSijACvsqDy4/lXch6aDfbCx5Pxy49Pn5Xes4G41uKLFxZGMexpyAy6jKNk6t6IfPp9MzCgKjIJXayE3C712RlGBfgk11El4SF/ABvpg3vTfRiEAe/a3xNPIijVaF3uR66VrWxzdn9Je2HOzqm4YCn1HyvknrG6ji6YUCsQT9s+JzvvFnsrmlXZeF3fgrQUV/nIa4fjaIfX0dqJ1l1rwxgW7YyLtR6LzFddcU/A1pIrw/GCDcO8+7f+/eLPo+1rlArC6z6qCBee2AgVVLzr6n0aXNqYzY9Pioio+XSsqsHGy7CVTGCZ02eSrkIyBJvFNhOgEApX/J46NH7eHDo3Z8fBSelbGximqU2VdtrBSyfbC/F+FMKqSj4joC13SaHZUwz88iHDC8imPTlDI96Fj9qmp7QbO1+WPT5+vv+qZdpQEhI+Wll77enn76kwGsygDXOARCysvyzp2n2p/92T9tH/zmt2Ho6NT04cMH7datw3Z09Kgd3tprf/RHf9SeeeaZLgPllZqelRdR1VPVybUJiNCpyv2ovug9RTAAmRLIy5BvZIoDU32NrWhO0kfyP5tTnsNa6xpoUu/Vd+cJAZf+TMAMPS/bqly9YRwv8ynlaX/lWguPtgSRXXe4rmNjDV1rvgk11Xqpn+O3pX7T7xoT8wVI6/Ic/lEb8Kfewysu45jj7OsAPwht9nn0jSR91LMAIfU7oBOyiRySjJ8+qf3rm6T0gAPkET2ynvOcubyAzwEkdI+DtGF8ltcVcl39AAzU3MurTh4y5JGc5S3ymfl00JE1cbnFxp/5gffoI4AXIdJ426ZXbgKAgM/I2v2DW+2Fr7zYvvz1b7dnnvtseQcMoGNhIz3hQ2zatzbbB++/19788Q/a66/8oB09etg3frm2OWesH+AhdB2evAJEwppPWnfgfQbs3V7Qe6dbrtVcAFZqPfS9R2Uwh76BxYtZ13bAucA6txcARp13UtcNXmIMzoPqKwc6uvf05MgA8QLHKjen09jgq9xku+czwAayzHk9N/i5pskfw8kCr/mQUyFvxiHD+clp3TPsXckk9yr25wb9W2qNzouRk19LmqBhABXlrCEADL6e+Y/712RMrlsCeF4MI5xPsPGrwGLMfemwsKsVLZAOVeU5mV5pkTe58pHRp/CGiwOQ/NNz5eElO9plO2vhY4C+4x7f9FdxB7c5Yjxla0gXKBSd35ETfM5IjetArj9j3m/M+zIdiHL40m1cwKYAHLKqduyviDIpIDPWJdAMXOFKXlQYymxTJ6CyzLE774mjeFIUIKx/3YMo8zGqgvxVVCRWTjjGns/3veLQvxXS7M1VqHvSy4gE8H3UPOfIXwF4slVinRLxNX5KuwpbIb0Hq0BPFQfJ2gLpJZh2zFnIgI8ffNyOVVm89nfoVP9M/+BpPVht5AHXVQCYAiz39rL4z6FyZB4ett29/XZ4eBDvQybJG03235n2K/K4LBAyDi9kZybgGekTTs/bWeSI1bdbwb9ZfSdt1zwQDImUcxJzmgSBLCXVSHqcDR6Y9y9B32bD59t4WNgP4TxadrXTaj5rEIyvI/tm+hPPDO9SirGMfLaDnkSoCZ6XcOljYe18D+fjcBm1dICymGTzPk86y75n+qoEDQePD8eisJHqBk9m53y2RsM+j33enuB4ow6JxnWfZBA0qlc5JGTO4wQxkQHgNTmOwYshw0LnC7TcCW/MyKUPoBxrkR61FP3Mg2odIssLU+Hiel4W59EBuIBLRXSdKlfmaebMlFemwExVLk/vzPx8Ftcdte2d3F9kwR6NL//UXtQEkEd91AYYYGZ404ZXvXlbps9L98CEH1IWJ/geYGbiteUFnuBnpXXtjolOs1lki+Kquf8jfBwxk5qhXQcuh7RMfkn0utDx6XVx7fRhEFIH17vXxtoBdn9GtTOS7YLMDy/Mzp4G03c36D4lJvdX4PzSPwXGjFD9NeQ/FElBznhTOqO6IpyZwqeFMc6K0xUEG3ypqG50TCHYVlZsuVzVee+b92cosusrN6/xXKBn7vPclvfVNyU+tmBoq2TnbSAgUzlm1Snyl7ChY1wotFnoz0aCCz7vB9eJBeRpBY2v3T/PlBv1GGFLJZEKed406vTNQwi8XR8fc+QbkTRMl16hgGEYy9ubuZlU5dNsYwpNmE7p8eijH90osSqX9IsclzetH+vgmxb6iyG1NrdOC7ShZ8zgpF+HEUrfeKVva8qONjG2F3RnYR1zm25s077TeSguchxN4VLzvM4bDwc8ZmOT9fb5JqyL+6Axn2cHb5yf/b2vx8yz7hkDbXfgsgrpxP2WUL/iVlLZVbhoAGMyKM2zafCN+OM8jtFI1hzP3VDeGHlCKmQ682BuRdXuy/bw8XF7/PgoCtoQ4i0Zocrf8uwLQ3BrIzxYpCjlRX1wsB/g3/7uXihpeU5qLyZ+j6Tmqpoa1cTPsuBOgVAymCJhfIBE8lrLKtEZKkTi61Eow43+LldUEVLP3LgKw+LZZ59tX/vaV7NwT3kJqm0V2rl373775S9/1f75P/+XwbMyXHS6GmHfUYHwqj3zzNPtO9/5TihkzdXe7kE7PpFBch6A5Y9+9Bft448/jnuQCxSJ8eIobDgBhZx21HcOHAA9Bp+kIQ5NICuQIfAA9CN5enqa3lF54KQcdloHGU0pnwSchOerKr4vvCHJy+P5hocXMG2qPz4OjcW9cwBrkofGbwBb6rMDuK4f9H0elp33a5DHhKmqH3oGXmDu/ef8ixzIdU8gxkE5Nm/Mha6bDwBmwAY5C6hE3zX/AJEuH5B/mjMZg6w73ou0R79dr7lMSJ4YuZI1h4AU5LiENvSKJ6OuAySdvfzG/aPiJfo9vLxOMxTYq92qH8glaNTtE36nv5qLLsdijkauPsYgz6/nv/jV9sUX/6B9+nNfDPmzVkH8uuW0/g0pJX759puR7/Lnb/w4ilNAR6RSEKCPl6JvCJ1+z04zHydrqzEDzLqO8LlHN9E7+Exzghcsc4JO4PkAqsgEfgfcdh0b8295B0kjAp2I91w305bWlnWG/4MuVdXXUpw4/2gMgOGA+ci0oYfJGViRTwbewQeSvQC2eSAyvGdSjmQ4qoCPAB+1XTxND/v0UhngpR88iL8ZU+gMA9x87eDN3k6+iZQpGbGl3OtLQMllwmyDdv0eG1s2iuXJY+BJrFNFR/Q2ykFBQCq2BbQT+e3YBJY3EYARa0Q+avIbA2BrrZxGZ7Cj6804bB56FdmoPsADHZgKus/qvt12qUMtt7fcnmacM3jpNld4DdXhZOcns4ODTwTGlewEH1pE1m3WHjGqBINsZa+Wtm/+xvOzf+PwjP6e98IztVEHFSjbq3znK244wR5FdUV6m1rjLKwr0hpFfJgnl5dUL8+D5SHPXLaiM+K+yCE+wpNjvgO2G+lnyOfOugdtRfV6nJgEeo9x67FHx4/DLgjbRkXwAMfrUFD0JL5Ffrm+Eo3oXg6jUs9mVWiBmYe3Dtvu/l7bPzhstw5utd19HWDL01Ph7QoFzyrkmZdRaSzy+wyzVr708zgYV+7LOCAXkNQRzAJ+K2cmkUzKzxfOd+HtmPkxM0x4AM5db075GqFhAKIEkJQbVH9Lb8LOy0QblsclbbDWuZ4257XWhKlHH4PfE+gOj1OKCq2ANr2P5okJrft+btaQY/9Q1arrgiW9VYqCnmNyVKaf+bu338fjh+AjR2VxY+HsBvi36042pMbIccCvQ+7LEzNBTHmh5/ugvQJhRdrkbyXnp7gxi9TkoVbQXtmn2Bo6RIn8+ooCqz/WJQ/SMqxc3pUZwZPvlQ9Tnpjplfm4HZ+IlxRu/ihATYWYC6TU9fLAVA7Ny8vT2DfJyzPaq5B1vUaagkhvJ54dlczTI7ocECtX6ijEM6rPJ5mVZ3qBsuXEv4jk7iKgcr4CqOv78IYuB5asVzDyZi5yXLqBwWldR8KNcH3jn/fk/4Jo4+BvSD+IjOvSuMoTTTwETW6venXlFCyBmK6h7XRi0f9OzV7drYwo897sjIYwwCixcXUlbcAgStWZd56XmWH9c1e8q6CqBGaGY3CCGu9XlMo1RVQngN4vV+prfeqGD6eIlZfH124p/K6D2d0IM08d/877wJynUsvTlTi5KsAvPA2soy6oHLz0/vnazwp39dnaeEq4CM34dwTmfS7YLPh6Lmk++YJcQ/O6zwKeuWE8AwxYGrLpuZJKUcp5rjBIO7Py8jVxel0aV0NAh8Gdx/H9xM2NMdp3IxODYmEcWnED7xPXznM606TT+UyL9Effk4uRa9jYMO4ZFPW+zO8BEXxuvL8z2HqNF0vOqF0Mcgf19f3SgB0FLuivGwJOO7OsWQOIZ5D3JoAUGmZjqr7qXm9zwctWXb5r6gKcdR2bNGVtok2MK050w3iPXGVZRCe8Hja38sDiPPWIZMLx6Vl7+PhR5EfSlwLRRfgRtiYvmI3W9mTM7qvgjfIh7YRXZeRG2s0CNRdnp0o41lTCRwBlHFT0ohEZPhgySLnPystGz/YN+7xx1DjZgDJ/Y7618HkyKqNm/2Cvvfjii+1zn/vMotBObFiuttq9e/fav/gX/yo8J0VzAlwfPPgowFd5bMqbVEV6vvCFL7RHjx62zU15TLb26OHjtrm53d5///32xhtvdDAQT8sBHoxCFawDtOSgBZtOgUS+0ezeCFaECgAOQEXtAMqobSUHVx8FPAHWYojpWjYYulb3DW8y6YLzRQ7ODGUZBThSXI88Yfm8vIYxAOLnfUutN8uamW8BJ5lH1pm2eRbPBQRFViMjuF7XqS2F6fjGXs/lcMRpDUCJtfLDCp4F/elacovqOoBq5A3zlraZgMecW8Ay+jrLbNYFMBiAj764XMpw9HHgBO0kUJ3FGQAvXY7MepJ1cDmFhykyCXBW1zB36B6XX9DCmi7SYYW+z/7txGb2/tOfal9VMZ4XvtK2dlQZ/gkloZ9k2NlvMY6ry/b2z37SfvLyd9u7b/2027enp/KQyBD1Xpim7tX8AZoHiH520umGeUfGMg9dvhaxw5cOSqt55zt9Zq5nWef5T50OaQ+ecDvY7a6ggfI+wqkgPY3yEMQPSVhjrd/uToIs8z/JEQf89CzA7Bmwdx00ACvPg5i2FDpOB0p52KKDogQPJYM0NvhJQgReynlLmsZjDFoGXFXf5M0f3mUBhow0EchKQEDX9bHxLVvrmr7OHWNMDTIM2ye+3PQiHzmD7Bl4FmvB/gveDC+n8oTr/cELir1fBz2zSmz8C9Mw51b3u9ep65p5v8T6SiYlaDQK7DhtwfccJC1oVqBzeBleT/XkcsbnaM0uTq+e9XRRaS+kp6V7eHmb6TGb9B4OJyvAJdeX/8vkiLD0iAz6qwMit/n8/WLdazIDaFYf0kRKQO4qU6W4Pe28NdMRdJIOvBUZg1cZUQU6XDAAP+a6Ss2s2e0d6K32Ipw4YkjLT7HmWOHnUSSocmLKi1KHGuiTeC09T/Vz7Hu388WD5M7U9wIag+eaDiN24zB7Zz/lrgol7h3sZRqhgyzMGLKhcr4mbVL1ON2lwzaVx+apPPESxEzwuaJJqWgjUBreKGyE6srhdZscGqGw2X8D2WzOUw4UWBmkQuj4OETRNRzAxBWkvguP/VFsLFmZ0F8c0hAryMgELwMw07OjUE2GwnecxxyQfN/U+do8kp+0bwl66fuJ9LaZebTLrjo4So/A4SA08wj96cB4NDvanvuYsmKZ9oyq19lWUfgKYMy6ZFj5WThXnJ4pv77otiKHqlhpPxWIoqCqGyEPw+yNDvjHYd5O0One3kGkRZKNH5W5KydlFgASsCmAU6nu1EJ6Y2ZBH/1l/mfl1ld4+dHxowAjtScRtqQ8mXhlnp8fhffmycmjADWjuKgA8vCYlN6SjM0DtaheXpFnCXBnvYPMs1q6KWxzcnnWIUfdq7blNZyh8BSqKp5SJNlZevky1njf0wdKVyR+uPG//cO/c7UOWtRCTkU5IPyiAztNAumz8ITuKZgd7LHySQf93yzsFkDBBDK60O3B+HXN4rf+AAcuu64dIKuDdVogjAJjIDZkKMM1JUyf6YMrhGW/lvOzUCL1IVHuBIoSwR/Jfp3p5nb92dwzAxyMwb/3vmPoR3VfA1UxQtYUE23yzBmc8Y1i5tdJQ0UKxY1dclV6HiUfexdIFjLtczCPKUR0eSuu0VgU4yB540RDa225cYqh5htPgCzfROSGUUC9wNjrgP4MOPkaYij3OerV0sXM6SXAPwcaZjroBrAlIGcDujZ/vqGMZxDi6yekprh8/dcMQ9bBr/O+O03P9MrGAyCCNrxNfyaeFMwdvDtv5Fkr75O3rffcS/sOzKShMApdrPHQbLj7pp/n+zyoDQcKGHPnSfPWYvzOa379gq/MQ4n5XJtnNgz0e+brbkCUgRW/Wwiay+3IwcSJm3nkRFW6je34TSClFLKU9MXZefvoofIiqtJe5tGSHNApm+REhLgq6XQmhMqTwtCsrR3u7UZydhXZ4YgrE4Zn3padyF15HtXB5dkZFfcqXAcAgCrjbiRpHtwDjjWDtpx3nTZC1wX4Vl4J7bL93u8921566cXuXZgVreVdedQ+9czvtZ///O32gx+8XCBUgncHB3uRp0ah45/73Gfbt7/97QrRFSCa1TQ3NZeXV5Hr8t133+0efeqjg1red+837+k/G29ymSXN6oAnPU9dpur9vPmmiA3fs5GFNvS9eHQGopb8OcLk0qPJ80SmbwfPBuQDEHQvQmg9i3GMcEae5TJQ/aPPDhgw5gFKj1Q3XO9yAnpS/xxEzY15gq8ue3xefA14LhsyfdaaAKYgn3iOt8NYZt1JJIOeD3DpXqrMKePi2YBgeOLqd5+77PfSGuHZAF3yuHSvVGgA/nI6ZK6ZS30GFNZTsL8AbOkXAFYkxg+5shdeyHv7BxEqqNeDw1vxfv/wMN4fHNyK6ySDDm7frTDCUYRkOap/90+R2/b4qL35k8x3+cGvf1k8lBsVzROHbcwrdKDX0GdRHXRE4MDbvAL6oD98I+dtelizvofHb9LL6J3YyE854JEDs/yYZSRtQK8CIvTc27fvxIZfnm6MTZu3NeBSzyffqfeZvLl6Bh5+Lp/o96yb5emefKMqxgr3TuCSvjIG8SuyXpZ4htINsAA6ZGyZh05yN/lL0ITrk66Tw6TKzavLmnh+Bpx2u3jWwS6DCcOMMWtTLXPE7bIedpMhjfzjXbfv6zff59BmlzN4/BkLxHiu5FBhXoFlN2EXB39LF1VkCuPlVTn0WLME29IGQj/7eJk/1ifBL3lQKzVDhi67fcN7bEKes+Bi2QYGNLmnq54NcMncxCbaKjJHWwF8VvEeABArEur0Vy6Si31PhiaPfWrOK1Wvh1earxf7Qh+L832MlR1HhXVnu+uFjOAVdMBi/1hgF2kBBBwpF+RCzvQCiwVm21osaJhq7XXYKK/kyInYWhRUlDthOmKMKBjpdMkNgEx0j+YAOmPtsTfUN4Gb5FlWiK7+ZbGdqhiu3Jn7++F9KfmyL71w6yC/292LQ+woaKKQ8NBxAm2q+CvgX4TCV/qEcx04qe3KjUkNhkyOlFWWVeEdt7wC1Hpm2vi89EKFJ8JbrwM66lceRmfai8qJGqcRHJAAdiLr8MYentjDXl96BafYKM+6QubgOedj5tztH987dnmzgl/w2yybg1aSeEvnKEEiaT1GqrTco6R9Pbx/E/jtsmV6LkBxTH+FyfueBflSjw+bJj1lyUPZIfiFCEkPSK5Lr0itg5wWoMcIF6+Dnbi2XPH0u1ISKO8rB3iSB2GPHNyK9E87AWDu5Ta8DqDjoCCu2440V5GzObzRK3emwMeAxPkbYKYiuQRqKpRc7yOcPELO5ampHJqP2/EpiNrLAAAgAElEQVSxcmqqyNWjCPsmd+XmtlJ6KVoux5iiv2oaBPCY6RfEMwm2DsA1APdIeyMHksznubOz0bZ3N9v2jg4tyqsyPJ+tAK8OpyqaISGPzawq7gvmxm75T/Zw6jkK2++blUIKta4iUzktoJtc+5lwghlKuN6UFL0/F7h7YKa9TWeaicqugZZB7JUrxb0a/T43amKOqMhnY0BAL543nY6uMvbC6kexjJPVhRKZG6/PN67hdELblZ+104VHGTq9j3XSOM/D2lo73aBMMhFyhRnWPLmicaOWuVN+j7mP3vasnPt9k0ew09UaLagdrXnYLSsel0tjY3kao42RTv588+Ybbzeg4tkRXrHM7ep04OBTsGUZeeT5C8VgIX5u7Pq9KcyX4CgbduY6xl0bT+ZuYQzbYve5pjzKpAj6OhcwBlDiymOeW1/Lma4cHOC6m4A27k0BlzlmImnyDZsF30AwB2u8wBzOtOn0xP3uDcB9AAFsahg/v7NJc+XqcwSw4ffPG3nG7nRGn6AHtQ9oAE359TOdrPEL9DE2crmB5YS0y8FS7moDsEM8QhJzXZcbzst2qXyDl1nZ+fyyqhAr7PuxcrYo/9x2Oy2gKbzwZMCcJwCZ/HrVdre2whtRp40ypG7dPmx3bt9ujx8/ihwtSX8JbOYaX0aYkhrzkFaNT3M0z5PLN4AV51fmyunH5UX2NY0ZnbxK8Svn0re//c3wrnz4UF6TuVk5PLgV83J6etFefvmH7Ze/+FXkopEhopw1G5uZc1NGmoDLz3zmM5HjMQE6hSor1H27ffDBBwFeKmH+nTt3wvuSSszqBwAf9MX6Q4esHfNBLsLkm5EbEdnh9AtAp3sBLuENPU9zqPXmNwEO6hvA0wjbDD+P8tZ0b4yhC5Mvc800LkAt5By5I/GazHXL/HwAPH7g4ACeg47IC1Ig+HjhP75LcDUNbfjO+0Vb8rJjfh2M83BpZKfu4Rq+0yvh+cydryPX6T48WOH5BP7Sk8LBJvrMXCKfXJcgC5HvzBnyIYtGDb0Fr+iZMrz1vPfeey+8YJBTc4g4n0mED/0E3QZDtrYbxX722s6eAMnDABwFQgqAFCi5fyhD/3bbC7BSNLYfGwBdF4VRrKhY6uXKHhZOHwmYRFXLlbC4G8yu3/m1ZIHG8PCj37Y3Xvl++8mPvtcefPTb8n4YSf598wcQC7Cpw9WlfMn7RAPwo+YVmgfwZO2hP63H8GxOWnVAuG9Oy4tX98MT0ABV3mebAf6jDfgB2QA9oR9Ix+C06PxH39F9oh33LIbGZ49uaNL77XOX0WEpN2J+N9NzM2UCcV04FwwvS3m9jEPFPDjGtEt5n2vk4J88LgWoAUwT6qrr8IbveqV788iHJfOque3QbbEV+5jxXQq0qLyZ9Kd7SVVOzQ66GeWG478d1Pa1Nds4GdxAle7wIa/inE+3q+b1c0ZxO489IfSL3Mt55PB47BO5d9jICp1VAZplflC3h9wGhj66DVUhiikXh08l9E47eAlWwe8OVKQYIU+cYkwKYFLeulorbLJsM4t08F3KzSqe0sHl8m6a0jshCANQMYcWxsLz/FW/nVbBK7fxzG+o77fW7O/ZTsy51EHSOFzkeW5jA5BmGHLlBh2Ga+rK8joMXpQsU+7hsiGZf/FPgO4BGCd/YUvoMOzRI4XCniXd67A88lZmzkzsHvHfrdt3uvc0vM/heC/UFScJGwEGqXDi4a2D8Mbc2tiOYkSRpkAecBX1I8wwPKqlW8vzONOb6fkqNAR4k7Zed9opb3Q7V7Do08qZqMPZnks4nb7S0zBfLy7kGZfth3fb9lbb3dnNua4DF3gQj0E8/rpcqfUg8hW7N50gE4dREcwAUz36M/ZYS2eqBBsLsM0KHR3+CR6qvrrDmtvZ9Mntmb6nNu9RgdxuozitJ31XMT1yM1qx0ZkvOt1apzzHJ5E9477KxdlBogFkZlVwMC/qk5SNUV7hmv8AtgPATOcM8VF6k591utaeQZ6bai9SG9y+G/Q75ER5v8a8ZtGl9OBNu0D0oGJXSnegQ7lMISdgUPn/0yMTD029BngpL9Gzo6a0NJE7Ux6Y8ap92eMm2zW/e9gu21kCl5uXbWPrqu3tb7WdPfFGAumKXDs5uWinJ9qnCMzM0PIEP6WjZFekOlFdgZ1dgZdZ3CfB+QJGCzOKY42YXsLkK8clwhy5mYZi+YcVDuKbtDVr7bqxJ0U+gUKWY8WFqBtt9NFfTd7F225XcnLh3nL0u8bqQn1yClgCVgrPCHDoZo9IBHM3NlY9Pcfs+JzFPV1QLGfQmTYF9nBdXptrb9fn3d9jEI61HaeioydeNOnmkzjvw5pRz3ykJzmpANa9RGcBRf86PRQRzvTmc44R7EZI78OUb8PX38cR81Mh0PP8u6F7kzEwK3S17RvNhTLntHoC/jBeukG8sRVKUWHfvndyA3bwwggr1u++sfa5cqMJYw9DbqaNmxQJAgYjjuvgWwwE3wixfv58+k4/uGY2clP4ZoghRkYkkQ+hllX7KJKyWF/xfoX4+jz5OBnDTF8zDege5yFvj/mWYnVgS9ewEVwYcdUWdDUr0HneGT805Qbl3K+ZNpgvABT6A3DltO1zN6/XLD+gmdiIEuSCJ2V409fpJyHmW6q8nae8MjRlYGpzcOupT7STi4v28ccPwriT4j47v4xE85vbO7kBLO+DyKtYhoryvtyJ03CF92Q+VwGSyhunvslTJ/MwKol+/iMfWYylwlGcZpkj5tnlCTS5MPaNf/U9QBjr3uc2sFJ5CaaXjowGGQy3b99qf/2v/0dRBVz8LcNCSn5vbz+qD775s7fbD3/4o0j+LaBTOWpUWGh3byfeP/fcc+2b3/xm3JcAgugvE2eLDhUu/s4774SB7nRJrjFfYzYGvs6+xkv5NiWar1yK3CtD3T01aQe6VV8EpBIaK6AAkGWms5z3BJ/xoiJUfMh4gUEKkclK7fA0ALSvXcqmncUhE/zGdcivWVd4O7MnN/OnVz1XfQXARC7MclnGn8s83jvIiNzgUAj+1fMBnpCLztN8B+jlsgPejLygeJ6Utx9r5bLW5ZM/A/k+z3sPETKvLsbBmqtNCga5bCdU++DWrTDSlTJCr3fuPhV9DS/Jg1sBRqrowrbAyspNFl7LcfJYK+e78fquRzlYzuelrK8D9bJb1uwbtxv+n7zX2AWs/PqX70TI+Bs//mF79PCjDmJjz/BsaE20rX/aJzOfsz53mndQm00fNKZXaEptilZ1wKE1WdOPAP0AgPAYXiPQv7fvMsV5DBryg16Nhw0o8lNtiV7I96rfOUCBl5iH0C1l90gWBhBCyOlU5Zr5Ze22ItXGCI2WfBYdhZd+hWkPfZ/fKdw2w+FGUR2ugYfCrgmQJj2gduJwaoRQIytIDeCyYLSVlayzL0nEFAliDZ0/ff5PHUyqqroUj2hhF1UE16QL41DdsKWuJyxiIjoyAZdBN/rvanizQycuO32e6Lt7ZCaAlMWnBD4FG1uUBnpV1+mQJOmIHMg55wC2tM9YoZu5P/RTD7uUB245o8QhIQVlav6xV3uYrPaJhBx2ADHtjTXg0nkBMMRtDS/kUkPvwPVsry34jUoXBXvBf7QNPwi4XMo8c4oxx5qhX0exo7Xnp5i/Hj3m9Mx89wOEnu9xpIiL55X3mw6gsVmygE2GhbtsiqdWyoawaaT/T07CtoiD8MqJjIcmYeUEsEb6oL29BYA5g7U9rcXFRXiAKi/mLR2IyfY8PIj3yn0bMqoiRzQf8hzNQmo5M/LQJPyXwrKxb7mS12f+RgRqht5SdKZCtAO4LCAgQMsEPjOU+jLyx4tOE2hLGZXFLRVmnPllZTML7ElvP2ozG7g4OewkP9f/K7w58xfmd+xJczubh8wZdp6evF4Xw/kLb2L3+tbtFXl+bS/nvCr6gf947cWdSh7PdOLyETkK6DvnKHZ+yvyeKa1iSFGWwnAT7JusSLWcDws1HzycDhchvxUcZgAbHtro0/GahYi1L0rP4Mr3v53poXIOcq/D/iXnSPYwCRuSbjIqU3mhdyLPKyHX4hs5fWREwRLEvGp6toB3pbI5Tm/Mc+XIFH+dRs7+s7OjdnTysD0+fhB/5xeP2+7+Ztst8FK5NDMcXXk/lYKrBXgpORtFfoIUFUGXIeMUCuqHgdJ5ysfZQ8rxuKyDZg3vH/+DPx0m3jU38qQuCAEFNL+6sYegK1rul8Y1tXAOOtxkKGZlrSSaZJiqMGTemNEv8/YBOOtCup7uhEyHRj8rgWhUSFueGjrRLhUN/VoKb28boYww6ERrYKcrE59TcyS95n3o181Khd9mwyb7MoDEEDkmtLydeT3mOVisPetZJzQIHKcXH7f3z5V5B65Lic3X+dzz3vupZ/gJuwPh8xwjUKNfQaQjJMP7tGYcOs3oWgwDjOAOQMqLy6rMhlFUCeARvgilPEEqGixjrRtKk0fyGu36fGAYu+cCHg701zdA3Dvzt9ND0k6GQ9Avfbdu0CzDXdaMRdaKfqgPAL4YET3sq4BLhZRpo4ISW+t39EfGznn2k3ZZf9bd58bn09eesflGiPYcnFCbbMZmb5FZ4ekz4+O59HOWn6wV88embO4PfZ5f1cdOZ5U7CkBjjR98/SMkxqou+1wzVoDLPn8GGHQeSceW6IdOxqM4x/ZOO7/abMdK0l5hHoSFqTCB/BWCH5QcfVuFEZTfJUOG9vf22t1bhxl0c5W0IP5VBb3tLYUeK6w7i/Mw1772Z8cn1wwgp8GZnvVZfXPvPNbF55s5mGWO+CWNg8yHJCW+v78TXpPyujw+PgnvscePjttTTz0VhuWjh8fte9/7Qfv1r99rB4f7YSzI6FS+GW2u1V9VGJfXZYZcqn+77fQkT20/+vDD9uZbb7Vf/epXESILTeZme4AfwwC9frg06xDNQ3qIjI2+2vPQTLyw8MRjzpgvXY9nFMaWvtN12kggowYPVZqUkjNUYGbes+pt5i8FSKA95zP4Ux6X3eg1gB2QH08oB/kdVGG8yHnO1vmsfjNmAEa84ZADej5FP6AVgCaNC+86zYf+MSfIG9ol3JrxQrfI0AQFE9ClEMDg+ZS1RAykF8XgFzxW0CPB76pmbePTWpP3j/ki5QuFU/Amg5YAakSz6Wmc4xNg/9Xf/3b7ykvfak/d/2SAlPQ/NjZrno8OSFZI23xAnnMCIGmH8L/joJn+/n/xGoduGxvt3Tdfb6/+4F+3t376FyMdkG2O1HeXXwHwl3eNyxqnT7dVXKegB3w8eLRyeIBH5Jps8/vR224D8Z3uxRvSdVfKjpFyCLDK74M/nJfR1fCAXh1ARRfPoAM84ON1m6F/fzX6lHPX4rCIOfXQv/DWv1Ko+v7Cm3I8g8JhywKKkttkIUI9AsbomfCQ21Ks/d5Ohj3zx3yIhpLnPDRx5GY8r7yDobPTQaX/UyqWnPfNpjRQ2kHSnx66au0GjxaA1O1cPxgoXlKMi/6b+zrbyr4m0GteA4gzcsr2w1/1NTbleaCv/kYeuUoxle1YDkrGp409AKQKHWXp+G5zuE2jvNpUs+2h+6loar2zX+H5V+lGkN86DHU6yM1yhbVWv6DvYV9UBFrJNsYAuIPMy0PPTJHRn2cHpy4j/Bndw9bab7vpBID+pD3ovYPbNRjnWbdBuX9tfwqNOj0PflpGgiXAX9F4USU9gWrocQFad+/Ekd+VOZJeCR1ehXxYV30mrBy7Q7ZhPaY/G5mC/tYrcoi0Gro/ooUE/l1dRn5MFfo5vH3Ybt+6E4fRykOuYisRERT2akWDlNeibCcd0kdxn4j8yJyAAWzqNdY4rYoAsbt3YgGXVY25V2RW/s1eSKkKbhWOmNFnFLuSXSIAKD30Yt0yhW9iKgXAFRx0LfIwvERj96fG5zyseFgO4DLWpfhMd0SahTrM8b1j5eUoUqU2iunsydEDukO3XAMyC+TGGxPAetaLgzbJJVoVs0vn+p5tALUJZgYkyGFKTSC4VLBND9Evj9mS1XmwnuBl5iBN2kjgMoF56FbyPeRuRXPm62Wk1JJzR4mlkrUpv9GNaRNv90P0TEWVGJoK3kQh1MjbmjIrvYfTjh7vFfKtA8HIulph5pniSMV8MrRce/GsrH5yehy5M0/OHrXT88cBYF5cHrXLq+N2cXlcKQyyvSgstZmelhFaLow//nRAkRGTKjDMoXYCzHUKUB6rcYBLtfJ/8g//tOe4dALJWUoCZ0Fd4M/XdmPRwE83KFkgDxcfG8vaChfAFicTBo5wAoO7fg4zq9LGgkwADwaAE8VCuK8Ad2LLDEUceWmckF3ZdmqzN/F7V+bLOfPrn6TQc36f7G3pY13rR8yLkPZJybF2fR2mMIQ1QGNxD0ByP1kYxgrKzY2Xm/o298OVaMhSy9u4FCQ3t4gh6P2YaWKmhWjbgMs1WnG6R6ExTwhPnunG1LwhjfCDnd30FAwAYOSr0nNnw2Q2HGaacSMB5SsBqesQXrTrxj1z4hsIB0lv4vMLJZ++zJw2bNAZ9ywTZjBuGGwjlNABI/qZVZurultUeh/gKIasr9EqiBqHD3nVvF7M2QxcznPL+gJWYKz6eJlHFAdgDDJirZ+Afsgmv5Y+qB2u89+hB5+TWab4Z3LhYdzqfgcufczettoY4XDLHLesc/SxQkPjmXVy6rSj9mVYiZfxRIvqy22jffjgUVQLD1AFgEEGXlSMu+wFZm7dutMODg/DUynz7aqY1kbkjtRppIwx5XbJk700APDs8Q0s6356lIDLUIwjH9bcd9Zcc8G8ra0Lm2K8njA4Yn4jP502oDJQVYk5E15/+tPPBXj58OGj8pi8bHfD80nxFFvt1Vdfaz/72U97Umzdq7AMgaDKmfPZz362ffOb36r8lecRJn58rBPSBGbfffeX7ZVXXgnjID23KIiRp8RZEr42g6SkKO8jX+O+WU0Lt4e4uCcXvCSPB2Sw2sCDMHRReVJwogzva2Mh8EQAq9ZLn3WfPE3zkDINtQToRiGN5Otst29wK2yW4j8O3J+cCMBLg87lbNBo0Q19coBEv89g57BXRug9IJ0Dl3iruWeh2lI4zkxPeJ4CdArMznVIeiann96Lh27duhUeh5pz9UdjPj3NSuR6bi8mUnOvMeGVqjVKwDCLLzG/yDPWDTnvh15c4weEeMioHxwsufGsNWVO4REZ2IBcWpfnPvt8AJeffv4L7e69T4Qhfe0Autsqa2Dk8HxwGfj/x/eSeSoU9tbrr7RXf/Av26/e/XmGGpYXnwP+0Kb4g/QXDgQwPuS18yUgN2C422XQJjlGZ3tG7WIf+MEHegtd53odOvLnoC+RpcgC9DLyxe0oQFR403Ul9DrbDhwu0Vf6jrxRGw5eho20lYCH20vyLGHOAS4XeldxBmUz+th9XuCR1N0ZEgfWxzjhqbARC6zxPIqicKUKyWclOBCwQQ8bnfNfjv3CWdloXBu6r3yjCGdFH3YbpoBQDgrigKvyFSZwOQ6C0+NyAGAx9snjEh2CrQKduuxc2knSi7lfSjDnvJ2ejFBf9Lrb1ByIapxRRIUDLG3SZS+U59Rl5Ne8LM+zzI+d/cg5TacXAUXaQ2aUU+ZSy71B6IB4WxWNazCdZwrMyLnMjXb4zsVGcHkoyD2AU+NzhlG6TR88KE+octgJ14GVnPLOb9gwfAefRRs74+DOrxvXDMeJ2R7EuTKK8XTws/J5LsDXAtA4WOqno8N71osb9eck4Q0grq/PdScI7KpYwQKx3Z7vNFbr1Pnm6qo9UrXyY4XDZt7BuLboF9c5t3kUIaS2o4CPQMnKp06xnYC8Lq+iAKTs1Pv37rb7954KIFNzhQ7NfMtZFC+rkeNRlyhGeomehXddYpdEqlK7KLMh5txXBXp5X1Y4tg4NYs8sWiblycVZ985kQ5QYClFrGVqcIbklISYv2qTp7ENl9e28D4+X+d9pcwGIS2YV/eKdy5wgC7tMq/XMSt5yXFgezMy0DY27jeb6JPpegBj6QPLPeazLoDoghcc7r5dXI/NA5Ebc5zPRxwgwvOTl1IPS8X4AQf7ROvQqYC77Zw5msSYb7fziqp2e5f4Ynh2vuf8Z+906aAkQM+1eYWSpYzJyqvzk671ARKWZ2crw8nrFjhPYKBAzK5inA4SKNYnGZY8KvJRdG38BbB4HgHl2rr9H8afP+lM7ai/Ax14RPdsXiC+ANUB/lVGtIjzwGzya3r7hcfm3cuqn0+0UEsvvIaD5NQkpIX+8x9YMx54/gIU3T8CuEMGTygWZCkYIGs64yIWIYUT/1wT83Jf52jwd2IiNsStVH6e/789AcJfXAte4cTU/a+4ffRvt4+F6fQa9rf4rJymW3JkxzOvEOq/Nla9/3IdbM6ZXzY0LrW78WMVoH48LGP+efl3rT+S5zhX2a9bWz39fe4/h5PM9r20YG/JoQtGtVHlOwTPCYDGkaMt/5+QuPFes0lYIji0VBbl+eupz5Ou2Jqz5HcHvn/HMmQ0ThDUbfQznawaKre+1+VY1shXjmb670nDamsfAuka/Kwwi5UXlqJyKLnXDqp7N5zUFFN8JWJXn3pR/FFqY75vpl/n0kyyfC+7XGF1ZeLt+veYFoIL1QdkyNw5+OuAz07Q++3z4c2beZTPHmtMPNywc0HaDTePSsxygUPs+xgVwWZ6Vs8xRKIuMEDzzBJ7IQNsRUBVgykkYF7s7e6GsI4xAIFvkatuJCuNXkf8lEqR0ha7TPv3DmGQzrzF0g5QDJA/zqGI86IuYi9JDbJihE+Q3AJhvtvltbHLHQddifaKSY4b8JWCl6ntZcOcv/aU/CkM41/4qQmB3tvfazvZ++9Wv3m8vv/y99psPfhMemrpfiatTt14EwPfHf/zH7bnnPl2enMqxlN6LR0cn7fjotP3kJz+NYj8KBc2qgwIeTwvwleE1jBroCjk202/KGsmukfjc50PPdfAAoMppEn4BPATQEoCm8C09Q/SBl4PmC1mh9iKUs2RzhrbmZwfFBvCnitBJw/rL0NMEA/Vc/fNqxFRPhnbg1wRMc8M3yxOXv248C1imOAffJ8/lRoYiQfCbftN4KCDAc/S9QG9dR8J25ISALH3PWDItQG744XPCszVWvfeDDD1Dc65Xl2PoNegbIEzPJVzX5V/KcBm9SRfidT84QJbxbOZVxjShvdoUvfbmO+3d937b2tZue/6FL7SXXnqpffVrL7YvfelL7f79+9eNoH+Pvwk7c3urHT9+2N549Qftxz/41+23v3mve9tqHjWHpHrQmkZYfOW4RH4P3S2ZdxZyZJbxyDl4DhnnoKTbXwBD/gymGvnP9awl3puiBdEldAIdwAMA53gL+yGv0x1go+s+DiOUFxiZ4rrG6cvH6vLCDxf0vYBL/UOGhwy7yIPfAR4nAMVcK9KS57qsZG60MdS/oY+yIBybdgdYZrmFrNO9OqgLgCequQ651+ekV27N1XE5q1BxqrYHzkLOb8t9To7LzkaVWktjTZ1YYGTHTbOAXoyjKq47XaiEtXJczvsa5mqNXf23TAOSoBj6l/klLFz53qR/HPCI9worVw7cGl+3UWofoegbbbB3t7dT1wOK1Cay9yMKZ6YXEM/QeHWYnvQp0FMhj+XtmgvWCw5pq52YdgGjcTh4PVf/mLdlxB7AZaevrN27sPdib9G9OBN6uLZnqwewFujpU3M6mEF8Dk7WeCvor/Jp9n1KUl0cGAOo4bWfoFuCt70ieVWmhv6h4+Cbmrd0kBpgVR8XuTyncfmeaUF3k4c3smymK/EfnpjoVc1DHOpEaGvm5NY/7Ff1HxnJHIaOq/1hFhlKz/A7d2+127dvt8NDFYXbDZk/Ds0FtqfHZe4Ts/gkBWt7NfPJE7Og9sBZKlFBgo8bCgevIpkRTt7a+WUWPEovzgQIIo1SYCq5B80CQiP9VnoEZiquvkbwUTm+9TjqiandEdvXxtMzJS5aHskczKr/EUZNnsbyOKTOSWFAThv0bV5TnosMEO2yTmHjRi7S8mCufThy1/c22W4V/IlxLgH0heyrD4w/ccbcw3g/Ujbk4QD7XezCbKLyOlohoBRRhYVsbsfBCgc84psAeGM85yGnsPMykq3WvYezeyq5jNxKYDL/dLyVa1u5M8vzd3hiVuEfFQCK3PKS14WLADK3jQQuA7wsEPP8KMLMz86P2rkAzMuj9Mi8PI735+ePw6c3vTsVPSYHr0z7JfkhGtX+KDwyw7ElDwuCjP7R3//vwAIX5Bj5EwKwGUCSGwxL2h35LBE6a0I1Uf96MCXiO9V7foFeFqiyKHTJFW8c3HJBuKY8Z+W+SngyZgq4nK8PAiwjna5irDuz6D6YBaairblfPjcwz2CiAVxem0tbKRcWbgg4Y7sB6G3N7/O6wWx6DCCz929+7+Nwxedz7EYeczQLH67vlaQmwfgkBT1dugCe57X2+Yi1iTwhY5PrAszXDgWIAMWg7O0jwHADL0XsihPgcqaZeWz00cEkB0SuC9kUiL7RxBMGINXHwntfg5kG53mTcxzGiSsmX09o0Pu6oN9u1IhPMpH2TX3hewf1QvlYRU94bKGo5Gpem30HtHQNG3Xvp88L7YR8MRd8X/O+iTEvGfrEnHXjs4yo2ExFhevZU8I5eLkp4pnzusy8dNO6rQGXM3A+z6Wv+cwHQzZtRM5J5i3eJGF0vuPeE4XrnBxXYujtMBT1TBXN0GY7k09nGHJWkNyOdArhtXCRFV9jDUOulqFfwQfz2joYOTYeaSxAjwpFdznJ+KFRNtsOSPr1via+wfbn8SzdF+F4MT+ZSF0AosBDAfZf+MLnw3NS7agCn8Lid3ZUTESh8JvtBy9/v7311s8il9KjRw8jxyX9FXgpg/iv/JW/0vYPdhsFIFSdXCeWZ2eX7cMPH7Tvf/8HMV7ltwlPL53CR9i59FmexLo89PeMAwNHQDLeMKw99wMWdBlevEP4+N27d7s3IN63eH0hP5BTCWyoY6AAACAASURBVGwIzFP+ztyYZmX4VHwAnMrbA586ME47s95UQn39U7oC/SPEDFp1sMaBygFcZpVbCmYM/ihwoACGWV45zWSfRjV09SPX/6x7fgGoilcAHgBhHcSA/tLeyKryAXrIi2tzMzZdTs8O5Oo9Xq7wx5ruVv/QKchOPnMI0wGqWhs8OeUNyv14LTOv8igld6Nm5PU332mv/PTt9ta777UTFTS4ugrAXcDlN77xjfb7v//77cUXX4z0CF4dGHr79+1VtCOvht+898v22o/+TXvj1Zfbo4cfd+9ayTodZEgOil4TPJCXQhYPIazPdRcyi/khnF/rQ4EuwDKndd477SBn8NrkM3JObWsMojVA0JQzeWCQKQoSdNd7Uh+ov3ggh/d9ARUO4sE/s1e82gLshGaRzc4fbjPpOkB4AFbm7PzsMvrL7+hobW7jOyI0K/Q6bI3YXOYh0NDD1AEgXHwAidr0XUUezlG4ym0Dl0O9X5GaZDPcnPLaBCQi95d5RNFOvBYDhN+K5QTs8iLAS/o1IlJm+891euhTHEfkpaVCM+F5Q4hjbtATh8gcl8hjt3lnOxledb0ax5WWz1MDohAJeh5bL+TeWQJMOgRVIZS9g8O2K35R/t6gu+EtST472RcJXF61SGcZVcAFVZaDRHkiEa4LCC1wgDBP9V12iw6nYl3Fx+WQEHpH68Q8a24q8v26jk0eBlxIPhg5pLse3SCc9XoaKfQzlbeDN63wGPKctTg+p5DLSCvAc8Ker8Mn1wOdxgrWcPrI63Juhv2X9tVVhejHIZx5ADvNQiszPWSkYNmAKx6m7hRI9KXvn+b2AvyYQKqb6FQ0JdlGWqME/rLojtIEcKiKzEB+BaBZhd/SC/S0cnNehf2m4nTKjSkAUwUlBWjKnsPbN/cmAmmyGFXQRjlGnJ6dh53sv8W1PV+zaL1Cyy2/YeS/jHz/ralgV3gSl/2b1cLBYaoAGG5sESWVco68unEo4BGq5nQ2694ui3A+ynwt3budop7J12U79XQ1xYsCMoOONK56b3k0u0ekOSUsaNkiSee9G3pJa5jFdTOParyvtY69TACIBTaWe0M+DpyE98uDo84/BcySU1J3jf1W3ot8X+6nR42V1DkJ9l7FPOR+2eV2vC9dhX0uAB3ey7ymIwUHtB/7r9A1WY1cqbYUEZqHhLKVK59pHEhVYGo4YgjAzOI/6Ag9P0Dv7ZS9WSSofM8vlQoh82SeB4CZrwI2CSe/kHfm2cP/u7o3f/L0us77bndPL7MipESKBBcsJCGTChfTiGInzv8Ty67KT87ipCpVTiUVVyqV/8iRK3ZJIRVRFAFiIUCQxI4BZuuZ6X069ZxzPvc+7+23B1JVHNsjgd39/b7Lveee7T73LO34+GE7On7Qzs9Psmt51PWWDS+YfiOB2tR955cDl3PtPYg2KyACNUkLv0yR6H4JoBDUWCyL1In1MSmIbwlL988XaejLExp/r28YZuHyv5lLdiNe1tBACEkdh2F8M+yKHscOxTYL09PG4QyZv9f0K5Wy5/rXQxaGfxLgyxySeTM3SgBcjDKNOVYUnM/DjfBl83E6uVDOfDPf33liWm83RhhPn8u86XLaPI3mabCltDJSZWxGlye/Mz+nshi1SPIdA4TyOfM7vIEj8TRjCy84GMN9swyiiPQ8T0t0/nd+8Pc64Dbzk69V8LNOV825mb/3NWcj3sGsHlk56tFhQNbo4PRzIMjpMvMY6xcRLRVxqes5JdVzAM5mxwOe8vV34MY/19gcAGXj7s66A8h6tr/P18/XDjpwL2Oa54zumeXQ/9Y1M1ig7/VsfQ6oDX14ZxhKm1+naY+8Tk7P5gMmWQVcznJ6pJScM9V5TNBN9JcTF2lBivZShJZqV1XkYYAw6qQdDXvSoWL99OzYlGUeW48wgv7UIQK4UpFyDYvnhHxM3ZRdl3hq5UxzgDk2Ua7/4WPRDp7p90eEnVLNBRrmTwGXGtjNm9fbD3/4w6RnRTOeHCu6aq9dvXqjnZydtD/90/8znnnw+DALa8e8M1L1xo1r7bnnn2svvfTtAC53d3Yy9XxD6cSqZbbVfvOb37X33nu3p/opgg+eU7Ma5xl+d2AKHZJ6RWBYpljpb8AQovzgL3iG9dbnM9jEcwE5+JtrE2SlM3w6SEG3Aj5S1lJH63fWHABEDqhqo7IeCYbmOASosY7cm8/LDqdy4rQ+pDJ7LUd4aZYLdLvzgH5fi+AEuETW9G70PHqP+WjORC36d2s6UfNjXGzUsp5kbubhde5VxKXzs56PnkLfeQT/bMfQIYw9olYtNZ0mPNyHbcrouASdmac+e3Rw2D69c799ePtu++j2nXb77v328NFIhX/22Wfbd7/73QAyv//977cXX3wxwM3/UP9JlrXZ/fj937bXf/7T9vYbr/YDVGoMI1OSB6+TlZ14A30JcEQ6U3pBG9wonbS50YHhLL2QNWSRVV9L7I6+d17n3dgDXy/JkJ4lHuJZ6HhdR4QwnyFnbtP0PvQ+a4ieRcfwt3hJ11M/1fX27AfCuzwb3QIgqs9Fk0cPDxb8DijBdfhTOmxSlHyvVxvAZYJ0DhKiQ7zxQ278tbFZZvRwAKwNJqAu42Ud1HDObSxyvDxIqUMoSy0Mny533P2QLvc2A2yNYMDeAHSkJrKW2C/3sVivmLsibRT9EoBs3p/NJIf/gF7zvZD7eu5v5pnk8lCXMQT/AcIUeAJP6h1ZH/C8bUQTEqKIRn1Q6BYR76kFuy7sqYe9hwMNhlKXuq8FICrSihYnx0qN1EGsSrUYqEXWUuXYktERL6VOXgQ3ZNOmQfMROJL7C8ENS+ASf33MaVnqpu9TmallwZ1Ywyn33buvbbWiXU7DPyn+cV2b94n/jM9qD5X7+gKP+02ZWgoPhK20lHBsaC4PtRTLyeS6lYy/3s0bdGUyCG5no3FO2R1sNTLsfgsApn5K9wjMxG/Y3roSvtjuzm7ob+xp2tKs0RfrJJBH/sqOoi0389qq/Sj9c/2Gms9dD39Yz2MvrshDmg5Gcx8Bl9WIqsLHQrcHoBm1P7UEavxYTXri1QSAVaMWgMfCr3oTricqR6CoWUUIZkSddBZl+ZC75Efyc1OKFvsPDk/8EKVAoVjvRD1H3nkERVUTI8vyzVcINMza+EGvOLjJaMzcK1BCzGpUVsYeSz/vjTqP25gcwIT3Qt4LzMyyZVn6ge2P669BgyG3vH/tOnRPfpcrqUOHoR+zjEVEMfdrBi5DhO3AGRJYRf/mAcI4xKI8QAKz6d9SvmBkwmTtVmoGR/mtsI/ZeErBFPo991LKDqtoR9PDOjiKJnTb22336m6UeQoANAIF8kCqG7ISZ2U2CMx88kT6U8EUx+3sifZ86mD+sB2fCMBU49b9dnSy346PHgRPRNmVSFXPklsXUsUhfBhjOzVyhZcKAYNDGOxAn9nXdjinGJ+itF25gczCwLZJ7s8AwJxAy0lHrYbNu/H165nLUPbZBTYIbUrw4pwJ982THHe6FjVYTCBnRp7HMc+jG9iVZzAfH9cssH4NRiiFN68cpF4qoVngqSPqzqEbNXc+ZmU2K4t53DwHY9znUCejs5H0987OKs7p2jvWlJmPTamosWktJeJz4rp8bhraeHc5SDNd5jG7I4hhXFOi0I5rfMw4T27wfZ38HVLGGOo1J5HveL473jOfd/koZ+RMheuN332D4E5eL+tQyo3reLfLjNPE19d5FkDQaeTg3nytmJtINzbGogURXjh9DjTyDJ+TgwPdqap6NB5tBHDGOvg7fa6Mf9ZHM4/Mz+PdrC1gyKwz/G82X+ijWf/oGRoH75plGlDC1855jhqiXVbKaDqv6veTs9MwejLQsZlVgnKBKA7+whsOZCDTzDtOEHUyKkdiczM2fJpfbF56wfMBdrosMA91VdVzeY/mzb1OC5ch/T7r+TX5c7lmc6zI1Ih82klgIQ35WdXQ2mw/+tEPox4SgFtu9tQRMk88f/azv2qffHI7Ush5TkZ8nLTd3SvtmWdutb/38o8j6iPv3WqHh8dN0UTyueR0v/HGG+3BgwfxjuvXs1mPaskAHjk/6hqfO/NI52oj6kPlu7Ors9OFtRdNez2o0gFsevVsT+tkg+Df611yfjK9PqNEEsDIqCWcLs2PNQMYgY4A5MGDJycxVpl11UNVk6+QhwLPcRzRByFvAi/NOXNdge4B9IN+MziYdM6IYdfnnJq7DuZZ+myAVqJjRrQBOpEyi2ww9qT9oAcgC/TwFGCexfq5zUSPo3M8DXjeyM/37ezuVrOo5E8AGObpwKUcYHjL+Q8Z0qbs7v399v7Hn7ZP7z5on3x2r9198DD4Vv/U2ErRmIrE1H8CM7/85S9biu/TtOO/P99FFNiTs/beO2+2137+0/b+b38dG0fRAfAZ3QWPD37NmlmjIL8iSDgYHE1FdL83v9Lf8DPyo59ZToFabAKXU6f4OhPZLF1EJCXPIoIX/tIcMhVt1JV1sBtgC32MLmZM8C76CN3httjtzay3HDDTd3q3l5JQTS/0A3oGWiPL6J5IGVa5im0B7gMsItQlo+XSljCvtI2jjhdcp3fi94iGQSNtFntpoSzjoMOphU9U4Jr2KwI7NB4O61KW0vdTxgKRQrqfLr7xs6KyAS7j+8nv9chH37Azbtc5w3dRyiv1PwXswYcVlTPV0p99IUUqQld8Fcaln+hAvuvlxqT3Wovab0cB8OR74VN0jNfz7dJf6cxscBXRHKOIzVGmyyb9RxZdfodMIKPZOC8gojjgzzqDsRYxPqFDMbueFh2Nhiwdl/d08KoAujO1KqzNGnKGTLqfiY1xWXV+i1RmU3vwHzode+jy7n5puHd+UF10wqfp6atECBPYUZAFnbCzkTCp9KNUVOfDqP+v7tyjMd/C7wzGAUMbEXE+15xLxgU78O/PqceMUmjFn26L/IBfdJGsCbzUf8idmvHogBQZTrykGgBVirv8X8m2AM1KoA++UI1A6fq9q8qy2cnagtvbbW9vt924eaN0cYKIAYIqJb1S7o+PjuMQOdLNA2yT7jkLf/vJaZbs0+cJA2Y0poDkJ6cJdCauLX2g6xLQykjXrbahSLra72app4zeC7rWAYlnV7ksX8Z/8LAyzsJRqaZ5nacKsBwsGjGhud/W//Ua+tTlzKChlKOKyOwZbTmfzNJZAVnNr+vjslrmuT/MZ+c+SrVCCySdMuZSNEfAErRwf+9p3gbxHjGXilEUcAnwTU3N8Pei2VjaGeApDsmoiZm0IKtsGVkSIhktBTLStkdE9vT1rMPfu5n3UmvSp9kXIDPjiuZ2sJNNr5QRshURxupknzKRDdUEiCvLJiOpK4ugwO8cu0xTAphKMz86OmjHJzoc1X5DQOZ+RGIKwDwSqHn0oJ2eHbSN/+N//K8C1fLNFwTKpZkZgIi0kbfvig6CJwLcseZQnkE4PuOdMNOM5K+sujPbwrDXtZcx6/yocFKoQ1BIdZzKFVfwnlkwA9Co0HqcFIwIG2kHWy5j3D7OrnX9Sk4fxymkzyudootCuVTORXcDLC8TqFmp9yGVTM584QJ6mbJaA5z8Pe50YrjCaZUDaADZBaNUH8x8sDamNaWqzxZOQJw2jTTdzlOlvMmFmB2H2YFz2rI+zkMzHzhNcZhRws7X8zPmjZ4/928yJmiycEymiDrG73wm4BJj4N9zMuYbeX+2O8b6fAbeZqDuqYp+pf4sG5YOPEhxT3Vu5g0O9zjPIMvDELL5S6CLe2bAzTdMPnannfPhLEtcx3uZRxirlUZIziMuG/47jqzPBRnTM/0djMfHMc/R3xn3Vqp4X1ulBlkzJMYSJ7aV8gYNnY4OnOseTkHhJRxrot+C9xXdcSWdPBxK5qa5OCipv9m86PejxyN91YEYxsG96bCks6br2NiyEUc+9T2103zt9ZywBadnTXXZ9q4q4klgcdWh295sxycn7cUXngsAhrToXIMr0fFZNQsFWr7yyqttd+dq23+4n+XFqt6WjPv169fat779Ynv+uefa40eP2tWr19vBgRrc7ESUpkzZBx980N5///1If9KGmE05POl04DPfHA39rg3kiJiG1nyvezxKMZxx1RU7VzfNTB1lvahp6ZENGge1JgXYdYAg6tHJWcoNcb4vN4k80wFC6kghAwJvowlJpRECCCED8JGvtzb/6FKuRx4dLPd0Vpc1dDabbtFF1+a7BqfoOt5LNJzodu/evQCbv/KVL8em5u7du21/f7999atf7Xbf9aqeqCwWAGB+MmbsC/zM2lF3kO8BsFhTgEvWJt+TkXn6jM2dfhdwqetdn+h50A/Z1t+qW+f6kbV0GUIG5dje338UAOZHn95r7390O34npVz0UTSmwMsf/OAH8fO5556LdLz/EP6Jt0+ODtrv3n6t/fKvfhLp4+6jrOkVdHj4orVBW9r+EeXgvgipf4rQjigJNUFS/dwrVwJ0pvO7y6v7Gy5z8Ay608E0ZI+xIxvIKYcPzhvMWdey9vAMfMwhhM9f9wFIzvYOPc0z8T3CFrUR6Y/e4nAToJ/5dtpGg4Lhd7s/G/XjqkGV9jwBNESdPx2+pC1HNrAzHtHsdXYDBOaApfZE7jeE7Mf7svxMt5uBfGEjMvI2r6naxLUbW+xtrLkMtsB9gdSTdCgG0BvBG51XizZuD4Z/VWnRFenpfpeuV01Pog9934COc3vr3+c8suvx0elZOzxOQAf9hs7VT9Eau4zPyXNHe1v8lQQunH+iYVj4r+MwbchG1egU8TXHCnoNAIia609Oe6kg0TMaUERpMoCXizVCBVwyBuc1ty/w5qzrfI1D71fpBqcl9yyhlxFN13X5KnCZumcZNTr2UZ5q299p+3vdGXPyuvoi3wRcwisud33clcpLMOA8N2gwDtoHlsEzlrKQn7JfcNpjq6UrAC5HpBpgU0aY0X2a8nJkKEVzFvmoVedYfPmFZ25FxKVqXKppkHSzAKrrN1QjM+tkKs08DuoVBbe7E+URFO2bgL5SzAGzsh6gfEdqZkb2cwHXipKObNckakZqFnCZ9RNUmid/qmZtRHxWmYsce9kbIgWLd+cyUeiPC3ujiA69iDMljppYUd6bUY56p8aX41eJC6vTGWBnAWGR2p4+WwKaRE5ndGPojKkHxyxP8MHwX7LrdnRjr+C6zl8FYPb4NsMInZ+Sm0Zk5NhmzxJX18X11kk7smjy/h5dW5meOf6LUeqjsc+sEXIWF+bdo7oLEbWhBf3t4Dz9vZMEuUufYMtE9wDZDVMLLKfS1hWFKZBffqLs2+7uXoHzo1xA7E1CB2jPkOnkAi/P1Ozn5KidVa3MiMQ83m8b3lXcDWQn/AJVZmZWhJdItELzI0zcsOjY1IKeV42A/pmF786kdiLPioZxDiW2dCgQmtJEy2jMUppdwMT02aC9F9rFWXLFOQuij2HpxKwxZoVB12lHp6JFkyIYgyGHRMwO01KRjzVxGl4UolrRFaBqNnRBG6tz83n09vfieEI735hgFNzpxvGKjV6kf4xI1jUD87TPnsYPfOcgpE575TjVwRb5HIuTFOY+A9Izfd3hm3l5YSDLiXUHHxo5j+GID75Ygq7w6JqDN7/PjclMhzW5Y2PCfQFceldBu8l5kfUNZ6mMCYbEo0h4roNovnZ8P68nazEU5oiIizFXWgv8NfO1noez5+/wDSBrwNi4rjtCpZxZv4s60xw42+jM10Fj1nl+H+uOPIl+cmBmZ7WvURkZvmd8M1+ygZz5x8fhPME4WVsa83SQsOpPukyHCZ7qkfJZyHkBg84H6Av9DLCpgA9S/ENPKLLEUvVYN+bCWBk/gGnQtiK2nKdYE9HE3+lRtWx6AP3g4zXehL9ijqcZeYaT0WtCxUSfRASk6lRi3GPXo5PeaNZzLcAEAZcff/xJOGRyUgXqKSJxf/9+NG+5eetG++OXXw4HRw1oBArp3WrQo3c/fPi4vfXWWwF+cWqq8cgp8Ygo0cczBlgrQLDRjXB0ned65B+6AGyxtkT4Jmh1Eo4LMkaqivNb1vE7r9RQUp3JGJDznc6d86vGr78F0EpG9HwagWic4lmATt4N6IKcwTuKNHB9qWdrDtTEQ36oRwnoyHP1PIAg3QtwmaDnsMFshvQc6gbqHZqDIjt2dzNlh7VgvVynsaaq98Z7XAfnWufaOtCLjIlmNAdi/dDXkjveT3SY1z2EtwOQtcgg1gK+4L3IqjwhjVXjdHBKzyMdWN8rFVz1XZlvjPX4tH386Wfto9v32oe37wSI+eDh4w7gffGLX2zf/va3I51cIKZqYyoa87IN/mz7/v/+WzSS/7F/70771as/a2+++lft0f59iyRJH3D2R/kMPYq9HQdEo5margW0Ex3QbfAvtWgj0qRSOBUFmDW/cuPn0bc6eHDe1zv1mZ5LiQDWnI0PhxgaC3rD5Q8eFz3gDed3Xz/sB7oJWrh9XfNX4cegx0mWmEBm4XmihV23j3FkZMnMs6KPH3qJVvpHHV1F7WADNOYE0NSsY6fSjZ8s6Bnp45Wq6H4Y86QEBHP0AzXohD8ZslM1+mIDHHKXoSPdb6ttRmRYFfYZulX/WYTSAAfStlPvN/TN+Si35OvhNM/xFmUrWinOIqOGZ37u18w+4Ly+YdPDlm5Gqnhs7kvfKvoy9VmlZVamh+bgEZndNp+ftY2IliuQdkOHbllrE1pmFNaYQI5v1A6F1osyOuw1O72ZaDZBiu7naohSteS6Pxx1CLO7csh21ZTVWPAHXa+73kJfugxIP7s/7mtUhO86xtcsyCsg3gDGfP6o97zm18Z97DNH64ps/MSe1/e+vZ6f6Dn2z84DnV9rLNg5f1dVBaxYzxFYFdfQ6Gfa/0IL/0mpBfQS70D2I137OFNt0XGKkpYuDf9ApTAi7bki4OiWHXvbDJYR+KMSP9euXs007cIhjiNyO7s4i1evXr/Wbt16pt26dbPdfOZmppbrwEYRcmrMogPdwlh0IJNIRoKUqp8un1DXSZ0HeBkl4Ii4HCnmWeslD4ZVNzPqbFbzHgHRwY9xEBIIRUa0Bvas94309AUYbVgLfEaQ3Cwn0DiBaA5hUsbjv9Jlse5dV23m7x1Xkd7KaN6I/FPjmQAyR6OrBDFH2YIFr/ao69IDsokFXiJjyz1lgcbSC6Xf5u+Tr/LuZL31wLPSgCbK1b28av5myYAhx77XQY8VdniB/5HZHAMgLyUbUy9HRCy96gFIc7i9LBO1MTPzK8uOpS+eBzHZLCqfH7ao/InQEdWsWPS8qrrEu7ttd3s3MszE5/h+9ILgGVlv+DyAywQzJWNHmSruzu4QYJRskRSiB88acFkwT1dIkI06lh20LCokW6aRwo51izbWbVags7LFmZsNnMOGyexeSyTfO4xw1YYq0NJDItgY+fOhk0diuFPpz2W2nPOsKWEXBjc4XlB1Vtj5N8y/BEn7GlhavRs1F1IXsIXSDl8gT1cp0H2ZI7i2RihyBMsdPcANxgSNeX90yjJeWHv+mgKZxz+U4LJpyOz8hFCsGLJ5XWbj7O/r6xMn4QNAd7o7iMPnDlTNTgW0473wm4OnXINj5WCdry18N9OSTc+8FlyfEclSaE+aNvOcX3zemqzJpc/V+QEn33l/Te70TmgxHMlRh4h3hoO3malv88aIaxQN4evkDhDv5jOXpy47kdIyOiy7XmIeblRmveW8ye99/ITV2cmvj2VsTC/WVITHiAqb9Rz8AV1mvoDGzp/6fZbRTBdIHc6z3H74Wul33yAyJkAPom88ak7vy7RFOelZmw06JR9mYwjG7/qG5w+ezrHG5tIi/QFXHKTxqDBAFjb6yKevRTfOBdJ6NHHanQTTkh5ErlDT8KwdHR+1f/AP/tP2e7/3e7Hhl+OrU3XN7/q1m+FMKOryX/2r/6tdu3a96tllKotSztV5W3P77nf/Tvv2t74VDitRjOnMqtbdabt//1578803I408IxJ3omYkNIRvAKlYP/RDRqgMawZtdZ3TyXnY5Z3P4RU2+R6RqYhURcuwzrpfjowAEf3LiNURCanxz3YFXtVPwIQuX9V1XX8zb/gqn5+ny/GMqBk46mHpc63P9evX43vuY/xu/5F1wG420jzv2rWMBITvkAN+otvkYT18uB/joA4ewLk+I603dWKmiqGr2NgCIBMx7DYLoF7vI33fbQZzAvwlqo2xE22pdwJmYkddB8JLLt9KG4K3XN/qMwdK05HNtXEwlLHJT7h3/2Gkkn9w+0776PbdSDFXNKb+iXfU0EcApurJEo0JT8HH/65/Jiix1W5/+F771at/2d5549XQBe5zIWsz3Yge67YtZDVBJde9HB44r87+KGuF7RLPc5/WRb8fq26q0s/3dsPLJ8XcIwZ9TfU+roEv4H342X0rfnf9PNsY7MPM57qOQyDNAZlG3/i4BFw6mOrAI1H0GgvPyHfm5swPAbwsAnYOXh/2KRt7Rf3c3nW8hVwTOaUUUV1PhLgahRIJCtgWG0H7x/xZ0/hZpS5ijPLfo5nNSez8WSMpDJXNSForTTTrEVI7esEj7PMKPHObx/1h2wKQGqDU7Ke6T+D2I35nU29zSx6kjjHQxfCt3d+IRj7VPCkhj2oIEhGv2fREm+wYLxv3aqiSNkTRZ7KX2cgi1y07jCfvyYfJ7rvxfNtbDRmqem7VKdt5Ghvk8+4+tKXN8plmqTFH86MCLpFl7Vf0u3gMnYzO7LbO9k+MI5sMLRvzuJ7muS5/fbzhWeRauC+o8i1OC7cvfX4zcGXRayx8xwLwMRTtOhCYRZSYPxdZcpnoNKyItGSFTE9OeG3sl9fs9jyHzrcFivs+zu1tyvxZRE0eCdA8PmlPFKFWfoUOTiUnWocYh2gpUIwSAyUIknsBmgHkRIrtTtvSYfXOTpbo2d0NaEn3KqVc3ym9GLugqLaoMbhzJfiX6Mv0TXX4XTot6hVmQFn8J1Az6mQGF0U0Y8JY6QcFqD7LzQAAIABJREFUHaqpT2evwoMSC8rGQoMfMpqWepq+Ls77lTee7+hgdyoE6ZNe/9YW2TGjOFyofhyJX1ZTsbg305sBMrM5ESUtwISsVuYCd0jFdF5od4KphblYJnHyy3JwS3tGP4Cl3nDZc/0w8zdPHs/MT6gFOtuE+VkAtENfEimdB0Yu0xmckGn6LiecZmVd7TFXt48CMhPMHz7DKGOTWWQqrRA8VQdOMSeihSvjLvlXdTXzet2XB6qqcZrNCcMGqTTJ//4//OMALnvUWSj4MmYwY9B/AjKHzUllb3+jADAWA6Ik3PdvD1yy2K4sQ5H66WHR1RXwmqFxA8zY03iNfw6goCT9tAvjrOez4cAAwFww0uwkOkO6shwMjTQsgbdk7OWJlCvutWf5u2bB4H3zfaFUwwlegr48i/n483gWAMkMxi0F+mLYMgztQKLTzefp43Ze82t8jGsC7srDectpseBjq4Uy03FpMEvRr0QT+zgcQIJWM5+gcHCgMZyd3ywFxPmR6zDOa3Scv4u/4zSw6vVUmH0YReqbzMxmJ/LQEECBSzGq3fmqSAc2GsiWr4ePl82ZgyFEbaA8mUueWqZjp3/Q23lyBmh4hvNLfFYdrX2z6Jut2ZHzefIs1s/Hsiav6BDnPecx+AOgSNezaXJaOR+xDvqe+c+6cOZ71sLnDK2hv94BmOA0mNeCOTvYCj3YmLKZ8nRwp4XzezpPeSbo9PRoIv/cxxZAVjmJvqF18AxemXWigya+dnoO/MAajOjJPLweOo/upKnPtWE9PjmKaLCXX/5xrI+i7FQjZk8RiRpt1YT5l//yTyNV+MrWTkS26B2///tfrNqVp+0LX/iP2g++//32B3/wB+3+/fsxJp38a6OlDqz6/cMPP4xmPXIm1LFYwGfQsyKqoNVsK5C9TIXMjRzX6l4H/2Z5YO4uM3TkTSAyQYAERc6auqL7+gFcBmCiFKoCwXMMI+KScehzOffwQ0Y2qbD4aFahawH9AGVcPmIOW5tVED9tFDYfXnHZdtljvvAL49JPARJa3y996Q9iTNBNY9R3PBueSkDxqNMIeQQkRKZSXyhdNumJ/tDvpP4iWyEDZdMBK+EBjXEGkvSdR3zq71mvondV+gDd43pcn83grYBL9AwgFvqJqGfA1kwZuxgdMR8y6Hn7jw7a3fsP2wef3Gnvf3y73bn3MJr+oE90QKDSDD/60Y+iNqZ+//clGjPs+eZG++jdd9rrf/0X7e03XgnAqftQKrVQAC7zwT+dfQdtVrSRwFbAK/opHmRdkWXRbvY7fK3RCayRSmAgu3qenqN6u4oaQgbYyHMwpXe7/XC9Dm/DE8gC/Aj/6nv4gswD+HjmI+bDe5BJPTP8joq4ZE5+CILMQxfsRejMAi7RIdjBNdlBHwJk+hjF19LP0oPIvKLpU0Y32u72TmwCmW+CpQlc4vsh69gt6Ug1xJP/LNmPCPHQDRndnE2d8p82hUTTsjboh6xdmJ1iWRPWFbr2dNiKhhlNiSoakxR1i4x338btaETYRZRddc+uyKSkHyMe6MCo4xYrVFlaGQEYEZHlv0bm35NzVYoMWeogUjX5i421AElFu1U9UoDL3FfCs9lAD3sctLB6dxlpRO22UVtx9q3QtfCV02AE14yUTY0LGjj90ansH+iA3tdmCp4IO1R2e81eJRWXB9TuG0RTm97lfoCX1J3G7vj83I4z39mvyvmPTIqcY3WTXgU8647aV7m9g5Z8tkbjaO6Rr8z/ccBpsRjLSM0lr2YEet9reQ3rrc22s7MdjXJU/ufkKKMydUAt4DL8GDV0KpCz6+1eQgGgLsenZZSc7u7ttWt7e+3q3tW2e3Uv+F1lEVQqSCm32SApp6P3q16mDpbwfcJ/CZmWLa6DQAGYARpR9iHLzURUX0SnKm03oXzxejRm6WnFFdcaOfiZWh7iG2GfwSo9ohGZ8d4HSc9lgE9ft+rJrDcEWMiaLVCPHrq4CH6LMQLE9pT9rRqbBpWp5TlkRXlnuZC0o0tfPemSTWByuBye1J+9QV6CvM53zuep8+jQDVCXjDfrB/ebnH8HnxcmdyGCcxAnn+G6ckR3DnkbNbCTZuNQI+lB6r30z4gorzjbirQFXBYdR+d3Mqi0v+H3SC+vYBSV3BCulD6JDodSbwfAXtHDWjCtjSIxsWPi60w31/0FXP5v/+wfpSqo+dLBqCtnodoOUpokd3jNotYuLIidsqTRSTQ/mMOAj1WFvtQa4y9TXmsKDIF0ZsCR4D2hxK0KZwiLg6BTSHp33MqRjueFkaww73LS3cgs3uX1PIxxZyZ2A+RG4XPpMwnDLECTbl78yZj5MBDtXgx2WUuB8a3RGOfM5zCU40D7ZwPaQalKUVkzRLMB4e957H6vg8/QwzdCvtny+TyNdvDR/F79PSuw2eHgexzqp/EHm0ycY+7h/czN+Yff1zZ7s1HH4ekRGlOxdjbssQEqJ+ppCpe5ENHEtTNwCfAVznTJjG9qnDdYS6cXa+br3+koGagmLDO4yUZuHh/zDHpqPFWMX/rvisn0vO7zBmKeg/M9ER2z8+a60teX+fgas7HQd4x55jl9x7i415+rcTjYNMsZYLJv6OBD1ssBd9/w6R4921PXZpntDt9UfxKwSTTW89nwLjduW7E2FOd351q/s3lkIwctNO6IgIvIidq41jg9UqjrvqqRw5icRi6/0IGx+vrHZwEg5MZU5pEGCrlZPYluk6qB+Q//4X/WvvCFLwSAtani6BFxILuiYu177c0334qU8a3NK+307CQKuOu5Us9ykHVK+c1vfj26Lmuuep82wRkxlU7B40eP26uvvtb29x+269dV/D2jf+Al1pv0Rj2ng0OKEojo13R4XP84L+bnnOKOzu/IuJ4JrWbQVxGiSnd2/tC1pKQyVnSJOrS7HXJgj2hHvVfPUPRDpL5W9IPXaGQu8FLwHx0Jy57yHsAP/R3PrY6M8BTzm8FdZE6bGJUA4G94Fj7qNrD7CUlrvYuxA3piZ5MuAhRHejt6d81O+1gBLNwGoY/0fCJ6nEaASNCQ6w+PjhYRsMge8uz2SICNPoee6A391HNpppF2bwDl8CjjZZ6pAxNk0XP1jMcHB+3Ovf328ad3A8j85LO77f7+416GRjUZv/GNb/RoTMmO/v53GY2pepfSC79767X285/86/b+796JuVCiwO2J2xG3Q0n3BIE8HR9Z1gGI6Kj5+5roech2RmUnz6FL3YbLvsIT6Eia88BTlBm4enWvHRw+7ockyL3bF7dPHCbAC86vMzjJmB3Ed10NjfwZ8N3ZaZai0D/mBn0V1RR1QEtf8d5Hj/c7CO42zsfPM7D3ej7Apftz7ne63WDtNgKASwBAaznbWdY89UNuwDUPAZeqb6frI1qramFm8w01cEp54gBE492pJneRTjxFqmqeAJkpb6OuKvorxhzjzOAV1hZahE0onnS+xZbGxl419mz/0rOMraFxyndpPKtLnwdqHGdWxGWF0cRYKgpSDUvOqolJXB+RoqkzsoFK4RoBYqq+3VZtyquUVDVGjnEKoOk1ZjP9Uioo8ZvlPoB5uj6GZ7oRrl9muR78zG+VOm57s4VfbwCk+9HiCfQjfmHfv0xAoOvXnKvqC16sp5e6eVkWaZ7rmjzOPrCve0TPXZJKO/jFwqAm3MFp4XYN3hmp5In+RGDnDIrVoF0/+jrNPjt0DCzEg6JrP6jPTyu1PDJrjpTqqoywaiJTYFs817owS3YDRFJX8gDZt9rO3m5EUp+dt0i3vXptr+rI5zrIN4zGe5GZlLVNd/d2Qj9E2nRE86rpToLvlQecDX3OMrMl6mAWEilEJMCtSjGPjMiz9MFJz47ISpGzN9lJGcyzCCRigP3pvxdFKRHQ/0wBB0wEuNTPqAdLRLWtWdDf5AdMqTRFgpm6IjDIMbbUVplanmDdADJ7feCIJK36ntUJvfNCj9QbwWVkwg5e9TRxdFwCvH3cKxnBS104smsreXyhK/3aHFvRI9ZoAIwuD2N80ucJXnZ9UPqLJkXu1+Mn5zvq2T0SFUA2x6B/0hHyQ2QDcy+UP92XBsQO3PFJNdKNPUfq4GhMpMauFYUpQFMBHhv/4r/7E8pSVtSl6hlkiuiCuDDL56TWdhXrIesVVpzKtFI8J9DSlUNevgxY9ZhcV36L+1YAVBT4mlLlBCZYuIzkPP4wMl3YUthp7OPGIRdqCc7NzOKKdU2BD6F9Sh0EUjts4vOzBhMOZH8eq9MN5u8bF522XkLL2YHmueP0guZN0+lUKfLZuCwELy3h0A0rY5jXZ40XHPCZBXt2DhBGHOE1fnKjidOOYcMJeRpPznOeHbg1g0vkAePinst4LgC56FRqJ4ITwJ8h7/mfFJM7mQ54wcuApmpYcdkB5cJxsgY60NUjKpyOvimCpmyINS7ejQxdRjPGre8jJaPq3bGhYY4OusQ4OGUTPcoRdOBE1+xe2e6gwby+jBlFfJms6z5AtVnmnPecTx2cneUNHeEA3WW8p8/1DjZSABLwUNCMjt2WHqvvnRbQDmCLd/t6QgdtYh2QZl6sJ98xLge2oKkDjHwWc6z0E+db15m+wWPu+hlg7VmmB8JbgAL8DZ2Zuz6Hh1yfzuvk10PXMMyV5qr5JV9n9EumIgqk2WoPHz1sL7zwfPve974b4zp9koZd3ad3tvfCWMu5+su//Fn78IOP4hk6VBpro2ZJZ00AwUt/+FL7xje+Xqm/pBqqrplq47T229++295++50ALRTV42sHPUkNhnbwNB55zi+d5Pw3Gk+gB12udYUDu/C7Pvd0Z/kEAt+opZfAbAKPnLryXd43NlK8T+/X9docAKDI8VHkg1KtAN1oUgQwM+t9lSNwYAH95U2FAC6Zn89dv9PgRN8j+ylDCRh7tCc8iQwn7dPp84MATpcBOhl/AiLD5uIo4hz6QQ0Ah+4RHSnV4TIIPQGA0Vnw+czvQYvg2TypR1Z8XZzXwn8qoIW509gHWUEvAdpAQ9ZiCfYkiA2wrmulg8QHeo7SjT797G67fed+1MX84ONP2537D9thNfLQOxV5+Yd/+IeRUv69730v6mSqXuZsl2f9/f/l33G4oajIxw/bO6//Ipr13P3sdtffLpOssebp9lHX9E6d5osib6Kz1hUdjZyJrqwB8ub60OdJxOVsT50/0MnBYyeHoa/0u9YE8NL5BVsA2ArvAfbBS/xEll0vo6tdBzM/aNd5+yQ7smMb8CGYE/4PAGXI9MlRB9Jn3clhG7LG+3SdA5foP2jlMuJyFkWarMlgyrKa/mQZHNfB2LzQQREllfoDWQw7VjIXvoiaaW3vpN1XSY6KwpZx6b4afkP5RT7fUR/O66jmO7tttKg29zWwGSPrUNFIFZE0BXMsZS8jiVJHjgATp0OCKnWAE2WbqsEO9bYtK1DzjAjMaNxRQExEHuWWXIeESdfcrw6vuXRcAZfud6G3SW91mWE/wpywF37N7MP539znNKEEjtOd78N+RfaAwFft5y9mzvVnTanvzoesZwDp9Y/1TF4hlfhi1DZ66eL6jz1p55d6dgKXF8GeWQ+7b8d7wjdc5O3mQwdNspaq+yDz9b2RjzVx9TXycaB74ieRo5vVz6OiHGlOGXqEmn8qi3N41A4jKlNAZurEsGkBtCdQpmjp1IvygzI6WOupjZh4d3PrSqSOR6mRsudq6CNfULpcmTYqN6NnXLt+LWqqS++rTIR8yNAv4o/Y66vldB4AqD5sgpMZLRgBtwFcZuRlfpf1Lqu0o8f4haxk8QhhKgVcllwJyBzNjeHJFC8yej0YDlum4W215Ol4pPzgCjur8LeEh+Dzwax9+XK9kveyU7hwvey4Hs3Xa2ccdikaNFYTyDp40br06FPS01cdAI9yHFgGOsTf4/zfbZnJo9u3wXsVrdrj58c7Zn3U9W2nR9UUNj9tlsFewqHLkkVXlj5M240sIWdEpgJYA232FQ3dnSBm7oMi8yyaqh0l7hN1hRO/CP8/UsXzIFWAfUT3RnmA1jb+xX//jwsepV6Ah81ehCsuc+bc8V6sZ4GWYazKCHRFOhsrV44TU6wpJVuPBeDlCqsr/R6eDJMaqEdocj0w3mXGd1ZeOF0segjDSkoTStuVOM+6oDQn0Ofz6Dwz/aoQTMbG6TLL3GL9DNhxo7lQ1lPqNHN1x9GvZzO4dIKGQQ1j9JSak+tCOQwTxkzzwiFc40kfp6/frCT8Or5zZ93BE76f3wuf+JzX1t/Xeu29a46L85x+p7gt44qxVgRGV/jGD34/4/ToBfg5w/zHEddlfOnzWtv447yt0ZyNA+8Px9LSvTVWNuzwMM9bOP8yxouCD5b2EQ2nKqciOm4uT6N8XJpjRHxd2e4nRs5fLmu+6fb1dn5f0w18z7OIXpnvc93x6NGjnl7LZn6exwC1cmNB5Kl+ZxPFGs7jAvzR992ZKt1GFMcMRM/y7Omlrm8ASAWcaRwATER/sMnkfq5nneO9pZeIZIxNWU89GAAt8oiTGtcfn/QoG90nJ073KgpJUV4AQYA4DkYhK+iWecMJ33KyGNefJfimCLPslC3gMp1URVbp3/aOImO2249//OOI9np8+CiAxUePHkdqy87OXnvmmS+0X//6nfbKL14N267IRNnwnPtmRAfJcVXU5sv/yY/jXaRnyNIdHBzFyffDhwft1Vd+2RQdlxGXg/9T5+QzcyNUJ+3l3MppyBPYDClgbXzTjHw6LQAsdI9HsAJQ6XNdo/Rh+QbU1QPAIAJP4yMCMMHzjMZDJvU9ulnXeV3IAOcqWlTvE31zLTKFBRkgykwpK2u6St/rP9LW0dOApIxFP0n/dl2VvJPAOZHE8JPbj+S7Sv8qAEHjQT6YJ+BnHnBR3mN5eKrnup7Qc/RuUrJpCqTPHQgFJMamONikZ8LnwcNVlxX9z/iQPeaITpHaZT7IOnNxG5LvHOmx6FY/0EK3JX/l5k//qR4pY9QcXO89fHzQ7j14GNGY7330Wfv07v328NFB1pVrLTq5Pv/88xGNqbRyAZqqlUmEHmP8t/FTc9y+stXufXa7vfnK/9PefOVnEaGjhk1EQkJHrSMgo8tXglajfpXowdrC47qewyEALuiFbPIeXQudg8crrZcmMbpev0t/sfbIhPhod2+7dFVGu/tz3ZdAl8QmpgAHeGjNZ+MzwFiXx+A5bearLAPyhiwoVXzWYxwUMwdsCzRT0jH6inEjJ9AXucJeuOwBwuo75BC6wrd93lONUmyR9JrembpoKwAM6cGse3weDWqcDlE2QHJUzBoyVcAlz8xI37NIzRslGoY+XZa/WnJ9vouInRG1g6zCWxndlcDC7MsmmMDXS4Asb1n6aamvKb2S4GKsi8AIhaIJfYrwr6xxmZGkGYiR4606eJXyre8F1jgY7uNnTWQTZcvDBgbYmnNJHk29O4JfBi18/G5XZv3h+xv4jDVymvFOXaMxS4cr0i4P9JJeXMP7nPfGfArEYd9q97lcxvW1fhfXbgmIihfmf7Ofu6Y3+z4t1nEku7pv+Xn6dh6zR97FevZD1/UnzfQHBJthIqcfTyITiGi3DtmwRy4QEnnQs8PehJ+Y9c4FYErXx+GOfBv5uz1iWNlfak6ZgLoOQEm51f0Eayh9XE3tUredtsMq5YEd1b3SG2rwqKg1gZzXrl8P/gkfqnz9OASItO+NKKtxeip8QzxeaeBVgiH1HPF3mQqtaM5eG7PSqAEyswThiNfLGofoj/q96tVGVGfIvvZtLfRWNIkqIFG/qzBY1qGUXUqXtgOZBraXQUkVVIsG0Jn8VkBmIJiEdQ/dEwEDlUbtnctj/lXjd7x7CSQOvir9E+9I2HXmJef3uM8OHC7w54KN18FMv2ephyr6sw6DOIy6TM9waMR1oesqxZ7SHbk/YO4jsIH16ISHvHXQIL+DZlcqj3J4eBAlbQSSay+j4A3ZJgUfRPbJVjZO2/hf/9k/yRqXdfLUlchTTi9cSczXXyBwbTZTwUMwO3V5ynsuU1bDYCwVpY9rMMYAKnnevKB5LpDGpkdhXuikNkAyf/8MFMCMs7O1plj7Mn8OaLm2Jv7ZTHM2QvNY/G+nLY4W91GI10GUrqSJxF05qXOjOhtQNr28w+kWn3E6dklEL04sjjjOBc7h5zkCzJ1x8LxQZqYg5nVz2gyBHXUD3Vnnmcx9jf7+vrUxz3yy9gwfL2sfjkuFZycfDwfG14UxAiS4k+OOtvOXMnn8GczB5cmvB7xY41ucMadrAjyjyycbHL1Tnzs4yPr5ekIPGXfRgGiCtAx1clkNXeAffeVOFfyozyMiSSeT1QHX113f+7UArK70mc/M89BjlivdS/ST87mvjd5LTa/LDAw0ZQ68R5/rXrodMwdogGPrESrwNWvNWgBcIn84x3qHAxzOL9Bc3wtgU4q0NuMyROJbl2nGAg/Ak3FNnPKmswz/AijBi7M+iOZScvAPDtutW7fiMugIiCQQU89kLgBz+km6MvTo841Odxmdp7k60BqRRoe5AQ9ZLMdHjj2RCnGiG3Xoz6Pe3te+9mzb2hZApTQibba03VRk3G7UfxToeOfOnQIHyu6J2SOKJk+J/+7f/WH70pd+bxFtow7jShd/8mSzvf/+B+31116LE3iiJfJEX8CqolBOM12wUoKSjzJd1fkSeYPWDiZ5nUJ9ThSS8wbyhJ6MepynA4gkMpUIbHgPoFEdtwENXA/0jUExQ/CgUqkjyjVpLeASefODGtaQ5jwOJjBOAAfucxnxTaZvUPlc68g7AOrQI/OGlo25Rwi77Os5A7iU/FyMiAEcdJukcfMcfS8H0cFn0pJ1QAIYBc31ncbz4MGDRe1L0UaOJTqFtUWO0TH66ZGmqsuZ5RMSdPHrh40cgILe7SmuGhdgU/LjAESdVr52rvfi9/PzqI0pEPP9jz6NiEyBmjT40fO/+tWvRgSmojHVrfyFF14IHfZv61/Ma2uzffz+b9svf/Z/t9/9+o12986dAAYB5LEjROTCV/CTSinoOcgfMgK9AN+JbHQZhaf1TGQg7GFEjUdIUdeh6HgOoRwoYb2vbOf6+hjEd/zNWmMz3Z7OOmf2K3g/wLT7lvpuNPdK0FGfBTinDa+BZe5/wKNu59I/HXWB9SwixgFO0YE8C75njNCe5/I9fM/axfVWIoG1DTmrJkn6zFPdY80qHTs30unD4H+o5I3uEciV9iLrlxFRqjkA8DN+xsm4XY5TrxJRVYhB6VcOlPQcbTxFZ4Eo/Otb7J5Rl8Afa9evq32A887MD+GDqKxVgB1CVjbaxtZ521SNvs1sypINiLLRX/fbKhKMDNIYo8CY6kae8Maov6gx6bsEL1NnZdZSHmblGiliLusvk4ngMjT7fs7/a7okaeIpnOv7T3w2P8RJm0P0dYJ2na50uq49Z9CkDjecZ31MDly6X+drdnH9AFFH/UxoMK+xv0vYs2fdoR+4xt/j/vVivGuZegVeZh1TSossKT/vV7AdsVYxkBxab9RSOkWwRjaVzehLfNR5TOG317qGfKlrfe+oHonZkb2gaMzjw8MAcZDZKN1H1PF5ZvGETq5MB/1cNjTMpoJaW+1lAp6LMiFXq/xIdgrX5zroux7RmlcjtTwPnlLVHx8JWE3fLNmqGvsAEXYgssDNAPHPoiO5SkAEqF8xmBFdbUTJv6GbUoVL8hRVKnmMF2ZEZDaIKtrrb+0NCzzr31ewWYCZpMMPHPJiBoWlqrs9yEjSZQo64F3KFbUxqQdZdSKgBdGdHRj0UguJNqUOyQzTmZ8u6sCMDKcJ0tBNa5qjc6s12fHIz4s8nzIFvOwlOcYBKPoK+aNsiJcP0V4igd0MdEgxzBUnYyj+qPqo2BH4Ovd1OoxRs9JjSy1P+x17Cx3aqezB//Lf0pyHF1ysaTgr2RDA+ufCPiuvHOToxuQY5awkLlM8a0rO37+4L1+4qFXp38+Ks/8dEpMRamEMrWbSrJzj+1L+FxezCkxPQGQu3EWQFSMwb1zWxrxG2zUa+kYFOvEefq6t2eKz4n2/jznMgKO/Y01R42yyqbwAWBZdYn6FwvszURI40e7gra0D43SHh3VyozvTGPquGeYZ1NK97izjJDpf8jsbOeY/0/5p/On0x0j7+vY6PZHeks7UzCfQqAMunKpV9IPTxseyWMuV0gGXvcedNdYCWjyN73yu87P1t28IfMOP883pVDptaRDZBPn6AJJpbB5J4kCurhc9Vc/LI8lYwxm807O4zjdBzovOjy6HrAv8nQ7C6FrutCPigs3VHOHhnwN68Dyez/p4hFU6KjlXrtd1vqHFiZtlCH4EoEHeZxvBs7WZ1MaVyLioyVOpMqIXQAm/d34iWqOiZYmQmGlAMxZ2psxH44rmLdVplXUC4HEbBy30k/ptrgOYGzLpm214RNLY1zRSw5X2LQA5O2Krdo42dOoAqXF9//v/cdveVe1EpTqrYY3skcCZvWio8+7v3mu/+MUvOngTEZLnZ217K6MAFb357LNfaS+++Hw0y0j6ZFHyoyM1aFDX2uP2Z3/25wESXr92ox1EhOdeOC2nZ8dtU/lJ0SVSeiQLj0dB7Sm1ZJZnB+3YUMtp1udeo4+11eeAnnpWFIa3uqOA7MgU4HQCrHKMcyPsOhsZdzujZ0e0aEUaUnsPcMbHls9NF5vvZ7vNOlMyAXmLeQlUr3IEGgvAu8YYEU0FXMITznfMa9yTEUVEeKL/+KnPs+SAuhPvxQYaAAXaskbIl+4VUKjNELKgZ3BgIv7UNQDCG5tJa9ZM3+lZXO/6QEXTXa+iA9AxrFM8o6LG0JnwAesPuDrrS+jmkXHQI9c86aXrsjlVFoFnLaG3/obeGoOPVdGY6lKuDuUf3b7TPr37oD0+zJRz/dPBx4svvhjNfRSN+dJLL7WvfOUrHci9zH7+bT+PCJnz8/ber9+IZj2/ffuNRSr+mp4cPokOC8bc3Qa7rkb/wdO+GeNZmjd+jnR+p6SWAAAgAElEQVRURFVWPVW30bpmrhlJhKj0CmPQO3SdotxnP0t/MwZ/NqmF7gO4fXT+xFYQwQGfQ/8uc5ECudyAcg3+mn66TyDg0t/lhzb87vTCnugzH4dH/7qNW/qfGSWY9SMVlTVqS+IvsJbojAA1z6TzE2Dl2USeiucjor26jOuaqINZTZvEM8i0g6kOXM77AWgmwCXHlTURl3OpaMQejbOsi5hATm1sbY/k/oPbZveP4v1k0nBIWDp/Ux13CiRKgCBfEsBqgUDpMwYU0VpFw8NbQ2cl7fMwLaPx4WfRKQ90FO2YzYCy23ZG9EJPfkeP+BpeStMNb45aNTmniFUfC/SCL6CZrrlS+yqBSRGBWoc+/SBg6po96ysBl/58bCzXubwyZ+YKH+a1AMLL5/lan1Z04prOdDui75E7980u1bUWiBQ0jwsHiDli8S7uoea1DNpGybgCk2keHVmyNLLJmn1Om4VcKosimvboIIWOzeMQgODV6FR+mECm/Gb9nlUhRpZF0KJ069W9vW6P/HA39GfLOpgCL69dvRa/E5Ud6embWf82IzJ32vYV1cdUveMqxeIRgLHDqkC0ipIN2axo0ggyOM1O6plWXqnmHcgkpXhwRkQy1wJGtCfP7axDbc1KvI56tBmFGR3aA9nMa2JkcciW3cEDHEz3NtWGlRHg8eiTXO+8HRB68NjAyQAzsVvug3ZbWzTL9PQxgKHqsjmZ28P59zgIMciXg56hVy7iS0s5cOCyh/R1HeVylWMs+TT6ok94ru8BkjYeZQ5/8rOAWlL9p6Aq1iskp7Kj0KF6H0EhlE8Km/c//zd/EhGXEGFN8BebVas9yX2zsh+cU4hyD6kf4J0rtkuVzcoXQ+lwdjctURnt2fD5VRfeLdAylPNkVK1upSsdFP5MM4zqmhGZp4Li8Z8w+2wI1t6z9jw+WzoOS7R9TZHO98UqLWqZlXIxUMWN8uyE4vwh0P58BMDXh2jfwPztdN6vvYxHF89Zid6dBc7H4sIHjWe+YZ7zewBi/Hvo4GAUkUZDyVyUtXnOPu/ZUbVA+4XiIdrQ11cXrK0BQMOa3Pm6Mo7NSnWd5X2er74HbJjX+aJyHHWY3KFDhhwcZBPKM9iMbl9R/QtVP0keV5rn8kQv/4IG6CmNGyPDmNmkdJBT6ts2DN3Jm8pC6FkO2jFWvZfNtgM78JF/5mAL9HenFPrISVakosYqB4O6e3oWQNGcUsh6oGcwAn1tV+qdMAbmzDx0DwCH845vJF2O4F3WVD/1TMAPbYZn0FT3OAjMu2PNBFxtJr0jaojIlyjsPEBm34QzNjbW81roWrrtzg6DrgX4cTqyhj5O1hu6qt4qETICGKkfKUc107mz854ikrR2f/RH32svfOv5dv/+vYoe02m6AJmtdvPmrXZ4cNR+8pOfBCjTHYX2JFKI9NnOjmoebbc/+qPvRtfxnIvmpjRTNfTRqe1Ge/fd99sbr7+Vp/NXd8LhODk5DCdezlWnwXmenmb3WzrNJiDivM318Begneakz5xffG25LvVjRuaQ+qr5AMQhG3qWQGT9PDx8vJBfQBjGoHv1DH2+t7vbdncyxZL0cPjbDy4A/O7vZ0QhEVXwDyCinumRf+gXgA7uIyVbY8o03Nzcwx8CpxSlo/syMokDi4xYIDUfXQed/TAGoE6pY/C1RxPrXciXfgJcui1ifQArAFYU4yDtCf01PmRhtqFKN3UZRz5Ec9aGuSuiBECT8eleov+IwNYzPAqd5/hmDB2on/fu3V90Z8eXQtfrHbpXdCISz/lAY3LaKurys7v32+2799uHn9wJMPPBw9HgR7R/9tlnoymW6mL+4Ac/CFCTqO412/o3/SyiuVTP8OigvfPGKwFe3v7ogw6G8xzWBpuVul3NWTKDAd51u4cNxU75daIVB4EA44A2yLI2f6yFPxf+BAzXNaHzKsWa9ddaKaLX7a/bf3ja9xSar+sgt7luL92OpsydxlrDSykDArdV+zfrsrr9cV2mdzqoe/Yk6Qqf8y6NiwO+2XdB1md7ivwh29ir4V+l/KNrkSdsnEAK2QaNb3mwqiiqUaPXfVbGGxF60awndbM+VwYEtEgaXIzuQ8/1sXgttopGjXsL1InnlW+B3k0ewCcbTSd8Ix68XeCVZ6Q5zdx/jfHUYabzEWvJZ7x3ABbUytzMaMuIJqOEUIXW1SFW6nZlQuSBmTbXqSdTJ+InjeCB3MQDKjvt4BH3v/CT+Cx/Vo3O1XTRQUPs6Jjn2MPCV9sFCCWklhFwud4jcoyDfx9z9+UsVRwbu4igWgnMcV2HLh6+4fjWeU2Mp0g7/jn/us3hOe5f+v5ifneyFJFuQV2LBluCmJluP5qWfJ7Ohuf7fjlCkbNcAXwNv/oY4U/8W3REQYFdThYy1VoAl48PDiODSM0ZPZvE9YyiLENPlL8ydEeC7dKL0YW8X5dAaEZhwkObbWtTUW7KjMqMC9ml8BUqvpS10N909o56mACYFZQgADMimhdAZgGDmW9ZzXzyR8SfnssHAUOqEg3lpwZmkEKbQZnVHDK6XFuEZn6fwGWF9gzwElYzMDPmQ8OhkJsIB1pEhXvK9Igo5GHjQAw7GXo8Dg/gqwQaM0q3L3W+qz6C94c+7sPu6+O8mbwF6H45kMl1yVcAz/P8xsFCyFiVnoE3vTGPFTfuDXvGOAA0KxWfhlPVEAkfJOYa/z+No7jM+VHgegcuYT7/OSsPBG0WZOoiLAhXF82OwKx8fHEuGwMKuZO5d6+6qFJ8jGtKb55Tf3bU7hndEvl8TdHMdLiolC8ChUNhj5NQp808Vt67th5rinSNjm7IeJ6/57J3xrWXRxavniA5TRxwmt8xAIXhAGYB4xSOCC9/Stq20/oyXnqaoZnXdXbCLuPxVUNoIKk7Ujjkukefe+RNV/IrtX5m3oRWfk8YpoiKKn1nY9hW3unkQOBk8Dnj0d9sVNfmNn+mruK+kehG9imRxc7f7tDzHIFQMqwzkKRrPSpBxhIHXRvkMAZ0yatDCuYVsZYoWTthZT68q6e91RqNzfpIawn/o6LmoBdrOjuf+pz1mgFOHBOeAQ/P82ajOGRkGBUcNKIM9TdRQ3oeNNU70iEdjQfkKMRGuGjn0YHOF/Oas8ZsOBkvY+Gnz4+5Od85zeJ78WjV4sooxNHZdZaZcKQq+jRAJppE1cErmwPAWObI5tvXibkyH4Bq/Q1owpzgXTalTl/Wh3e6rl7Mu/SaIiz1TzWF8sRQtRXTcdbvkcJ2/qT9/u9/of3x33+5HRweBMCo5jxKmdjdVQ2iq+HNvfXWr9ovX3stoggTaMu1P6uOfepUHs/545fjNF21k06OTyMq7/DwOFJxjo5O22u//FX7+OOP242b1yICdGMjmwXp+phfAKacAicv4WSwJug111MuZ7rH+Rb+Z43gp9x4J6CHXCLPAulZL/0EfFZUql+re7Xm2J6ITDg6Sgd9dzedVkvvWdODGq+eeXx60oGI3LAqgia/cz2PfDBPgC+AS3QC8khNQP0N7ZBT/wz6ujwi1/oOftNY9Hc+a6n7GS86ZdiFTAmC53Uvhx8u52Enqx45Y9P7AOKZe9flSp9c2bw6YIFMCbiEZsyRzTfyw/esE+9D580yp/ui9msBw9Aee8/nmi9gkcu02zMOUwDPA5Ta3Gz7Dx9HBOYHn3zWG/wI3OQdSh9XSrlqY+o/AZqKxgR8mtfz8/7WnAQ0P3pwr7316s/aL3/+0/bg3t2u21P+lxGlyZ8jRdR9QHwd9DU2BB7kWtYJOqFDoZEOZPSPJldEHbuf4886e0JkcNYR9mhht5W+BrM9Yz0dpNPvHOKwEU8+SHCaNZ95JdMrdXiWawfvOa8CrHNv+iDHlY5NBOGo9zu/y+eC7Pk40GUcNmoM2EJ0DrpT65n2LN+nOS/kp4Ce6Iy9rbTlZeMyt8+spZ7HQVrYXDVnOtIhWnYehrfQN1m7bACaF/c8McsYX9/UWgqrSqqQ5gk90Iu8w3XrvJ8pbKKDxrMvEvv9iI4iqonGEesgGE13whuJBh0CGQWEjPTmXsuuSoglaDmCDvwgM+v/nWVd6zjsGx2K3afxdXP/b/apko7pK7EVy0Cope+fNOQATHZ0NExyexerWmmsApUITAm7UiBCyH2t/QgJqgzCCbjM9fdN4gBtsFWzfkMnzHomrwOtyZT9mPfnBCD5c6Cxv3PeeyYs8pSNbY0h6eCRkgnk5UpcHuDVSyMKn4h+TiMVmLGi1/iJDMw6os/NaBPlY4DeKpJTz8no8qMANA8eK7V8lOEASMcfzijRUZ+VbCXpju4jxYFJ8rCaVO3u7bW93WvR3TkamrWsrS7+ivrtO1lKKHCgkr8EJzN6jvJO8Xsd1GZn82wEFHqx0uslf0Gbzv+qYZnrlqnVmZJNB/OsqSn/WbKXGS9RzlaNzGqf2GWLxrShygrGtlR1l60E4xRHPvM5fAAgB1C47MrNeqYsjL0hMsmYQh8vmgYBZA74Gt2XAH9x4sredub3tDcDyPT0cvcLUnaop2mAZwGb854I3R9S2iNI0zbkcx0NTtB4OZYBZqaezLRy/qN0UKq6Sl9HZ5VbGjI6R1zOzo4rkPi9qIcOjTBgC4meiYIjhFLBqF+m4FCwOf9RqXcehytCf8es8C4qsFmlqvhwporPY8LZcEfkac/D8XbGXaMn412jjSuxiyMdn6zNEybDWXFnaX6WzwNFihIZEbPDgPiceNYaLXB4fb2TflmLRktKODDzzxOJdDxQfrOBc5oxFsadSpQS5GOmziO+Dv65j9fXA9r5e33jyOc4gzgiHknghor3zLx6GT+5M8yzIzhfStcAQ2ybihUvFeYIP2cugC3OpzMvopg6D+mhBgauybdvGJEh5gV9ABVYHZ+fj8HpHrTUZuQoo+uGMz/4kuuD1uE0JJ/Na+mOoqc/rcmIPouNwGamfLpe8Gezsb6wHjVJd8Z97M5/0CNqb00GydcJ+hHdwfpwz9qmnY16LGHJiKe3un5LA5aHN6yZg53cr+/cKeZa1wkuJ36Q4eCSG2+eqXfLEdPfbGodOOK5vAv6O4iGk8Z8oDVrAfjh/KhrfOOIHJHODq11L3PQONE5Mw8F/2wq9VYHFxXZEx1hE8RUOpnqNOq52rwqNefk9Kj95//F329Xr+21/QcC7K4E6PjMM1+MTbaKru/vP2j/5l//m/hc6d6sQ0ZNCnQUQLoZaedqMCInVqCnHEali2tzdnZ63m5/cqe98sor4fDt7SnqUs6FopWfVP0zgDDxTZ6wuzzP8rC2+YSXAFfYDNPEgw7D2AaBq3qHPmctqMXnej75fawXcqN7AOr0U89VPUvJ8clxNqTRvVp3fQ84Qf1OUpU3KqpqbU2JMpmjA91W8TtAp8YOzyBb8B508+8BZIkYc7CG9Rb9AVq0tjSN4F1EOupv7qFmkBxE6EtULOvL+GIOvZvuSNURrTg80T3IJgdKsx1w4BSeYVPqugdaIcesjdtG5tG7hVejAmwaXaKTn5ZpdDzHdZvrDI1TfOlR9+g1vZfxsE4Hh0ft7oOHGYn56d1o8KNozKyDp/T93fb1r389wEullas25nPPPRe1xP42/wSwiLafffxBe/3nP23vvPlqRNmgn3y9mLM3ruJd6C397eAtstnXxrJd0Mluj0UL1e5FVrBF0Bd96Dbz0eP9GIb0l4ODRAY7z+g57otit3SNDiOwC3RFp5mX7kOvRxR76Wn4jzn4xlHvSVuYHXVDn1aJGPQO4wlwV9HtV1Ivcvin52quRC3DM24jWQO+w5bAUxwIuf3Upp5oRfQmtNVhV/L4AOc0L+YcZUgF0FfZF/ezYv3KbkEvvTcObI7STuWcz7q/pd/X/J/RiCFHPux5RpGnrzoaZfZnFKChTW/4FNbwTde4Hw9foceC763RGhFlbuODzgWGRGq4BQm4bpj9w5pFpZFrP0j9vb6C/VAA+UudQ3RlAidB+zps1Ts0H9YG+4P+n30naBhrUFtf14FBwwFldrAJnhryIv03QLrtKn0W/BrlUAwRrY5CuX3IOQt3i8i1wCaEJuU3rGGOaXSDn3WagyzO/9Bt+ZwBloScWuNM57v5Hf4s1t+vcZ889KSNd77+4v0DbNnsqccAl8vap/lOzxRM0xkgI3teUmRtjzZ8mlHbn2fNc8vxJUMEGBWR9WdxYI3ex5d4/OhRHG7I91PXcoIEeGYCkrVXriyPLHFTncsXpRASuLx185l24+atdu3a9WqKmKUT8FHi4GVnu0DO3SgHkx3iSxazikKPOMzmP4kbEYEJqBnYQPjNVXM2ZLnCSBKVjP1oJesX6JkRfeiGjiHg/2xl+b/UF5Qu5Lg8gVM9gPT8+DuYOCQhgVQwxQLU8miBA51lk+G0N+MQJfl46BFfM/+9N62uUk3xnJTW3hRv5nGXkQu6Yrx0ihiFZ/NpbnNdd0X7o37gP/bV7htnw6bU9ctI5nx2qYpOq8T/gzP6mJK1s1RB6sCxTkwh3wnofD6Ay9lR5629gGhpI9/AcM/sbEDcmZAIjxsNP90pHdBPsdcWhXtzUVOY3TG9TCmuKb5k1EDSel0SnMF5rGtzmZ8ZG4DoOjcUGcZS164BL/MzVtdhqsfgis2f644s16CUfRzQyL/jvelwDIDa13uNhl0cS7JxxEIR1YlKsXAur6XaspbQRSbVgUvG7Nf5+xgzzsEa7XyOM1961JXzla+98xOOh57pjp8DRM4nM31nY5rr5fVKaN6RTh1yNcZdRtFOI3mHBWJeCtw5fdyJm0EkB5vkzKthxbx2jGm+d6YX6+0KsW9W8phmwVZhaJu6q2YHR9IF503xzIuxNjp8MGXNNfO713ja1ybmEEh6Neya6trq+3ltnuY8DYBpWT/Yaepjcv0YzmZtQnwD6s6qy8QMMrHmPNPBVOcB1sn1n4OADvQ5rbremHSej0nX09xDUXTz/GIDU1GibDz1N+m9elaALeU7zjLNBprNoK73qF1kKaI2K2oN2us60r1wxOb5OdAEfaDjLO+MTcAl70iToO6lJ3GySLq4PhOYGemTjx+2v/O9b7cXXni+nZ/nZvro8Cj0zNVr18Ip293Za6+/8Xp761fvVDObjMpKQECnz2rEc9S++c1vRKdyQJc87c4T8IPHR+3k5Ly99au32seffNRu3rwe4GpsUDeycUNuyAb4z9o4H7I+mgP61zdk0EH04X5+d4dX8xOoShMkQBF4E6CRzWuC6ZlWrucBXFJ/kfWAp8K8Rzr6iEImglvXEHGY0aZ5gKZ//txIr7TO3gCXeqYDQfDWfHi1iG6yWrIaq2quqkak5qv7AfGwTS6j8CrzzvXNmr7O4wJ0kDOi0ZIXK7XKIlQBmPU9OjYPBHLTwZw0Dmis7wGKY9wrkffQ0G24nnVUwAnz1Vw4SGIsrDUyhv5kjoCnyKLWQMD3LPPOg7qW+cF/6DfpGQef3Lbpc5rJ0JGetUk7cN4ePHwUqeTvfvhJ++TO/UWDH72XaEylkwvIVKfyL3/5y4sI0dme8XdEjmxttPd/+3Z7/a9+0t79zdvtTHXRCuTjZ9eRUdtZkdy5OQRYA7jnM5dFaON62fmCtQpbr4YNx3kAw7oAgDr/5P2tHZ8c9dRwAbf4h8iX2/WQXaUHli0B+FIEjQ5tAN3iQKIyMfwgirmJTwVujrIao26t85rbQmy6AMwo/h81w0d37RZR6Zla7bKpjTf87/6V+0W+tthZgFiNhyhfdEkAlwK8pF+q+zCAHnQbB5jKUqJxTEauxDaw1l/jiIOF4henO++L929WnUbz0ce4y28pAAV+YY5ZnmA0A1r6HBmDA9BKZE7Xa/KBK/AleLKAE9YGO+O+iD9/Kxrv5IGr+1PunxELSmom43Zfh3tz8526ItdKIBHZeEQWjZqjynKIKKFotJLprOgX+ITn+aEz4/W9s+vK7Nw34ljDJ50DFrqDO3orIJODHgkQbGv94YseFZVBCWFQAcIrfLUC09omUVWK+KsAlFyiAVzOvi/vHr4Rfu8Yp8/H/TkHLv25zH3+bPYFZ50/1jKhpvmf+6+DB5blpYqDC7wlDhZbSnmB1AMZcwzwPXwo17EEBlVs6SWqf9oX9ei586gznBG+yYcedLWYv/yYo+M47JK+eXD/Xlwf/m7V/kYWPFAs/Tiip7PZilLFb9y61a5fy9qYukDXUa9ez5XsqjamdO/Va2r0s9d2r+4FkEmUb0RGF9A7gMv0NYbNOo3Gl+mnJbgZ3cojgpPgFMmdDpQUMR353X3Mej7RqWETFJGpvVxEZKZsA2Jmc6QC5SOTKzNOk98SuAy+MN4Z9RxZugooIq09PiYKcxmVmXf42o5AJNZC9E79k1d2nrc9lvMqo5jlbshfXnFR3+VYMpBs0B895DIaBxlFE2CzeuoAIGusYxy8d+iuzuwdJS769+7sIwo1g7QkiwDElHhobeN/+qf/ZY7Duij1Aa0oSzcQGOFZcc2S6AQLovQaE36CtC6/vhj+uyssXyD/fVZqvsB1ZlSnGNlZjYVa+3mJdukGU9+7E7amQC8q9ItPdaM8MyTrhFGfGczf2UXKmP2y9y9AmCp2O6/zmqAsPivvRNEfEWxvKd8uNIvPKz0h6BbBmKNzmjuBLkCzMEJ332B93lrh4M5r9nn36XucJD8Znp0PX8PZMde1co4pDk+4vgSUzoeMa+bffghUA+00qk6R3j3QeWfmC+YPzaCvj7XTXCculSqOYZn5Ej3APXMEDw6yO2bhiEZE42nX470OizVWIOVzbWz+PPHFaUR/L9OFum6rk3ccCJelcJjrZJy5KSVOJ5ru5Po9vBtABNrgYPl4fbPkY2b9fJMz873LGJs+ng3d583o/FyeofsitQKHxw5ToIuD1nPqLoDCmh6G7kTbdIeo3sHGQ46Ob3Bd1/J8B5n4zOfMvKEHG2cfg4Ns8LlHdrl+5H7XM7Mud72l3/W9RxD5nELenowmboqwzPqRGOHziCzMe3JjcXp2FEXTX37574XjBwgj4ZAjk+CqAK7W/vzPfto+++xORNrpn669elWNU47ayelx29vbDuDya1/7Wrt3715sjJUqrvkfHSrlbat9+OGH7c033widE6ftVxKEg6Y4bL4+AEZstF2v6Hdfezb4gG1aGy+H4FEonNrqnoj+qXRPvXsGqXItz4JGgGfwCFF0+BsBZJdsR+qPnKMA3VR777x31QaQG3NfdsDW3PQdACbrTgTeLNPQceY7l230BGC7ro2Uq0r/cruGvOlajyzT56lbl3XNxFuuowHmiQAGzMKewbvo7YhIDTBh1MjU2PUcIh6hWfDAZOtdtvidDfXhUYLxmif6xe0Qsuj0mfnMI2bRrZIRBwp0P7aaZ/ETmeFvZE3jmIEw7DzfEY3n84Lf9JxHB4ftzr399qEa/Hx6p31290FT0x86v4tvJZeKwhSQKRDzm9/85lOjMTNq+LD97u3X26t/+eft008+7GnXsWaSE0XfRMSa5GPYQaJqAfrRndg8bAP6n/kiS077WMOWPKd//PRoZnzTrjc2xliwCayZ7of/4T2VyZj9C/gj1zdBPW1AM7J6NLLzgwQOQrwmqp7rMo5cYT+xGfhkQSvZytizZN3RsKF1kIj8IKv8jX1w3wAdwjwpRQCdoVfYqJC7kUXkhyPwtA52iZwGKJNezM9yMwxtWNv0PU8TyJT9is6tqVN2d65a1OQygsh97rCxoXBa2y56pI0a9Xtdz7ndzjnm/1wGZCZwmTWricp0HQmNmVOMTWVZLA02swAz5dT/dd7sIN34VuPke9cX8AZygLNK9/Qr29n8LYG8jba1kbRF/3D4ShYA9OCamW5dd1bE3jSFKoU0gnUWe7cKggjesdJRwY+9nl026In/IyK2R13mrjjWKZrzZahZ/iTZWtFrg7K51vMol5l66Md8nNdQXN4Xz6pI0dkPdhvr+sH3qegy/zn0UK7P2v6R693Hc/04nmdpsN6FOVi6SnT0zt+kQRegXnTNdR+1ReOdJhdOkW6viPaLL0snlQ5Cn2OHk4ezWWvUfTRgXzKlUkTHR5laroY/7pNJdwhsFMAnPXEcUZVnMb6tK0oJV13MnThoTZ23ETU29Yzw005Pow797s5O+Jx6nup3C7jcu3at3bh5M7qXb9VBLenlktQAJsM/y2hFgeTSvfns07BvGouAS6KRtZ5Zmrb4NmpiUipT/KuDaDAFHWDrHUpTz5J0elDYtK0CmDv3F5Apqan1GpHOBSaadkndsBSCiFCO2puVaaqgrNqbjgxlyhBcBDKXfDJswUj/vhjVOXRUcpHv0/jbr3FZgI8AMEv0Vw9LcrrYaQcVAfEHF7v/4Dp/fjdUzZzzkXaekZmAqgCZrW3883/6jwpArVBkkxyUBZOeXzYrlxX1NRRFIfhZq6GCbC1y7OK9F5Xf2oZ5Xqw15TWUXqrlIKC/8CkFgS9TdE9TgE4vN4J/kzmySP4MjOoMkM3Pw/DifK4xsjvv3O/rGPOycH0fz4Lp63ShH6WUoMwAgxsZNxDu4IaQhvFMzeEGhN997X0O7nzyLjZJ+nth2K3upD73U+KZLk4T+Mc3WMxzwUYV4cA78/kj7ZLw+nAkapMOoJPvK4U61aAcYykFOR0chlOtU5pK811bd18XnN9YW5xyS7Xn/rinTmrX1gH6AtrpegfXdI+cTiKcNE4p8uh6GlFdo4C5OyAOmGnj5SDxGv8iKzKxDiCySXAe4H6ceMbs64Bzbv7ZpZHCyKYDfv4OzXGOKMKphQ8cOHN5cZpwrTu6M/3hZ8bC3JxH2aS7QZmd5yX/jgiYoUfTQLkMDOMy5Iq1AKRgHaE9z4O3fLyMgQ2K60DNh7nqXo+0wklGv7CpZh1EG6JOnK98bk6vWW4AR9iUMj50W5eFNiJQVB9Nz1fznLB/Gy1As0w9rKLd56dxMv6d73y7fetbL8Z1pM3r2Ts7u21392r8/NWbv26//BWO/k8AAAmpSURBVOVrPUVYz1aNSqWLyzFT8xpFbv7whz8MeVDX00ePHmdU45Ps4q2/f/3rt9u7774bqerR4Xx7O56ZNMyDOCIgNQaACj0H3tT30AAaijbieW3O9b2eiw4I/aBUTmvoouZBALkBrhbwxqaRSFnSy4+ODtqNGzd6x/cZZCEaK+c+umMjd+g/0VffA4AybgBK5ItNJu/he4ADnod94G+9j2sBH5x34TN4Nbren54G3Zizyxi/u47LMWWtQ4B5gFV4dMhO1kHT39qAAHjwXOQh7t9SdPIyStWBWo0V/oxIIuMPtxWzLlGEKfoOGWadRQ/GKtrBN/qeMWdNL9Vlze/1M/lyWTsUfkUXs4b+DreDXM+7iI5y/QJfub7kd2QDW6Sfxyen7e79/Xb7zv2ojfnxZ/cipVwbMa5T5OV3vvOdOGhQarka/HzpS19abLCDb89O23vv/Kq9+cpftPd+83a/H9lznR921gC26FxrmQh5Tx7WOdgHbVy3odfxqbSp5ToA5JCb7e2qtZugZh5MbEWUOWsqvtY4xTs7uzuxMUWm+vOfJODMhlp8ipwhQ1yba3bS1HlXY6AGLjradZDbBZp8wRussYOos11HbvFZmCN2EPoyRuwNOodn42cge8gHvmEAzJuZGTDsZUZV+rz9fbmnyTXVMntEsAO7orsi/Hl2p2fwRkb5AxZCL+bhfgk+ncanBm96XwdKLFMIH4ODCvScPzv48Er6GP6O7oPKXwxbkfvG2c8Qb8QBcwCXo+O3vyvRUiJ5CpQoeSA9U/Wz+Tf7ObyTn8PeCdTW4ViCUSHTlqkw+w6ssQP26CWeybo+eaJIstExGf/CaUTaazY+UdbEaK4HrwC4iD6ZdFugtEeWyc+vFNo+94hZY071VoKOBCZEQdCMYPNDzhzn04DLQf+ca+5pKMMSe8/+uoqVnXgD3ek+LLIMnfiu/5xS210fOm25fs0H7gxSv5AwlrymSG35fLmPDcpVN+2whx1jqFqbtocbNiqbuOT8OopWaAkAGHvaBPaTduO/sddR6rOA9Cz9gBx3ftNh+clJe7i/3x4+3I+oeOpjSqbkM2YGSmaFRAzj5pXIhBMwOexepoyHHq9MtVjVAMszMyZ48cpW6P3rN260m7dutqvXr5cd2I0ITBr6AAAq0lcwZOiaMz1fNuE06mKe1GESXb8DzIyIwRbPCbmJepjZ3CegywLbenBULk8e7sBxVTsfqJn0c5dNl9cFVNnX00sJZNBB0Iq0bwfl6tDtIpAZzGM2m67cI3WbcdDwZ0R4LgFU16sX+TcB2wuyUkE+KcfBjYMZg25emzMBYXh4/rl4Z4/iHc9NMDOvinFYD5v+XQR1ERV6Frpn45//139y4bzEBcEVwmVKwSxOChkjEQN1ZDYRYk5w/LkoEVcmKFBX1CgsNzCXjqkTgWiECaw0inKiND9/fve88P73zCBr87uMcXzefeNrheZ9PVxZz3R42vjWGGuVdtXY6uI7B8KeEbMl3hbJ5o4g989ry+c4FhoDJ+guH34d1+IkdqNcURW+AVtLKXE6+SaJjZPTxmkCDy4d5QEuwi++oYwTql5XJ5UCG4ERRTVqDgKupQHy08hR72k4Yak/xsnFsH5XKrXJHbt5zaGpA1wzQORGPNZOjrBFI/sG0B063cd3+tnXr6IzOPEFTND30IPxQEePeOA077K5+Bop4pINpJ7p6XHIFTzkcsS4nScjUiualKRTMByCZXQTG5OFo2zpVjgM/v1lsjPLNkaFd4eTbjWU2NhAA8AObewBnNiAsT7QZ9av+t7Bj9iMFAClcTjw4nrRacccB08PWrle84gVfxaABvTWe+ENXcdmlnHpmRon0Qy6HhrgxPNM3Q+wAw9wP3I82x/nafhV7/PPXb91/gn7S2ff7G6rU15t5DPtYZkypYjMAFRPj9ozzzzTXn75x30jmuBa1sO8ceNWXnd83n76079o+/vZDZZo7Thpv5IbVzmMAi7V+ZioxZS386hnJjqpm+xf//UvIq2YaD9khjUEnEKm9RMggchIwD94hPWB1xxEQd8vN7OjkzzAkZ7h4IXoT9Od4+PDAC6V5u21CV1+nM/1ORFnjFF0A1QEkGNsmpecbI0bOYAndQ3P9ig251OiEgGF+IkuGU5nHmrg+Hu0n2icDuIoV+Fy6KCfgEvWHDnTT9ZwyNOwHcg7c9FPOjCL7oqwkC0jjRr+0BiJYgOM0fNvXL8e66Pr2JijGzU2rZf+Pjg87ED3mm+J/dE7uMffx/x0L5uijOIetVjhVec/PmP93GFHr3KN6zGuB+TmEAodgn5BB6Eb8BkcUHx0cBQg5ke377T3PrrdPrv3oB2oaVZtzJVKrVqY1MZ86aWXIhJT3//uN79pdz55rz2++1E7Oz7o4C9j5WeMr+w1ssQ66W/NgzqzlIhQVEzOi3pVHi0+0mJjTuX7wdMAj7wDGw4d1FWcdXa+kHyFLjs5iYMKDkBu3nimA3YAPe5zzD7Xzs6V2HjO8o6+5xnYEv3tumfNZ539S2yP+4H4MeId0r79e/jYn49NwmaQcg8fiw4Bym+q7t0AKphz2jY2kZnGDEiZ7wa8lL1Ou+iNyQTY5qEGpSUyhTL9iNR13W4GEJeAC/pehkYAJeuGDJ6e5UEC/xHl7ufr8Dhz6T5Vy0M36MU66lnQ0+USkJbgl+C3SjWPZ5PNV7ta1zHo3/jKNsvhX1kndbcjPm50pq8pncYDoAB0Khlxf8J9OfYg/OQdnX/C3yoApmrMBQ00zyoBQJgjhw/p5wnkyShm/e77G/mySXs8rtGEtdMoamtWWrwiR0kP7WBLBLBllkgAlwKrlCKf65ep+NUh2Gok9zdOoZlOR9ZfQXLzv3kNnK4Xr74YaZbrnum+PMufufYZ4LzoCo1ne+U8P6KbM1W8SmMGJEZMTtZ5zEi/pFWCMfBjRmJmzcuu82q9vGQffDzmTkjmBGQGslcZaFb7OcYdNXRGYIl0jw6WdHgeUcI6IDxRYzUFFW1FOYGoAVy1/7OESeoozS/2EwFukoq9lXV2q3mkQFJdu7u3GzZN5Y+UVh467cpm29ndaztKLVcaekSMnrftfPDg64q4FFAZa/nkPLrQa38qQDPSyqOOa9JU049IzmCujLjN1PJqykUUckVHFobe9+Ec5ERNxp6RPEpJ+Dp1nkSv1OIMHolBlJ5LdD9LCpTMxP4rD6g8qrLfkympldG/7DMQPFpNNfO543CCLvEug/DPrBv9moU+rwjyLkdVpzjXvOqA2mfsLf0Zl/l6bifz/aNeJgczHBDEvGJtn7T/F/rwNqr5aLpV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28596" y="5429264"/>
            <a:ext cx="90011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solidFill>
                  <a:srgbClr val="FFFF00"/>
                </a:solidFill>
              </a:rPr>
              <a:t>Улица Карла Маркса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2" name="Picture 8" descr="https://i08.fotocdn.net/s112/a0392acc56e769bf/public_pin_l/25317960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1986" name="AutoShape 2" descr="http://adsl.kirov.ru/projects/articles/2014/11/01/kirov_kakoy_on/004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988" name="AutoShape 4" descr="http://adsl.kirov.ru/projects/articles/2011/11/09/poezdka_po_kirovskoj_oblast_2/2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-500098" y="214290"/>
            <a:ext cx="9429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solidFill>
                  <a:srgbClr val="FFFF00"/>
                </a:solidFill>
              </a:rPr>
              <a:t>Улица Ленина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286908" cy="1772816"/>
          </a:xfrm>
        </p:spPr>
        <p:txBody>
          <a:bodyPr>
            <a:normAutofit/>
          </a:bodyPr>
          <a:lstStyle/>
          <a:p>
            <a:r>
              <a:rPr lang="ru-RU" sz="3600" b="1" dirty="0"/>
              <a:t>№5.</a:t>
            </a:r>
            <a:br>
              <a:rPr lang="ru-RU" sz="4000" b="1" dirty="0"/>
            </a:br>
            <a:r>
              <a:rPr lang="ru-RU" sz="3600" b="1" dirty="0"/>
              <a:t>РЕШИТЕ ЗАДАЧУ И </a:t>
            </a:r>
            <a:br>
              <a:rPr lang="ru-RU" sz="3600" b="1" dirty="0"/>
            </a:br>
            <a:r>
              <a:rPr lang="ru-RU" sz="3600" b="1" dirty="0"/>
              <a:t>УЗНАЙТЕ ДЛИНУ УЛИЦЫ ЛЕНИНА</a:t>
            </a:r>
            <a:endParaRPr lang="ru-RU" sz="3200" b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4710C1F-80FD-B4A3-7A65-58668F21C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66" y="1928802"/>
            <a:ext cx="6072230" cy="467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 fontScale="90000"/>
          </a:bodyPr>
          <a:lstStyle/>
          <a:p>
            <a:r>
              <a:rPr lang="ru-RU" dirty="0"/>
              <a:t>Задача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42918"/>
            <a:ext cx="9144000" cy="6000792"/>
          </a:xfrm>
        </p:spPr>
        <p:txBody>
          <a:bodyPr>
            <a:normAutofit fontScale="92500" lnSpcReduction="20000"/>
          </a:bodyPr>
          <a:lstStyle/>
          <a:p>
            <a:pPr marL="177800" indent="-177800">
              <a:buNone/>
            </a:pPr>
            <a:r>
              <a:rPr lang="ru-RU" sz="3600" b="1" dirty="0"/>
              <a:t>    </a:t>
            </a:r>
            <a:r>
              <a:rPr lang="ru-RU" sz="4800" b="1" dirty="0"/>
              <a:t>Из двух концов улицы Ленина города Кирова навстречу друг другу выехали автобус со средней скоростью 12 км/ч и троллейбус со средней  скоростью 12,6км/ч. Через 15 минут они  встретились. </a:t>
            </a:r>
          </a:p>
          <a:p>
            <a:pPr marL="177800" indent="-177800">
              <a:buNone/>
            </a:pPr>
            <a:r>
              <a:rPr lang="ru-RU" sz="4800" b="1" dirty="0"/>
              <a:t> Чему равна длина улицы Ленина?</a:t>
            </a:r>
          </a:p>
          <a:p>
            <a:pPr>
              <a:buNone/>
            </a:pPr>
            <a:endParaRPr lang="ru-RU" dirty="0"/>
          </a:p>
          <a:p>
            <a:pPr algn="ctr">
              <a:buNone/>
            </a:pPr>
            <a:r>
              <a:rPr lang="ru-RU" sz="8600" b="1" i="1" dirty="0">
                <a:solidFill>
                  <a:srgbClr val="002060"/>
                </a:solidFill>
                <a:latin typeface="+mj-lt"/>
              </a:rPr>
              <a:t>6,15км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85728"/>
            <a:ext cx="8715436" cy="6286544"/>
          </a:xfrm>
        </p:spPr>
        <p:txBody>
          <a:bodyPr>
            <a:noAutofit/>
          </a:bodyPr>
          <a:lstStyle/>
          <a:p>
            <a:pPr algn="l"/>
            <a:r>
              <a:rPr lang="ru-RU" sz="33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ГОРОД КИРОВ</a:t>
            </a:r>
            <a:br>
              <a:rPr lang="ru-RU" sz="3200" b="1" dirty="0">
                <a:latin typeface="Arial" pitchFamily="34" charset="0"/>
                <a:cs typeface="Arial" pitchFamily="34" charset="0"/>
              </a:rPr>
            </a:br>
            <a:r>
              <a:rPr lang="ru-RU" sz="3200" dirty="0">
                <a:latin typeface="Arial" pitchFamily="34" charset="0"/>
                <a:cs typeface="Arial" pitchFamily="34" charset="0"/>
              </a:rPr>
              <a:t>Сначала город назывался 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Хлынов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br>
              <a:rPr lang="ru-RU" sz="3200" dirty="0">
                <a:latin typeface="Arial" pitchFamily="34" charset="0"/>
                <a:cs typeface="Arial" pitchFamily="34" charset="0"/>
              </a:rPr>
            </a:br>
            <a:r>
              <a:rPr lang="ru-RU" sz="3200" dirty="0">
                <a:latin typeface="Arial" pitchFamily="34" charset="0"/>
                <a:cs typeface="Arial" pitchFamily="34" charset="0"/>
              </a:rPr>
              <a:t>(1374-1780гг.), затем переименовали </a:t>
            </a:r>
            <a:br>
              <a:rPr lang="ru-RU" sz="3200" dirty="0">
                <a:latin typeface="Arial" pitchFamily="34" charset="0"/>
                <a:cs typeface="Arial" pitchFamily="34" charset="0"/>
              </a:rPr>
            </a:br>
            <a:r>
              <a:rPr lang="ru-RU" sz="3200" dirty="0">
                <a:latin typeface="Arial" pitchFamily="34" charset="0"/>
                <a:cs typeface="Arial" pitchFamily="34" charset="0"/>
              </a:rPr>
              <a:t>в город  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Вятка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(1780 – 1934). </a:t>
            </a:r>
            <a:br>
              <a:rPr lang="ru-RU" sz="3200" dirty="0">
                <a:latin typeface="Arial" pitchFamily="34" charset="0"/>
                <a:cs typeface="Arial" pitchFamily="34" charset="0"/>
              </a:rPr>
            </a:br>
            <a:r>
              <a:rPr lang="ru-RU" sz="3200" dirty="0">
                <a:latin typeface="Arial" pitchFamily="34" charset="0"/>
                <a:cs typeface="Arial" pitchFamily="34" charset="0"/>
              </a:rPr>
              <a:t>С 1934 года наш город получил название Киров.</a:t>
            </a:r>
            <a:br>
              <a:rPr lang="ru-RU" sz="3200" dirty="0">
                <a:latin typeface="Arial" pitchFamily="34" charset="0"/>
                <a:cs typeface="Arial" pitchFamily="34" charset="0"/>
              </a:rPr>
            </a:br>
            <a:r>
              <a:rPr lang="ru-RU" sz="3200" dirty="0">
                <a:latin typeface="Arial" pitchFamily="34" charset="0"/>
                <a:cs typeface="Arial" pitchFamily="34" charset="0"/>
              </a:rPr>
              <a:t>Он находится на берегу реки 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Вятка.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br>
              <a:rPr lang="ru-RU" sz="3200" dirty="0">
                <a:latin typeface="Arial" pitchFamily="34" charset="0"/>
                <a:cs typeface="Arial" pitchFamily="34" charset="0"/>
              </a:rPr>
            </a:br>
            <a:r>
              <a:rPr lang="ru-RU" sz="3200" dirty="0">
                <a:latin typeface="Arial" pitchFamily="34" charset="0"/>
                <a:cs typeface="Arial" pitchFamily="34" charset="0"/>
              </a:rPr>
              <a:t>Её длина 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1314 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км.</a:t>
            </a:r>
            <a:r>
              <a:rPr lang="ru-RU" sz="3200" u="sng" dirty="0">
                <a:latin typeface="Arial" pitchFamily="34" charset="0"/>
                <a:cs typeface="Arial" pitchFamily="34" charset="0"/>
              </a:rPr>
              <a:t> </a:t>
            </a:r>
            <a:br>
              <a:rPr lang="ru-RU" sz="3200" dirty="0">
                <a:latin typeface="Arial" pitchFamily="34" charset="0"/>
                <a:cs typeface="Arial" pitchFamily="34" charset="0"/>
              </a:rPr>
            </a:br>
            <a:r>
              <a:rPr lang="ru-RU" sz="3200" dirty="0">
                <a:latin typeface="Arial" pitchFamily="34" charset="0"/>
                <a:cs typeface="Arial" pitchFamily="34" charset="0"/>
              </a:rPr>
              <a:t>В 2023 году городу исполнится 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649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лет. Одна из самых первых и главных улиц города – улица Ленина. Её длина 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6,15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км. </a:t>
            </a:r>
            <a:br>
              <a:rPr lang="ru-RU" sz="3200" dirty="0">
                <a:latin typeface="Arial" pitchFamily="34" charset="0"/>
                <a:cs typeface="Arial" pitchFamily="34" charset="0"/>
              </a:rPr>
            </a:br>
            <a:r>
              <a:rPr lang="ru-RU" sz="3200" dirty="0">
                <a:latin typeface="Arial" pitchFamily="34" charset="0"/>
                <a:cs typeface="Arial" pitchFamily="34" charset="0"/>
              </a:rPr>
              <a:t>Численность населения  города составляет (сколько?) человек.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72066" y="785794"/>
            <a:ext cx="1643074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2"/>
                </a:solidFill>
              </a:rPr>
              <a:t>. . . 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500166" y="1785926"/>
            <a:ext cx="1285884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2"/>
                </a:solidFill>
              </a:rPr>
              <a:t>. . 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715008" y="3143248"/>
            <a:ext cx="2160240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>
                <a:solidFill>
                  <a:schemeClr val="tx2"/>
                </a:solidFill>
              </a:rPr>
              <a:t>. . 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928794" y="3714752"/>
            <a:ext cx="928694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2"/>
                </a:solidFill>
              </a:rPr>
              <a:t>. . 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000760" y="4214818"/>
            <a:ext cx="714380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2"/>
                </a:solidFill>
              </a:rPr>
              <a:t>. . 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500826" y="5214950"/>
            <a:ext cx="857256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2"/>
                </a:solidFill>
              </a:rPr>
              <a:t>. .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79512" y="1484784"/>
            <a:ext cx="8964488" cy="3286148"/>
          </a:xfrm>
        </p:spPr>
        <p:txBody>
          <a:bodyPr>
            <a:normAutofit fontScale="90000"/>
          </a:bodyPr>
          <a:lstStyle/>
          <a:p>
            <a:pPr algn="l"/>
            <a:r>
              <a:rPr lang="ru-RU" sz="4900" b="1" dirty="0"/>
              <a:t>№6. </a:t>
            </a:r>
            <a:br>
              <a:rPr lang="ru-RU" sz="4900" b="1" dirty="0"/>
            </a:br>
            <a:r>
              <a:rPr lang="ru-RU" sz="5300" b="1" dirty="0"/>
              <a:t>Найдите число,</a:t>
            </a:r>
            <a:r>
              <a:rPr lang="ru-RU" sz="6000" b="1" dirty="0"/>
              <a:t> </a:t>
            </a:r>
            <a:br>
              <a:rPr lang="ru-RU" sz="6000" b="1" dirty="0"/>
            </a:br>
            <a:r>
              <a:rPr lang="ru-RU" sz="6700" b="1" dirty="0"/>
              <a:t>0,15</a:t>
            </a:r>
            <a:r>
              <a:rPr lang="ru-RU" sz="4900" b="1" dirty="0"/>
              <a:t> </a:t>
            </a:r>
            <a:r>
              <a:rPr lang="ru-RU" sz="5300" b="1" dirty="0"/>
              <a:t>которого равны </a:t>
            </a:r>
            <a:r>
              <a:rPr lang="ru-RU" sz="6700" b="1" dirty="0"/>
              <a:t>77,7225</a:t>
            </a:r>
            <a:r>
              <a:rPr lang="ru-RU" sz="4900" b="1" dirty="0"/>
              <a:t>.  </a:t>
            </a:r>
            <a:br>
              <a:rPr lang="ru-RU" sz="4900" b="1" dirty="0"/>
            </a:br>
            <a:r>
              <a:rPr lang="ru-RU" sz="5300" b="1" dirty="0"/>
              <a:t>Умножьте полученное число</a:t>
            </a:r>
            <a:br>
              <a:rPr lang="ru-RU" sz="5300" b="1" dirty="0"/>
            </a:br>
            <a:r>
              <a:rPr lang="ru-RU" sz="5300" b="1" dirty="0">
                <a:effectLst/>
                <a:cs typeface="Arial" pitchFamily="34" charset="0"/>
              </a:rPr>
              <a:t>на </a:t>
            </a:r>
            <a:r>
              <a:rPr lang="ru-RU" sz="7300" b="1" dirty="0">
                <a:effectLst/>
                <a:cs typeface="Arial" pitchFamily="34" charset="0"/>
              </a:rPr>
              <a:t>1 000 </a:t>
            </a:r>
            <a:r>
              <a:rPr lang="ru-RU" sz="5300" b="1" dirty="0">
                <a:effectLst/>
                <a:cs typeface="Arial" pitchFamily="34" charset="0"/>
              </a:rPr>
              <a:t>и узнайте численность населения</a:t>
            </a:r>
            <a:br>
              <a:rPr lang="ru-RU" sz="5300" b="1" dirty="0"/>
            </a:br>
            <a:br>
              <a:rPr lang="ru-RU" b="1" dirty="0"/>
            </a:br>
            <a:br>
              <a:rPr lang="ru-RU" sz="4000" b="1" dirty="0"/>
            </a:br>
            <a:r>
              <a:rPr lang="ru-RU" sz="4000" b="1" dirty="0"/>
              <a:t> 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357158" y="4610104"/>
            <a:ext cx="8576530" cy="22478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8000" b="1" i="1" dirty="0">
                <a:solidFill>
                  <a:srgbClr val="002060"/>
                </a:solidFill>
                <a:latin typeface="Arial Black" pitchFamily="34" charset="0"/>
              </a:rPr>
              <a:t>518 150</a:t>
            </a:r>
          </a:p>
          <a:p>
            <a:pPr algn="ctr"/>
            <a:endParaRPr lang="ru-RU" sz="6000" b="1" i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Касимова Эмма\Desktop\парк им киро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0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Касимова Эмма\Desktop\цу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Касимова Эмма\Desktop\набереж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Касимова Эмма\Desktop\театральн п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2978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Касимова Эмма\Desktop\спасска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2978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0"/>
            <a:ext cx="8299648" cy="1124744"/>
          </a:xfrm>
        </p:spPr>
        <p:txBody>
          <a:bodyPr>
            <a:normAutofit fontScale="90000"/>
          </a:bodyPr>
          <a:lstStyle/>
          <a:p>
            <a:pPr algn="ctr"/>
            <a:br>
              <a:rPr lang="ru-RU" dirty="0"/>
            </a:br>
            <a:endParaRPr lang="ru-RU" sz="7200" b="1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115616" y="980728"/>
            <a:ext cx="7406640" cy="5688632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8194" name="Picture 2" descr="C:\Users\Касимова Эмма\Desktop\zdanie_shkoly_541k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7222" y="0"/>
            <a:ext cx="952156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s://progorod43.ru/userfiles/articles/_cke/0/img156293884371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592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24544" y="404664"/>
            <a:ext cx="9144000" cy="1124744"/>
          </a:xfrm>
        </p:spPr>
        <p:txBody>
          <a:bodyPr>
            <a:normAutofit fontScale="90000"/>
          </a:bodyPr>
          <a:lstStyle/>
          <a:p>
            <a:r>
              <a:rPr lang="ru-RU" sz="7200" b="1" dirty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sz="7300" b="1" dirty="0"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Город  Киров в числах</a:t>
            </a:r>
            <a:br>
              <a:rPr lang="ru-RU" sz="72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endParaRPr lang="ru-RU" sz="7200" b="1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1349</TotalTime>
  <Words>310</Words>
  <Application>Microsoft Office PowerPoint</Application>
  <PresentationFormat>Экран (4:3)</PresentationFormat>
  <Paragraphs>46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Arial Black</vt:lpstr>
      <vt:lpstr>Calibri</vt:lpstr>
      <vt:lpstr>Tahoma</vt:lpstr>
      <vt:lpstr>Тема Office</vt:lpstr>
      <vt:lpstr>Презентация PowerPoint</vt:lpstr>
      <vt:lpstr>Дроби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    Город  Киров в числах </vt:lpstr>
      <vt:lpstr>№1.  ВЫЧИСЛИТЕ  УСТНО И УЗНАЙТЕ ПЕРВОЕ НАЗВАНИЕ ГОРОДА КИРОВА</vt:lpstr>
      <vt:lpstr>Презентация PowerPoint</vt:lpstr>
      <vt:lpstr>Презентация PowerPoint</vt:lpstr>
      <vt:lpstr>Презентация PowerPoint</vt:lpstr>
      <vt:lpstr>Презентация PowerPoint</vt:lpstr>
      <vt:lpstr>На берегу какой реки находится наш город?  </vt:lpstr>
      <vt:lpstr>№3.  РЕШИТЕ УРАВНЕНИЕ И УЗНАЙТЕ ДЛИНУ РЕКИ ВЯТКА 0,2х – 2,8 =260</vt:lpstr>
      <vt:lpstr>№4 Найдите значение выражения и узнаете сколько лет исполнится городу Кирову в 2023 году.</vt:lpstr>
      <vt:lpstr>Ребята, какие улицы города вы знаете?</vt:lpstr>
      <vt:lpstr>Презентация PowerPoint</vt:lpstr>
      <vt:lpstr>Презентация PowerPoint</vt:lpstr>
      <vt:lpstr>Презентация PowerPoint</vt:lpstr>
      <vt:lpstr>№5. РЕШИТЕ ЗАДАЧУ И  УЗНАЙТЕ ДЛИНУ УЛИЦЫ ЛЕНИНА</vt:lpstr>
      <vt:lpstr>Задача </vt:lpstr>
      <vt:lpstr>ГОРОД КИРОВ Сначала город назывался Хлынов  (1374-1780гг.), затем переименовали  в город  Вятка (1780 – 1934).  С 1934 года наш город получил название Киров. Он находится на берегу реки Вятка.  Её длина 1314 км.  В 2023 году городу исполнится 649 лет. Одна из самых первых и главных улиц города – улица Ленина. Её длина 6,15 км.  Численность населения  города составляет (сколько?) человек.</vt:lpstr>
      <vt:lpstr>№6.  Найдите число,  0,15 которого равны 77,7225.   Умножьте полученное число на 1 000 и узнайте численность населения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Дроби</dc:title>
  <dc:creator>Касимова Эмма</dc:creator>
  <cp:lastModifiedBy>Эмма Касимова</cp:lastModifiedBy>
  <cp:revision>86</cp:revision>
  <dcterms:created xsi:type="dcterms:W3CDTF">2019-05-12T15:44:30Z</dcterms:created>
  <dcterms:modified xsi:type="dcterms:W3CDTF">2023-05-18T19:34:45Z</dcterms:modified>
</cp:coreProperties>
</file>