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70" r:id="rId4"/>
    <p:sldId id="269" r:id="rId5"/>
    <p:sldId id="271" r:id="rId6"/>
    <p:sldId id="274" r:id="rId7"/>
    <p:sldId id="272" r:id="rId8"/>
    <p:sldId id="273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7A1-1222-4AD6-8F86-2550B40629DE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9370-BE33-4E87-B8A0-25959EB47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7A1-1222-4AD6-8F86-2550B40629DE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9370-BE33-4E87-B8A0-25959EB47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7A1-1222-4AD6-8F86-2550B40629DE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9370-BE33-4E87-B8A0-25959EB47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7A1-1222-4AD6-8F86-2550B40629DE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9370-BE33-4E87-B8A0-25959EB47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7A1-1222-4AD6-8F86-2550B40629DE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9370-BE33-4E87-B8A0-25959EB47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7A1-1222-4AD6-8F86-2550B40629DE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9370-BE33-4E87-B8A0-25959EB47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7A1-1222-4AD6-8F86-2550B40629DE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9370-BE33-4E87-B8A0-25959EB47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7A1-1222-4AD6-8F86-2550B40629DE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9370-BE33-4E87-B8A0-25959EB47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7A1-1222-4AD6-8F86-2550B40629DE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9370-BE33-4E87-B8A0-25959EB47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7A1-1222-4AD6-8F86-2550B40629DE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9370-BE33-4E87-B8A0-25959EB47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7A1-1222-4AD6-8F86-2550B40629DE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9370-BE33-4E87-B8A0-25959EB47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D7A1-1222-4AD6-8F86-2550B40629DE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9370-BE33-4E87-B8A0-25959EB47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643050"/>
            <a:ext cx="7358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Матрёшка.</a:t>
            </a:r>
          </a:p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Прошлое и настоящее.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5842337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Материал подготовили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Григорьева И.Б., учитель,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Конакова Е.А., учитель.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inoeiyavnoe.ru/wp-content/uploads/2021/06/06-mudrets-fukurama.-yaponskaya-matryoshka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600" y="1600200"/>
            <a:ext cx="7166800" cy="45259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Японская матрёшка.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трешка\Вятская матрешка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t="5091" b="3451"/>
          <a:stretch>
            <a:fillRect/>
          </a:stretch>
        </p:blipFill>
        <p:spPr bwMode="auto">
          <a:xfrm>
            <a:off x="5072066" y="3286124"/>
            <a:ext cx="3712241" cy="3429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Матрёшка –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 Рода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Слово «матрёшка» происходит от слова «мать». 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 игрушка олицетворяет мать многочисленного семейства, являясь символом материнства, плодородия.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Матрёшка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 многочисленным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матрёшкиным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семейством передает образ Рода,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нескольких поколений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предков и потомков.</a:t>
            </a:r>
          </a:p>
          <a:p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28" y="214290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Матрешка 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«Матрёна»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98" r="16461" b="5296"/>
          <a:stretch>
            <a:fillRect/>
          </a:stretch>
        </p:blipFill>
        <p:spPr bwMode="auto">
          <a:xfrm>
            <a:off x="214282" y="428604"/>
            <a:ext cx="4000528" cy="420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357430"/>
            <a:ext cx="4071966" cy="397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Первая русская матрёшка была выточена токарем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Звёздочкиным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расписана по эскизам художника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Малютина.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Матрёшка состояла из 8 фигурок и изображала девочку в сарафане и платке с чёрным петухом в руках. За девочкой шёл мальчик, затем опять девочка и т. д. Все они чем-нибудь отличались друг от друга, а последняя, восьмая, изображала завёрнутого в пелёнки младенца.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Матрешка\Картинки\istoriya-proishozhdeniya-i-razvitiya-matreshki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343274"/>
            <a:ext cx="5500726" cy="3300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8" t="5280" r="3832" b="997"/>
          <a:stretch>
            <a:fillRect/>
          </a:stretch>
        </p:blipFill>
        <p:spPr bwMode="auto">
          <a:xfrm>
            <a:off x="428596" y="428604"/>
            <a:ext cx="8358246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290"/>
            <a:ext cx="842968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8"/>
            <a:ext cx="3786214" cy="239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Кирове есть фабрика матрёшек.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30201_120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928670"/>
            <a:ext cx="3571882" cy="4762509"/>
          </a:xfrm>
          <a:prstGeom prst="rect">
            <a:avLst/>
          </a:prstGeom>
        </p:spPr>
      </p:pic>
      <p:pic>
        <p:nvPicPr>
          <p:cNvPr id="7" name="Рисунок 6" descr="IMG_20230201_121713.jpg"/>
          <p:cNvPicPr>
            <a:picLocks noChangeAspect="1"/>
          </p:cNvPicPr>
          <p:nvPr/>
        </p:nvPicPr>
        <p:blipFill>
          <a:blip r:embed="rId5" cstate="print"/>
          <a:srcRect t="19791" b="15625"/>
          <a:stretch>
            <a:fillRect/>
          </a:stretch>
        </p:blipFill>
        <p:spPr>
          <a:xfrm>
            <a:off x="428596" y="3500438"/>
            <a:ext cx="4500594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1429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Вятской матрешки.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96752"/>
            <a:ext cx="813690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1.Грушевидная форма (ее называли "груша").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2.Основные цвета — красный, жёлтый, зелёный.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3.Роспись анилиновыми красками.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4.«Одежда» — нарядный передник с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крупными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цветами, юбка, рубашка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яркий  платок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голове.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6.Лицо — выразительные глаза с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пышными  ресницами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алый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румянец 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круглых щеках,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улыбка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/>
              <a:t> </a:t>
            </a:r>
          </a:p>
          <a:p>
            <a:endParaRPr lang="ru-RU" dirty="0"/>
          </a:p>
        </p:txBody>
      </p:sp>
      <p:pic>
        <p:nvPicPr>
          <p:cNvPr id="10" name="Рисунок 9" descr="c820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91" r="21875"/>
          <a:stretch>
            <a:fillRect/>
          </a:stretch>
        </p:blipFill>
        <p:spPr>
          <a:xfrm>
            <a:off x="6300192" y="2132856"/>
            <a:ext cx="2592288" cy="44644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163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7</cp:revision>
  <dcterms:created xsi:type="dcterms:W3CDTF">2024-03-19T07:14:11Z</dcterms:created>
  <dcterms:modified xsi:type="dcterms:W3CDTF">2024-04-02T05:35:08Z</dcterms:modified>
</cp:coreProperties>
</file>