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9" r:id="rId4"/>
    <p:sldId id="258" r:id="rId5"/>
    <p:sldId id="266" r:id="rId6"/>
    <p:sldId id="267" r:id="rId7"/>
    <p:sldId id="262" r:id="rId8"/>
    <p:sldId id="270" r:id="rId9"/>
    <p:sldId id="268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6" d="100"/>
          <a:sy n="56" d="100"/>
        </p:scale>
        <p:origin x="-38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8529-A33A-4C8E-9AE5-597D07A5E8E2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F734-2A9C-4601-B91C-7A44CBE31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815027"/>
            <a:ext cx="9100457" cy="566560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96987"/>
            <a:ext cx="10515600" cy="568035"/>
          </a:xfrm>
        </p:spPr>
        <p:txBody>
          <a:bodyPr>
            <a:noAutofit/>
          </a:bodyPr>
          <a:lstStyle/>
          <a:p>
            <a:pPr algn="ctr"/>
            <a:r>
              <a:rPr lang="ru-RU" sz="4000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Дымковская игрушка</a:t>
            </a:r>
            <a:endParaRPr lang="ru-RU" sz="40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9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960" y="417443"/>
            <a:ext cx="7724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мы делали?</a:t>
            </a:r>
          </a:p>
          <a:p>
            <a:pPr algn="ctr"/>
            <a:endParaRPr lang="ru-RU" sz="4000" cap="small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 cap="small" dirty="0" smtClean="0"/>
              <a:t>Мы говорили.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cap="small" dirty="0" smtClean="0"/>
              <a:t>Мы читали.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cap="small" dirty="0" smtClean="0"/>
              <a:t>Мы рисовали лошадку</a:t>
            </a:r>
            <a:r>
              <a:rPr lang="ru-RU" sz="40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cap="small" dirty="0" smtClean="0"/>
              <a:t>Мы занимались.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40404_115800_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105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6" y="537033"/>
            <a:ext cx="3773715" cy="415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3" y="2032001"/>
            <a:ext cx="4082144" cy="4180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5" y="1175658"/>
            <a:ext cx="3236687" cy="3730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685" y="5268688"/>
            <a:ext cx="275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Барыня</a:t>
            </a:r>
            <a:endParaRPr lang="ru-RU" sz="4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223659" y="1175658"/>
            <a:ext cx="409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Петушок</a:t>
            </a:r>
            <a:endParaRPr lang="ru-RU" sz="4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7315" y="5314854"/>
            <a:ext cx="3236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Лошадка</a:t>
            </a:r>
            <a:endParaRPr lang="ru-RU" sz="4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6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137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росписи </a:t>
            </a:r>
            <a:r>
              <a:rPr lang="ru-RU" sz="4800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ымковской игрушки</a:t>
            </a:r>
            <a:endParaRPr lang="ru-RU" sz="40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8" y="1828801"/>
            <a:ext cx="6763657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46" y="2220686"/>
            <a:ext cx="51542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Кружочки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Прямые и волнистые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Пятна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Лошадь – домашнее животное</a:t>
            </a:r>
            <a:endParaRPr lang="ru-RU" sz="40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0" y="1175661"/>
            <a:ext cx="8163977" cy="5529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06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60" y="1935480"/>
            <a:ext cx="8489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Я люблю свою лошадку,</a:t>
            </a:r>
          </a:p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Причешу ей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шорстку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гладко,</a:t>
            </a:r>
          </a:p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Гребешком приглажу гладко,</a:t>
            </a:r>
          </a:p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И поеду в гости. 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1323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7560" y="685800"/>
            <a:ext cx="4831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Лошадка белая.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Хвост и грива чёрные.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Узоры лошадки – кружочки синие и красные.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Большие и маленькие.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3" cy="75196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Физкультминутка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345" y="1204688"/>
            <a:ext cx="946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1417320"/>
            <a:ext cx="11612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Я, лошадка серый бок!</a:t>
            </a:r>
          </a:p>
          <a:p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Мы поскачем цок, цок, цок  (</a:t>
            </a:r>
            <a:r>
              <a:rPr lang="ru-RU" sz="3200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топают ногами</a:t>
            </a: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Я, лошадка серый бок,</a:t>
            </a:r>
          </a:p>
          <a:p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Я копытцем постучу!  ( </a:t>
            </a:r>
            <a:r>
              <a:rPr lang="ru-RU" sz="3200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топают одной ногой</a:t>
            </a: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Если хочешь прокачу!</a:t>
            </a:r>
            <a:endParaRPr lang="ru-RU" sz="4000" cap="sm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7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840" y="411480"/>
            <a:ext cx="729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cap="sm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нужно для работы</a:t>
            </a:r>
            <a:endParaRPr lang="ru-RU" sz="4000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72" y="4455890"/>
            <a:ext cx="3048000" cy="2293257"/>
          </a:xfrm>
          <a:prstGeom prst="rect">
            <a:avLst/>
          </a:prstGeom>
        </p:spPr>
      </p:pic>
      <p:pic>
        <p:nvPicPr>
          <p:cNvPr id="1026" name="Picture 2" descr="C:\Users\User\Desktop\1674103491_papik-pro-p-kistochka-risunok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399" y="1539240"/>
            <a:ext cx="1828801" cy="2849880"/>
          </a:xfrm>
          <a:prstGeom prst="rect">
            <a:avLst/>
          </a:prstGeom>
          <a:noFill/>
        </p:spPr>
      </p:pic>
      <p:pic>
        <p:nvPicPr>
          <p:cNvPr id="1027" name="Picture 3" descr="C:\Users\User\Desktop\pngtree-hand-painted-cotton-swab-nursing-cotton-swab-cleaning-supplies-illustration-health-png-image_388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8640" y="2164080"/>
            <a:ext cx="2118360" cy="2209800"/>
          </a:xfrm>
          <a:prstGeom prst="rect">
            <a:avLst/>
          </a:prstGeom>
          <a:noFill/>
        </p:spPr>
      </p:pic>
      <p:pic>
        <p:nvPicPr>
          <p:cNvPr id="1028" name="Picture 4" descr="C:\Users\User\Desktop\4a3d18214048575ab2c6d1a90ccef2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008120"/>
            <a:ext cx="2529840" cy="2667000"/>
          </a:xfrm>
          <a:prstGeom prst="rect">
            <a:avLst/>
          </a:prstGeom>
          <a:noFill/>
        </p:spPr>
      </p:pic>
      <p:pic>
        <p:nvPicPr>
          <p:cNvPr id="1030" name="Picture 6" descr="C:\Users\User\Desktop\4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5119" y="1493520"/>
            <a:ext cx="1798955" cy="2301240"/>
          </a:xfrm>
          <a:prstGeom prst="rect">
            <a:avLst/>
          </a:prstGeom>
          <a:noFill/>
        </p:spPr>
      </p:pic>
      <p:pic>
        <p:nvPicPr>
          <p:cNvPr id="1031" name="Picture 7" descr="C:\Users\User\Desktop\1676296085_gas-kvas-com-p-dimkovskaya-igrushka-loshad-risunok-raskra-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3880" y="1447800"/>
            <a:ext cx="2788920" cy="242316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6720" y="1798320"/>
            <a:ext cx="42170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Краски</a:t>
            </a:r>
          </a:p>
          <a:p>
            <a:pPr>
              <a:buFont typeface="Arial" pitchFamily="34" charset="0"/>
              <a:buChar char="•"/>
            </a:pP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Бумага</a:t>
            </a:r>
          </a:p>
          <a:p>
            <a:pPr>
              <a:buFont typeface="Arial" pitchFamily="34" charset="0"/>
              <a:buChar char="•"/>
            </a:pP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Кисточка</a:t>
            </a:r>
          </a:p>
          <a:p>
            <a:pPr>
              <a:buFont typeface="Arial" pitchFamily="34" charset="0"/>
              <a:buChar char="•"/>
            </a:pP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Ватные палочки</a:t>
            </a:r>
          </a:p>
          <a:p>
            <a:pPr>
              <a:buFont typeface="Arial" pitchFamily="34" charset="0"/>
              <a:buChar char="•"/>
            </a:pP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Стакан с водой</a:t>
            </a:r>
          </a:p>
          <a:p>
            <a:pPr>
              <a:buFont typeface="Arial" pitchFamily="34" charset="0"/>
              <a:buChar char="•"/>
            </a:pP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Салфетка </a:t>
            </a:r>
            <a:endParaRPr lang="ru-RU" sz="4000" cap="sm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120" y="0"/>
            <a:ext cx="6477000" cy="929640"/>
          </a:xfrm>
        </p:spPr>
        <p:txBody>
          <a:bodyPr>
            <a:normAutofit/>
          </a:bodyPr>
          <a:lstStyle/>
          <a:p>
            <a:r>
              <a:rPr lang="ru-RU" sz="4000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 работы</a:t>
            </a:r>
            <a:endParaRPr lang="ru-RU" sz="4000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1" y="1569720"/>
            <a:ext cx="6294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Возьми чёрную краску.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Открой краску.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Возьми кисточку. Намочи. Набери краску на кисть.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Раскрась гриву и хвост.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Закрой краску. Убери.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Возьми красную краску.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Открой.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Возьми ватную палочку 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Нарисуй маленькие кружочки.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Возьми синею краску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Раскрась большие кружочки.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320" y="731520"/>
            <a:ext cx="167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cap="small" dirty="0" smtClean="0">
                <a:latin typeface="Arial" pitchFamily="34" charset="0"/>
                <a:cs typeface="Arial" pitchFamily="34" charset="0"/>
              </a:rPr>
              <a:t>Заказ</a:t>
            </a: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762000"/>
            <a:ext cx="30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cap="small" dirty="0" smtClean="0">
                <a:latin typeface="Arial" pitchFamily="34" charset="0"/>
                <a:cs typeface="Arial" pitchFamily="34" charset="0"/>
              </a:rPr>
              <a:t>Отчёт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1737360"/>
            <a:ext cx="4617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взял(а)</a:t>
            </a:r>
          </a:p>
          <a:p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открыл(А)</a:t>
            </a:r>
          </a:p>
          <a:p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закрыл(а)</a:t>
            </a:r>
          </a:p>
          <a:p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раскрасил(а)</a:t>
            </a:r>
          </a:p>
          <a:p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нарисовал(А)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196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Дымковская игрушка</vt:lpstr>
      <vt:lpstr>Слайд 2</vt:lpstr>
      <vt:lpstr>Элементы росписи Дымковской игрушки</vt:lpstr>
      <vt:lpstr>Лошадь – домашнее животное</vt:lpstr>
      <vt:lpstr>Слайд 5</vt:lpstr>
      <vt:lpstr>Слайд 6</vt:lpstr>
      <vt:lpstr>Физкультминутка</vt:lpstr>
      <vt:lpstr>Слайд 8</vt:lpstr>
      <vt:lpstr>План работы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Дымпковская игрушка</dc:title>
  <dc:creator>MSI HOME PC</dc:creator>
  <cp:lastModifiedBy>User</cp:lastModifiedBy>
  <cp:revision>27</cp:revision>
  <dcterms:created xsi:type="dcterms:W3CDTF">2024-03-30T08:05:10Z</dcterms:created>
  <dcterms:modified xsi:type="dcterms:W3CDTF">2024-04-05T05:55:53Z</dcterms:modified>
</cp:coreProperties>
</file>