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EE9A-F63A-4CCC-B89E-A8DF6BD87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933A-7605-4732-8E33-4A2DD4F7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0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Вятская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(Кировская ) матрёшка.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NF-CZlPSks.jpg"/>
          <p:cNvPicPr>
            <a:picLocks noChangeAspect="1"/>
          </p:cNvPicPr>
          <p:nvPr/>
        </p:nvPicPr>
        <p:blipFill>
          <a:blip r:embed="rId3" cstate="print"/>
          <a:srcRect t="14063" b="7812"/>
          <a:stretch>
            <a:fillRect/>
          </a:stretch>
        </p:blipFill>
        <p:spPr>
          <a:xfrm>
            <a:off x="2339752" y="2708920"/>
            <a:ext cx="4176464" cy="3262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87727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 подготовили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Григорьева И.Б., учитель,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Конакова Е.А., учитель.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Вятскую (Кировскую)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матрешку, стали изготавливать в Вятской области уже с 30-х годов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Вятской области было несколько центров, где изготавливались матрешки. Один из центров находился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Вахрино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недалеко от областного центра Вятка (в последующем Киров, а затем снова Вятка). Там, в 1936 году была организована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артель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Прогресс"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изготавливать и матрешки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собственным стилем.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ВМ 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96" y="2500306"/>
            <a:ext cx="3500462" cy="2071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4643446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1993 г.  фабрика становится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предприятием "Сувенир".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Появились высокохудожественные матрешки со сложном орнаментами и рисунками, появилось множество тематических матрешек.</a:t>
            </a:r>
          </a:p>
          <a:p>
            <a:endParaRPr lang="ru-RU" dirty="0"/>
          </a:p>
        </p:txBody>
      </p:sp>
      <p:pic>
        <p:nvPicPr>
          <p:cNvPr id="7" name="Рисунок 6" descr="c820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91" r="21875"/>
          <a:stretch>
            <a:fillRect/>
          </a:stretch>
        </p:blipFill>
        <p:spPr>
          <a:xfrm>
            <a:off x="1285852" y="2500306"/>
            <a:ext cx="216695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Другой центр изготовления вятской матрешки находился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старинном городке Нолинск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который находится в 130 км от областного центра.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Там в 1930 была создана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артель "Свобода"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выпускавшая различные деревянные изделия, а также токарные игрушки. До 1960 года в артели выпускались только два вида матрешек - 4 и 5 местные. Затем появились матрешки, декорированные узорами, выполненными соломкой.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1964 году, когда была создано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Кировское производственное объединения «Вятка»,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артель "Свобода" была реорганизована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Нолинскую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фабрику игрушек.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Вятская матре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143248"/>
            <a:ext cx="4572032" cy="3539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Вятской Матрёшки.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Грушевидная форма (ее называли "груша").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цвета — красный, жёлтый, зелёный.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анилиновыми красками.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«Одежда» — нарядный передник с крупными цветами, юбка, рубашка и яркий платок на голове.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Лицо — выразительные глаза с пышными ресницами, алый румянец на круглых щеках, улыбка.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448395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571744"/>
            <a:ext cx="3000378" cy="4000504"/>
          </a:xfrm>
          <a:prstGeom prst="rect">
            <a:avLst/>
          </a:prstGeom>
        </p:spPr>
      </p:pic>
      <p:pic>
        <p:nvPicPr>
          <p:cNvPr id="6" name="Рисунок 5" descr="3187.750x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643182"/>
            <a:ext cx="2946800" cy="3929066"/>
          </a:xfrm>
          <a:prstGeom prst="rect">
            <a:avLst/>
          </a:prstGeom>
        </p:spPr>
      </p:pic>
      <p:pic>
        <p:nvPicPr>
          <p:cNvPr id="7" name="Рисунок 6" descr="926647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643182"/>
            <a:ext cx="2839643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5728"/>
            <a:ext cx="4857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традиционных матрешек, а также характерных матрешек с инкрустацией соломкой, на фабрике выпускается большой ассортимент так называемых авторских матрешек, отличающихся богатством оформления и сюжетной росписью.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городе Нолинске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музей матрешки, экспонатами которого являются многие матрешки, выпускаемые на фабрике "Вятский сувенир".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yYgWJxXaJu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19" r="23028"/>
          <a:stretch>
            <a:fillRect/>
          </a:stretch>
        </p:blipFill>
        <p:spPr>
          <a:xfrm>
            <a:off x="1000100" y="357166"/>
            <a:ext cx="2357454" cy="3805244"/>
          </a:xfrm>
          <a:prstGeom prst="rect">
            <a:avLst/>
          </a:prstGeom>
        </p:spPr>
      </p:pic>
      <p:pic>
        <p:nvPicPr>
          <p:cNvPr id="6" name="Рисунок 5" descr="IMG_9015_cop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0" b="26041"/>
          <a:stretch>
            <a:fillRect/>
          </a:stretch>
        </p:blipFill>
        <p:spPr>
          <a:xfrm>
            <a:off x="1214414" y="3714752"/>
            <a:ext cx="6858000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428868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Несмотря на всю привлекательность высокохудожественных авторских матрешек традиционные матрешки являются особенно яркими и выразительными.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ВМ 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1670" y="142852"/>
            <a:ext cx="4857784" cy="2286016"/>
          </a:xfrm>
          <a:prstGeom prst="rect">
            <a:avLst/>
          </a:prstGeom>
        </p:spPr>
      </p:pic>
      <p:pic>
        <p:nvPicPr>
          <p:cNvPr id="7" name="Рисунок 6" descr="DSC_00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25" b="17708"/>
          <a:stretch>
            <a:fillRect/>
          </a:stretch>
        </p:blipFill>
        <p:spPr>
          <a:xfrm>
            <a:off x="2928926" y="3143248"/>
            <a:ext cx="5072074" cy="3381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3286124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губки бантиком,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щечки будто яблоки,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нами издавна знаком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народ на ярмарке.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матрёшки вятские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на свете краше.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Расписные, яркие сарафаны наши»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242c9085a16e5c23912169d51ad4fc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41" b="13541"/>
          <a:stretch>
            <a:fillRect/>
          </a:stretch>
        </p:blipFill>
        <p:spPr>
          <a:xfrm>
            <a:off x="1142976" y="500042"/>
            <a:ext cx="3286148" cy="2396166"/>
          </a:xfrm>
          <a:prstGeom prst="rect">
            <a:avLst/>
          </a:prstGeom>
        </p:spPr>
      </p:pic>
      <p:pic>
        <p:nvPicPr>
          <p:cNvPr id="15" name="Рисунок 14" descr="0067289a04e9dcdd64d99c39c1159ce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41" b="12500"/>
          <a:stretch>
            <a:fillRect/>
          </a:stretch>
        </p:blipFill>
        <p:spPr>
          <a:xfrm>
            <a:off x="4714876" y="571480"/>
            <a:ext cx="3286148" cy="2428892"/>
          </a:xfrm>
          <a:prstGeom prst="rect">
            <a:avLst/>
          </a:prstGeom>
        </p:spPr>
      </p:pic>
      <p:pic>
        <p:nvPicPr>
          <p:cNvPr id="16" name="Рисунок 15" descr="98ca364793b3ac48db4014f796ddfcbe--do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3" t="5263" r="5882"/>
          <a:stretch>
            <a:fillRect/>
          </a:stretch>
        </p:blipFill>
        <p:spPr>
          <a:xfrm>
            <a:off x="4857752" y="3143248"/>
            <a:ext cx="321471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Irinka</dc:creator>
  <cp:lastModifiedBy>учитель</cp:lastModifiedBy>
  <cp:revision>8</cp:revision>
  <dcterms:created xsi:type="dcterms:W3CDTF">2024-03-20T04:43:48Z</dcterms:created>
  <dcterms:modified xsi:type="dcterms:W3CDTF">2024-04-02T05:35:12Z</dcterms:modified>
</cp:coreProperties>
</file>