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7" r:id="rId11"/>
    <p:sldId id="268" r:id="rId12"/>
    <p:sldId id="269" r:id="rId13"/>
    <p:sldId id="266" r:id="rId14"/>
    <p:sldId id="270" r:id="rId15"/>
    <p:sldId id="271" r:id="rId16"/>
    <p:sldId id="272" r:id="rId17"/>
    <p:sldId id="277" r:id="rId18"/>
    <p:sldId id="274" r:id="rId19"/>
    <p:sldId id="275" r:id="rId20"/>
    <p:sldId id="273" r:id="rId21"/>
    <p:sldId id="276" r:id="rId22"/>
    <p:sldId id="278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7C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0DD6-7CCD-4880-98DF-C3B997D6EAA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8D3C793-F1E1-4289-A8F8-8AA4D5994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91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0DD6-7CCD-4880-98DF-C3B997D6EAA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D3C793-F1E1-4289-A8F8-8AA4D5994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76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0DD6-7CCD-4880-98DF-C3B997D6EAA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D3C793-F1E1-4289-A8F8-8AA4D5994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7679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0DD6-7CCD-4880-98DF-C3B997D6EAA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D3C793-F1E1-4289-A8F8-8AA4D5994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516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0DD6-7CCD-4880-98DF-C3B997D6EAA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D3C793-F1E1-4289-A8F8-8AA4D5994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90681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0DD6-7CCD-4880-98DF-C3B997D6EAA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D3C793-F1E1-4289-A8F8-8AA4D5994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6105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0DD6-7CCD-4880-98DF-C3B997D6EAA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C793-F1E1-4289-A8F8-8AA4D5994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0299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0DD6-7CCD-4880-98DF-C3B997D6EAA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C793-F1E1-4289-A8F8-8AA4D5994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97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0DD6-7CCD-4880-98DF-C3B997D6EAA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C793-F1E1-4289-A8F8-8AA4D5994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49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0DD6-7CCD-4880-98DF-C3B997D6EAA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D3C793-F1E1-4289-A8F8-8AA4D5994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467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0DD6-7CCD-4880-98DF-C3B997D6EAA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D3C793-F1E1-4289-A8F8-8AA4D5994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95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0DD6-7CCD-4880-98DF-C3B997D6EAA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D3C793-F1E1-4289-A8F8-8AA4D5994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3197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0DD6-7CCD-4880-98DF-C3B997D6EAA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C793-F1E1-4289-A8F8-8AA4D5994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244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0DD6-7CCD-4880-98DF-C3B997D6EAA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C793-F1E1-4289-A8F8-8AA4D5994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154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0DD6-7CCD-4880-98DF-C3B997D6EAA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C793-F1E1-4289-A8F8-8AA4D5994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0DD6-7CCD-4880-98DF-C3B997D6EAA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D3C793-F1E1-4289-A8F8-8AA4D5994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688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A0DD6-7CCD-4880-98DF-C3B997D6EAA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8D3C793-F1E1-4289-A8F8-8AA4D5994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2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2%D0%B0%D0%BD_%D0%93%D1%80%D0%BE%D0%B7%D0%BD%D1%8B%D0%B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3%D0%B5%D1%80%D0%B1_%D0%9A%D0%B8%D1%80%D0%BE%D0%B2%D0%B0" TargetMode="External"/><Relationship Id="rId4" Type="http://schemas.openxmlformats.org/officeDocument/2006/relationships/hyperlink" Target="https://ru.wikipedia.org/wiki/%D0%9E%D1%85%D0%BE%D1%82%D0%B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83336"/>
            <a:ext cx="9144000" cy="97879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Город Киров на реке Вятка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2896" y="1262130"/>
            <a:ext cx="6945171" cy="46415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3414" y="1467119"/>
            <a:ext cx="6945171" cy="443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649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3080" y="388620"/>
            <a:ext cx="9721533" cy="151638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Вятская кунсткамера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1463040"/>
            <a:ext cx="5006340" cy="50520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Музей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«Вятская кунсткамера» расположен в типичном городском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особняке XIX в., построенном в 1860 г. Экспозиция построена по коллекционному принципу - представляет коллекции предметов, бытовавших в городской среде конца Х1Х - начала ХХ веков: часы, посуду из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фарфора и фаянса, бытовые приборы, мебель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др.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5040" y="1463040"/>
            <a:ext cx="57150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11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2865" y="326930"/>
            <a:ext cx="9572248" cy="128089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Дом-музей М.Е. Салтыкова-Щедрина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8740" y="2103120"/>
            <a:ext cx="4663440" cy="3808102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Музей располагается в доме, где с 1848 по 1855 гг. проживал известный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русский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писатель М.Е. Салтыков-Щедрин, отбывая ссылку в Вятке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80" y="1905000"/>
            <a:ext cx="5672933" cy="400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63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7341" y="251460"/>
            <a:ext cx="6377939" cy="142494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О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бразцы городской скульптуры появляющиеся в городе 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8720" y="2263140"/>
            <a:ext cx="4526280" cy="40919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«Подкова счастья» с аллеей вымощенной именными  гранитными плитами,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«Дерево желаний»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Скульптурную композицию «Аист приносящий ребенка»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6700" y="2011045"/>
            <a:ext cx="2709863" cy="3613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0186" y="320167"/>
            <a:ext cx="2825588" cy="33817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679" y="3660354"/>
            <a:ext cx="4349591" cy="319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04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973" y="376707"/>
            <a:ext cx="9585660" cy="129969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Памятник Вятской печати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180" y="1074420"/>
            <a:ext cx="4883348" cy="5417819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Памятник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представляет собой каменную копию Вятской печати XVI века. На рисунке лицевой стороны памятника изображен фрагмент государственной печати Ивана Грозного - эмблема в виде натянутого лука с наложенной на него оперенной стрелой и надписью вокруг "ПЕЧАТЬ ВЯТЬЦКАЯ". Первый памятник печати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ткрыт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2007 году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Памятник «Вятская печать», в основе которого лежит исторический герб края, - </a:t>
            </a:r>
            <a:r>
              <a:rPr lang="ru-RU" sz="2000" u="sng" dirty="0">
                <a:solidFill>
                  <a:srgbClr val="7E7C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уникальная в смысловом выражении достопримечательность Кирова, аналогов которой в мире нет.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2820" y="1264812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801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0" y="662940"/>
            <a:ext cx="9561511" cy="31089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 городе расположено большое количество парков и зон отдыха</a:t>
            </a:r>
            <a:b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943100" y="3337560"/>
            <a:ext cx="9561511" cy="1052969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Среди них:</a:t>
            </a:r>
            <a:endParaRPr lang="ru-RU" sz="4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4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Набережная Грина с установленным монументом «Вечный огонь»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2259" y="2602126"/>
            <a:ext cx="5356861" cy="358144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237" y="2714479"/>
            <a:ext cx="5381542" cy="335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12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Парк им С. Кирова</a:t>
            </a:r>
            <a:endParaRPr lang="ru-RU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3539" y="1572578"/>
            <a:ext cx="5201073" cy="402335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652" y="1572578"/>
            <a:ext cx="536448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02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 парке им С. Кирова расположен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Музейно-выставочный центр "Диорама"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140" y="1905000"/>
            <a:ext cx="6574143" cy="4495800"/>
          </a:xfrm>
        </p:spPr>
      </p:pic>
    </p:spTree>
    <p:extLst>
      <p:ext uri="{BB962C8B-B14F-4D97-AF65-F5344CB8AC3E}">
        <p14:creationId xmlns:p14="http://schemas.microsoft.com/office/powerpoint/2010/main" xmlns="" val="27769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521" y="375285"/>
            <a:ext cx="9630092" cy="152971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Парк Победы</a:t>
            </a:r>
            <a:endParaRPr lang="ru-RU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171" y="2937923"/>
            <a:ext cx="6252042" cy="38366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5459" y="375285"/>
            <a:ext cx="6386541" cy="42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83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361" y="388620"/>
            <a:ext cx="9767252" cy="119110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Дендрологический парк в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Нововятске</a:t>
            </a:r>
            <a:b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С 2009 года является памятником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природы регионального значения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0368" y="2867660"/>
            <a:ext cx="6254244" cy="35140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8161" y="1579722"/>
            <a:ext cx="3366452" cy="504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304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761" y="320040"/>
            <a:ext cx="9995852" cy="15849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Герб города Киров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5640" y="1463899"/>
            <a:ext cx="2198941" cy="3778250"/>
          </a:xfrm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1508760" y="1257301"/>
            <a:ext cx="6217920" cy="516636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Впервые лук со стрелой появился на Вятской печати, которая была внесена на Государственную печать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hlinkClick r:id="rId3" tooltip="Иван Грозный"/>
              </a:rPr>
              <a:t>Ивана Грозного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в 1557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году.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Существует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несколько гипотез появления символа Вятки. В одной из наиболее вероятных гипотез, считается, что лук символизирует основное занятие местного населения —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hlinkClick r:id="rId4" tooltip="Охота"/>
              </a:rPr>
              <a:t>охоту</a:t>
            </a:r>
            <a:r>
              <a:rPr lang="ru-RU" sz="2400" baseline="30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[3</a:t>
            </a:r>
            <a:r>
              <a:rPr lang="ru-RU" sz="2400" baseline="30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]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3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5961" y="548640"/>
            <a:ext cx="9538652" cy="13563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Ботанический </a:t>
            </a:r>
            <a:r>
              <a:rPr lang="ru-RU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 </a:t>
            </a:r>
            <a: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центре города 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00" y="1600200"/>
            <a:ext cx="528066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Основателем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этого сада  стал Алексей Андреевич Истомин, полковник в отставке, участник русско-японской войны, большой поклонник природы.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1912 году Алексей Андреевич купил землю на овраге Засора и заложил частный Ботанический сад в Кирове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0471" y="1172191"/>
            <a:ext cx="4890929" cy="3254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1435" y="3840815"/>
            <a:ext cx="4230211" cy="30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18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Александровский сад</a:t>
            </a:r>
            <a:endParaRPr lang="ru-RU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3020" y="1440180"/>
            <a:ext cx="10561320" cy="4471042"/>
          </a:xfrm>
        </p:spPr>
        <p:txBody>
          <a:bodyPr>
            <a:normAutofit/>
          </a:bodyPr>
          <a:lstStyle/>
          <a:p>
            <a:pPr lvl="1"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Старейший парк города, открытый в 1835г в память о посещении Вятки императором Александром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3680" y="2520043"/>
            <a:ext cx="5402580" cy="40596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80" y="2587859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05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80" y="388620"/>
            <a:ext cx="10064433" cy="151638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Театральная </a:t>
            </a:r>
            <a:r>
              <a:rPr lang="ru-RU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площадь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0290" y="1146810"/>
            <a:ext cx="8304212" cy="5536141"/>
          </a:xfrm>
        </p:spPr>
      </p:pic>
    </p:spTree>
    <p:extLst>
      <p:ext uri="{BB962C8B-B14F-4D97-AF65-F5344CB8AC3E}">
        <p14:creationId xmlns:p14="http://schemas.microsoft.com/office/powerpoint/2010/main" xmlns="" val="361676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74520" y="480060"/>
            <a:ext cx="9630091" cy="5715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Киров – это один из тех бесценных русских городов, который нельзя назвать туристическим, хотя здесь есть что посмотреть</a:t>
            </a:r>
            <a:r>
              <a:rPr lang="ru-RU" dirty="0" smtClean="0">
                <a:latin typeface="Comic Sans MS" panose="030F0702030302020204" pitchFamily="66" charset="0"/>
              </a:rPr>
              <a:t>. Он богат соборами, храмами, музеями и многими другими культурными наследиями. Эта презентация дала вам возможность прогуляться по части из них.  Любите свой город!</a:t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4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Флаг города 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1754" y="2385063"/>
            <a:ext cx="553402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59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805940" y="502920"/>
            <a:ext cx="9698671" cy="60350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Киров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 прежние названия – 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Хлынов, Вятка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– город в </a:t>
            </a:r>
            <a:r>
              <a:rPr lang="ru-RU" sz="3200" u="sng" dirty="0" smtClean="0">
                <a:solidFill>
                  <a:srgbClr val="7E7C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административный центр </a:t>
            </a:r>
            <a:r>
              <a:rPr lang="ru-RU" sz="3200" u="sng" dirty="0" smtClean="0">
                <a:solidFill>
                  <a:srgbClr val="7E7C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Кировской области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Расположен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реке </a:t>
            </a:r>
            <a:r>
              <a:rPr lang="ru-RU" sz="3200" u="sng" dirty="0" smtClean="0">
                <a:solidFill>
                  <a:srgbClr val="7E7C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Вятке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в 896км от Москвы. 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 известен с 1374 года под название Хлынов. 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Исторический, культурный, промышленный и научный центр Кировской области. Родина </a:t>
            </a:r>
            <a:r>
              <a:rPr lang="ru-RU" sz="3200" u="sng" dirty="0" smtClean="0">
                <a:solidFill>
                  <a:srgbClr val="7E7C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дымковской игрушки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«Меховая» и «торфяная» столица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оссии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6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926" y="555625"/>
            <a:ext cx="5524499" cy="3130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3518" y="3851910"/>
            <a:ext cx="6000750" cy="2857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5614" y="631189"/>
            <a:ext cx="4889184" cy="36624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737" y="3321684"/>
            <a:ext cx="4571998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425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179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История Кирова</a:t>
            </a:r>
            <a:endParaRPr lang="ru-RU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980" y="1485900"/>
            <a:ext cx="5577840" cy="52871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Первые поселения на территории нынешнего Кирова были образован предположительно 2,5 тысячи лет назад. К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VII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веку здесь сформировались первые народности </a:t>
            </a:r>
            <a:r>
              <a:rPr lang="ru-RU" sz="2400" u="sng" dirty="0" smtClean="0">
                <a:solidFill>
                  <a:srgbClr val="7E7C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племен удмуртов, марийцев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u="sng" dirty="0" err="1" smtClean="0">
                <a:solidFill>
                  <a:srgbClr val="7E7C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</a:t>
            </a:r>
            <a:r>
              <a:rPr lang="ru-RU" sz="2400" u="sng" dirty="0" smtClean="0">
                <a:solidFill>
                  <a:srgbClr val="7E7C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Основные поселения располагаются по берегам рек Чепцы,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Моломы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и Вятки.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7900" y="3452191"/>
            <a:ext cx="5158740" cy="33208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3260" y="464255"/>
            <a:ext cx="5158740" cy="325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11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2181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Достопримечательности города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8820" y="1645920"/>
            <a:ext cx="9515792" cy="473202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Киров – один из старейших исторических городов России обладающий богатым наследием в виде памятников истории, культуры и архитектуры. Город, расположенный на </a:t>
            </a:r>
            <a:r>
              <a:rPr lang="ru-RU" sz="3200" u="sng" dirty="0" smtClean="0">
                <a:solidFill>
                  <a:srgbClr val="7E7C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 холмах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 имеющий изумительный силуэт зданий и культовых архитектурных ансамблей, сохранил историческую планировку и связь с окружающим природным ландшафтом</a:t>
            </a:r>
            <a:r>
              <a:rPr lang="ru-RU" sz="3200" dirty="0" smtClean="0"/>
              <a:t>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01123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320040"/>
            <a:ext cx="3840480" cy="608076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Одним из старейших памятников культуры является величественный архитектурный ансамбль </a:t>
            </a:r>
            <a:r>
              <a:rPr lang="ru-RU" sz="24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Успенского Трифонова мужского монастыря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живописно расположенный на набережной реки Вятки.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Монастырь основан святым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Трифоном Вятским в 1580 году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Архитектурный ансамбль монастыря имеет статус федерального памятника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архитектуры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4282" y="222250"/>
            <a:ext cx="6000750" cy="28575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4282" y="3079750"/>
            <a:ext cx="6031942" cy="3778250"/>
          </a:xfrm>
        </p:spPr>
      </p:pic>
    </p:spTree>
    <p:extLst>
      <p:ext uri="{BB962C8B-B14F-4D97-AF65-F5344CB8AC3E}">
        <p14:creationId xmlns:p14="http://schemas.microsoft.com/office/powerpoint/2010/main" xmlns="" val="53634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40" y="91440"/>
            <a:ext cx="10218419" cy="100584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Здание УФСБ по Кировской области, ранее особняк купца Т.Ф. Булычева (арх. И.А. </a:t>
            </a:r>
            <a:r>
              <a:rPr lang="ru-RU" sz="2800" dirty="0" err="1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Чарушин</a:t>
            </a: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  <a:b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endParaRPr lang="ru-RU" sz="2800" dirty="0">
              <a:solidFill>
                <a:srgbClr val="C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680" y="1097280"/>
            <a:ext cx="4526280" cy="53492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Тихон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Филиппович Булычёв был известным вятским купцом, предпринимателем, владельцем местного пароходства, собственником многих домов и меценатом. Его денежная казна демонстрировалась богатством и роскошью отделки возводимых на улицах города жилых особняков. Красивый замок с грифонами у парадного входа и ажурной чугунной оградой был построен в 1911 году. В смешении готического стиля с экзотикой востока, здание стало уникальным сооружением, ставшим украшением Вятки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4960" y="1097280"/>
            <a:ext cx="6797040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27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432</TotalTime>
  <Words>568</Words>
  <Application>Microsoft Office PowerPoint</Application>
  <PresentationFormat>Произвольный</PresentationFormat>
  <Paragraphs>38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Легкий дым</vt:lpstr>
      <vt:lpstr>Город Киров на реке Вятка</vt:lpstr>
      <vt:lpstr>Герб города Киров</vt:lpstr>
      <vt:lpstr>Флаг города </vt:lpstr>
      <vt:lpstr>Киров ( прежние названия – Хлынов, Вятка) – город в России, административный центр Кировской области. Расположен на реке Вятке, в 896км от Москвы.  Город известен с 1374 года под название Хлынов.  Исторический, культурный, промышленный и научный центр Кировской области. Родина дымковской игрушки. «Меховая» и «торфяная» столица России</vt:lpstr>
      <vt:lpstr>Слайд 5</vt:lpstr>
      <vt:lpstr>История Кирова</vt:lpstr>
      <vt:lpstr>Достопримечательности города</vt:lpstr>
      <vt:lpstr>Одним из старейших памятников культуры является величественный архитектурный ансамбль Успенского Трифонова мужского монастыря, живописно расположенный на набережной реки Вятки. Монастырь основан святым Трифоном Вятским в 1580 году. Архитектурный ансамбль монастыря имеет статус федерального памятника архитектуры.</vt:lpstr>
      <vt:lpstr>Здание УФСБ по Кировской области, ранее особняк купца Т.Ф. Булычева (арх. И.А. Чарушин) </vt:lpstr>
      <vt:lpstr>Вятская кунсткамера</vt:lpstr>
      <vt:lpstr>Дом-музей М.Е. Салтыкова-Щедрина</vt:lpstr>
      <vt:lpstr>Образцы городской скульптуры появляющиеся в городе </vt:lpstr>
      <vt:lpstr>Памятник Вятской печати </vt:lpstr>
      <vt:lpstr>В городе расположено большое количество парков и зон отдыха </vt:lpstr>
      <vt:lpstr>Набережная Грина с установленным монументом «Вечный огонь»</vt:lpstr>
      <vt:lpstr>Парк им С. Кирова</vt:lpstr>
      <vt:lpstr>В парке им С. Кирова расположен Музейно-выставочный центр "Диорама"</vt:lpstr>
      <vt:lpstr>Парк Победы</vt:lpstr>
      <vt:lpstr>Дендрологический парк в Нововятске  С 2009 года является памятником природы регионального значения</vt:lpstr>
      <vt:lpstr>Ботанический сад в центре города </vt:lpstr>
      <vt:lpstr>Александровский сад</vt:lpstr>
      <vt:lpstr>Театральная площадь </vt:lpstr>
      <vt:lpstr>Киров – это один из тех бесценных русских городов, который нельзя назвать туристическим, хотя здесь есть что посмотреть. Он богат соборами, храмами, музеями и многими другими культурными наследиями. Эта презентация дала вам возможность прогуляться по части из них.  Любите свой город!  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Киров на реке Вятка</dc:title>
  <dc:creator>Ксения</dc:creator>
  <cp:lastModifiedBy>Школа глухих</cp:lastModifiedBy>
  <cp:revision>32</cp:revision>
  <dcterms:created xsi:type="dcterms:W3CDTF">2015-03-21T11:16:39Z</dcterms:created>
  <dcterms:modified xsi:type="dcterms:W3CDTF">2018-10-17T11:32:24Z</dcterms:modified>
</cp:coreProperties>
</file>