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40B8CF-A347-4065-FAF0-DE6F887E1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4CBEFA-0C80-D546-A8C8-259BC5112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02FC09-CB22-8463-D118-70D2CF7DD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36CC83-9726-8B0C-9DA5-E2B4B99F4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6541AB-408F-EB4C-7EAE-50B4FF0E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5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E1A05-8B2E-1ACC-F4FD-7E89EB2D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95C6AC-70FA-CDAE-42B9-B377F6F45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666645-3F3A-D155-615F-2DF6E24E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947D40-0E5E-41D4-5E84-12AEE9F6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80C0E8-C4FA-E8D4-EA0F-AB26C37A8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77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05FE738-974E-06D7-F0F8-C792D9986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41D735-BF70-62A3-830D-396C62C99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C7E546-DD81-5224-EF6E-23F2BBC5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110EC1-4781-5B42-188E-66443C321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4C44C3-19E1-C272-9960-6790947C2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15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FB2722-7DF6-F882-D974-98602EF58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E92D1C-178F-3711-3832-EDF2619B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F34BDC-5C65-7738-D683-E5A984AA1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FD1A82-D71E-DAF8-FBD7-FA6BA48C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990972-2B6A-69B4-4C1C-6142A5C0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72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D4043-018A-5F18-43F1-334FFF2E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DCEC10-94A5-9C90-0344-9AF89E147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C6EEDE-5E12-5C66-804C-D816D225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94983E-B7B3-4857-F5F4-23A3D015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1DF02F-A30B-77F7-B425-7275014C3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0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793272-F44C-984A-3D96-299EB98EB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EE7CAC-C199-EB70-3CAE-D2BE1C0C8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B83592-D3A1-F3F9-365C-CF899B680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257A59-0DF4-3195-2402-B57FFDAC2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93B646-FC87-9D5D-45DD-A80E92EC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59EFDC-EDEA-9F5E-8058-B8324E8E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190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273FC-5C03-5AAA-9951-B90458FF0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268A27-5A6E-347A-BC51-A35D2A567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52E49C-9394-7D02-1739-7A0CC1F40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F822F1-58A2-F0A6-300C-4B28D04D9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E4B338-1679-FA57-3AC8-1B3CA8419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3F1339A-4BF7-D882-86FF-E58639AE1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9F3837-4970-E58B-8566-FA9CDFD19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C31D444-7A0E-1281-EA79-A409925D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94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207C8-8C86-0A10-02FE-E9974BCEA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7FAAF75-9A44-3251-CCFC-7DB541F9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97C401-DCE3-2B24-99FE-063D13B2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616ED22-6725-A3B7-A5DF-3E58396A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FBB4132-5EA4-0D0C-45B6-2EDC0EC95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F34A077-B3FE-51F9-AA4F-78B478D05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3CDB8A-AF27-E269-3145-7954FED8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06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838BCD-9340-C9CB-166C-05B07A492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23A4F2-7309-E7CC-8880-E685B8B7E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2D59A7-BB73-1EF0-C777-8C677E2CD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1BC7F9-EE2A-6CB5-A6AC-7A5AAD6D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4EC3B8-35B4-FCAF-C0B7-F94FBBB7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365615-87A6-A792-5F9C-510E59AFD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80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51509-0941-0764-EFB0-4471E4F3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E6E288E-2B80-CAB5-4CDD-E5271D6E2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EB2FDD-5E3B-E091-7DC2-D3DB68BD7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364F9D-FF2B-ED7C-1FE4-370BB6E21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83889A-794F-B287-8819-BF32E20F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755BDC-1893-799B-B5FE-7758C71D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31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3BE2B-AAEC-5CE0-56F6-EF6A7FCF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9C8C97-1428-BC6D-ED00-16801857E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9C753A-8F37-BC6F-1D63-A8D733F132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CCAC-44EB-48BD-8913-8501E8826634}" type="datetimeFigureOut">
              <a:rPr lang="ru-RU" smtClean="0"/>
              <a:t>10.11.2024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76E9BA-A068-4325-B4DB-2721B6C369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B0CAAE-A215-AF21-F1C5-1E2CCA83D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324D8-7F8C-4DBD-B1E7-531B2876C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6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F5608-CCC1-5497-AF6A-B1C22FEDE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0167"/>
            <a:ext cx="9144000" cy="153384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Народные промыслы слободского района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D309F0-0E21-4D02-0CE4-6A9AFB8AF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750" y="4873992"/>
            <a:ext cx="91440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FFAA679-8123-0C06-172C-C7FC943EE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38" y="2090036"/>
            <a:ext cx="8093612" cy="4317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510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C81F3DD-5958-79DE-4C71-9943D75AD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F631D341-A950-5D6F-1EBC-B2257D7739A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1A764DC-57C0-764F-650F-6DC522F2F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91175" y="1392702"/>
            <a:ext cx="9862625" cy="4784261"/>
          </a:xfrm>
        </p:spPr>
        <p:txBody>
          <a:bodyPr>
            <a:normAutofit/>
          </a:bodyPr>
          <a:lstStyle/>
          <a:p>
            <a:r>
              <a:rPr lang="ru-RU" sz="36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 ХVII – ХVIII веках вятские крестьяне занимались сельскими промыслами: рубили лес, ловили рыбу, охотились. Постепенно начали выделяться семьи, которые занимались только одним промыслом и секреты своего дела передавали по наследству. Так появились ремесленники.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42860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EBE3B2CF-D3CD-3E14-530E-08CCB97B7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 Слободском уезде на 1880 год было более 80 видов промыслов:</a:t>
            </a:r>
            <a:endParaRPr lang="ru-RU" b="1" dirty="0"/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B3C1A104-A90B-6D86-DEE3-F35AE5BC2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825625"/>
            <a:ext cx="11002108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Бондари,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буранчики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бурлаки,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валенщики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ведерщики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веревочники,  веретенщики, вырубщики леса, вязальщики сетей,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гармонщики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дегтярщики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делают скрипки,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дрововоз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дровяники, дуб толкнуть, замочники, извоз, калачники, каменщики, кирпичники, клеить подборы, кожевники, колесники, кузнецы,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кушачницы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лапотники, лекари, линовщики, ложечники, маляры, маслобойщики, мельники, мясники, обработка волокна, обработка волоса, овчинники,  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онучники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охотники, паклю теребить,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пароходники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перевозчики, перчаточники, печники, пильщики, писари,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плетюшники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плотники, повитухи, подхомутники, портные, посудники, приказчики, пряничники, речники,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решётники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и ситники, рукавичники, рыболовы, сапожники, синильщики, слесари, столяры, типографии рабочие, торговцы, фельдшера, хлебники, чеботари, </a:t>
            </a:r>
            <a:r>
              <a:rPr lang="ru-RU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чарушники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, чулочницы, шерстобиты, шляпники, шорники, штукатуры, шубники, ямщики.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0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0A7FC1D-EEF3-103F-A4D3-03F64F192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909123" cy="851095"/>
          </a:xfrm>
        </p:spPr>
        <p:txBody>
          <a:bodyPr>
            <a:normAutofit/>
          </a:bodyPr>
          <a:lstStyle/>
          <a:p>
            <a:pPr algn="ctr"/>
            <a:r>
              <a:rPr lang="ru-RU" sz="4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Бондарный промысел</a:t>
            </a:r>
            <a:r>
              <a:rPr lang="ru-RU" sz="40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ru-RU" sz="4000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6B26E2BF-61C0-ED2A-9A37-3F72731CE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86597"/>
            <a:ext cx="6172200" cy="4074453"/>
          </a:xfrm>
        </p:spPr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816420D-0592-F291-5728-458B22195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5893" y="2209800"/>
            <a:ext cx="3932237" cy="3811588"/>
          </a:xfrm>
        </p:spPr>
        <p:txBody>
          <a:bodyPr>
            <a:normAutofit/>
          </a:bodyPr>
          <a:lstStyle/>
          <a:p>
            <a:pPr algn="ctr"/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Бондари изготовляли на заказ бочки, которые использовались под квас, пиво, брагу.</a:t>
            </a:r>
            <a:endParaRPr lang="ru-RU" sz="28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6664319-FA11-68D9-88CD-7BB605C02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993" y="1492273"/>
            <a:ext cx="7106113" cy="473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33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0C942-4527-9873-F91A-2EA8D664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06" y="450166"/>
            <a:ext cx="9959926" cy="508293"/>
          </a:xfrm>
        </p:spPr>
        <p:txBody>
          <a:bodyPr>
            <a:normAutofit fontScale="90000"/>
          </a:bodyPr>
          <a:lstStyle/>
          <a:p>
            <a:r>
              <a:rPr lang="ru-RU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Плетение из лозы, бересты, соснового корня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6A31C8-9B19-1A20-7EE1-C4DD2F08D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924" y="1289050"/>
            <a:ext cx="5753686" cy="566928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Плетение из соснового корня было сосредоточено в селе </a:t>
            </a:r>
            <a:r>
              <a:rPr lang="ru-RU" sz="24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Бобино</a:t>
            </a:r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с ХVIII века. Промыслом занимались до 180 человек. Делали сундуки, складные кровати, кузова для детских тележек, корзинки для дамских шляп, баулы, посуду. </a:t>
            </a:r>
          </a:p>
          <a:p>
            <a:pPr>
              <a:lnSpc>
                <a:spcPct val="100000"/>
              </a:lnSpc>
            </a:pPr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Корзины плели в </a:t>
            </a:r>
            <a:r>
              <a:rPr lang="ru-RU" sz="24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Стуловской</a:t>
            </a:r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волости. </a:t>
            </a:r>
            <a:r>
              <a:rPr lang="ru-RU" sz="24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Плетюшным</a:t>
            </a:r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промыслом в </a:t>
            </a:r>
            <a:r>
              <a:rPr lang="ru-RU" sz="24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Никулицком</a:t>
            </a:r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обществе занимались более 50 человек. Материалом для работы служили ивовые и черёмуховые прутья.</a:t>
            </a:r>
            <a:endParaRPr lang="ru-RU" sz="2400" dirty="0">
              <a:solidFill>
                <a:srgbClr val="555555"/>
              </a:solidFill>
              <a:latin typeface="times new roman" panose="02020603050405020304" pitchFamily="18" charset="0"/>
            </a:endParaRPr>
          </a:p>
          <a:p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Шляпы из соломы делали в Слободском в 1888 – 1890 г. Первым распространителем этого промысла был мальчик Иван Елькин из Шестакова. </a:t>
            </a:r>
          </a:p>
          <a:p>
            <a:endParaRPr lang="ru-RU" dirty="0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3CC9A8E0-EB11-EE96-C29B-F78A71664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436" y="162707"/>
            <a:ext cx="3179101" cy="238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83326D0-677B-3F43-1150-E7755F48EE7E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9" r="13219"/>
          <a:stretch>
            <a:fillRect/>
          </a:stretch>
        </p:blipFill>
        <p:spPr bwMode="auto">
          <a:xfrm>
            <a:off x="6096000" y="2486465"/>
            <a:ext cx="4131409" cy="420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02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BF9B4F-1383-6543-7CD9-EEFCB0EB8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4746"/>
            <a:ext cx="9907929" cy="801857"/>
          </a:xfrm>
        </p:spPr>
        <p:txBody>
          <a:bodyPr>
            <a:normAutofit/>
          </a:bodyPr>
          <a:lstStyle/>
          <a:p>
            <a:pPr algn="ctr"/>
            <a:r>
              <a:rPr lang="ru-RU" sz="4000" b="1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Ведёрный</a:t>
            </a:r>
            <a:r>
              <a:rPr lang="ru-RU" sz="4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и посудный промыслы</a:t>
            </a:r>
            <a:endParaRPr lang="ru-RU" sz="40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90ADB5-CBAD-86C5-84AE-99F36E3F9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742" y="1128931"/>
            <a:ext cx="5462538" cy="5468817"/>
          </a:xfrm>
        </p:spPr>
        <p:txBody>
          <a:bodyPr>
            <a:noAutofit/>
          </a:bodyPr>
          <a:lstStyle/>
          <a:p>
            <a:r>
              <a:rPr lang="ru-RU" sz="32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Ведёрники</a:t>
            </a:r>
            <a:r>
              <a:rPr lang="ru-RU" sz="32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и посудники изготовляли кадки, лохани и шайки, бочонки и вёдра. На изготовление ведер, посуды шла липа, лиственница и ель. Из липы и ели делали кадки, из лиственницы – вёдра. </a:t>
            </a:r>
            <a:endParaRPr lang="ru-RU" sz="3200" dirty="0"/>
          </a:p>
        </p:txBody>
      </p:sp>
      <p:pic>
        <p:nvPicPr>
          <p:cNvPr id="2052" name="Picture 4" descr="Picture background">
            <a:extLst>
              <a:ext uri="{FF2B5EF4-FFF2-40B4-BE49-F238E27FC236}">
                <a16:creationId xmlns:a16="http://schemas.microsoft.com/office/drawing/2014/main" id="{807FD485-3387-8CD9-0E94-8C7884C3C8C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" r="3769"/>
          <a:stretch>
            <a:fillRect/>
          </a:stretch>
        </p:blipFill>
        <p:spPr bwMode="auto">
          <a:xfrm>
            <a:off x="5914708" y="1616637"/>
            <a:ext cx="6172200" cy="400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49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A97EF6-BC9E-D667-A544-81F0D3F1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667584" cy="531812"/>
          </a:xfrm>
        </p:spPr>
        <p:txBody>
          <a:bodyPr/>
          <a:lstStyle/>
          <a:p>
            <a:r>
              <a:rPr lang="ru-RU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Колёсный, санный и тележный промыслы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4B13E6-D2C9-E774-69EA-CC276E9C5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3013" y="1100797"/>
            <a:ext cx="5648520" cy="5525086"/>
          </a:xfrm>
        </p:spPr>
        <p:txBody>
          <a:bodyPr>
            <a:normAutofit fontScale="92500" lnSpcReduction="10000"/>
          </a:bodyPr>
          <a:lstStyle/>
          <a:p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Колёсный промысел – один из самых старинных. Обычно мастерство передавалось от отца к сыну. Колёса для телег изготовлялись из дуба.</a:t>
            </a:r>
          </a:p>
          <a:p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Сани изготовляли из дуба. Из одного дуба получалось до 10 саней.</a:t>
            </a:r>
          </a:p>
          <a:p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Лодочным промыслом занимались не многие. Только в тех деревнях, где поблизости была река. Лодки изготавливали из досок, конопатили их.</a:t>
            </a:r>
          </a:p>
          <a:p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Липовое лыко дало основу для двух старорусских промыслов – мочального и </a:t>
            </a:r>
            <a:r>
              <a:rPr lang="ru-RU" sz="24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лаптевого</a:t>
            </a:r>
            <a:r>
              <a:rPr lang="ru-RU" sz="24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. Из мочала готовили швабры и кисти, верёвки, канаты, упряжь для лошадей, снасти для лодок, для набивки тюфяков и мягкой мебели и обыкновенные банные  мочалки</a:t>
            </a:r>
            <a:r>
              <a:rPr lang="ru-RU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  <p:pic>
        <p:nvPicPr>
          <p:cNvPr id="3076" name="Picture 4" descr="Picture background">
            <a:extLst>
              <a:ext uri="{FF2B5EF4-FFF2-40B4-BE49-F238E27FC236}">
                <a16:creationId xmlns:a16="http://schemas.microsoft.com/office/drawing/2014/main" id="{134B839D-7753-CF8B-5551-DCFE52123399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" r="2632"/>
          <a:stretch>
            <a:fillRect/>
          </a:stretch>
        </p:blipFill>
        <p:spPr bwMode="auto">
          <a:xfrm>
            <a:off x="6096000" y="1420018"/>
            <a:ext cx="6042638" cy="47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69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1FCE5-9AAE-647B-39E3-826F67D0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09490"/>
            <a:ext cx="10358095" cy="928468"/>
          </a:xfrm>
        </p:spPr>
        <p:txBody>
          <a:bodyPr>
            <a:normAutofit/>
          </a:bodyPr>
          <a:lstStyle/>
          <a:p>
            <a:pPr algn="ctr"/>
            <a:r>
              <a:rPr lang="ru-RU" sz="4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Медники и серебряных дел мастера</a:t>
            </a:r>
            <a:endParaRPr lang="ru-RU" sz="40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0CCECC3-6AD8-C7B5-367A-6518F4E91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7625" y="1555527"/>
            <a:ext cx="5502447" cy="4992983"/>
          </a:xfrm>
        </p:spPr>
        <p:txBody>
          <a:bodyPr>
            <a:normAutofit/>
          </a:bodyPr>
          <a:lstStyle/>
          <a:p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Славился Слободской серебряных дел мастерами.</a:t>
            </a:r>
          </a:p>
          <a:p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 конце ХVII века в Слободском Трифон </a:t>
            </a:r>
            <a:r>
              <a:rPr lang="ru-RU" sz="2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Каркин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открыл колокололитейный завод, в 1692 г. отлил колокол для Вятского кафедрального собора.</a:t>
            </a:r>
          </a:p>
          <a:p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 деревне </a:t>
            </a:r>
            <a:r>
              <a:rPr lang="ru-RU" sz="2800" b="0" i="0" dirty="0" err="1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Стуловской</a:t>
            </a:r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 чугунных колокольчиков произведено 2000 шт.</a:t>
            </a:r>
            <a:endParaRPr lang="ru-RU" sz="2800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60665E9D-AEF9-0FDD-4F41-F38B3E2404B7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9" r="8049"/>
          <a:stretch>
            <a:fillRect/>
          </a:stretch>
        </p:blipFill>
        <p:spPr bwMode="auto">
          <a:xfrm>
            <a:off x="6471137" y="2086544"/>
            <a:ext cx="5502447" cy="431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450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361A98-A55C-8E46-1BB4-CF8C6668E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10048606" cy="822960"/>
          </a:xfrm>
        </p:spPr>
        <p:txBody>
          <a:bodyPr>
            <a:normAutofit/>
          </a:bodyPr>
          <a:lstStyle/>
          <a:p>
            <a:pPr algn="ctr"/>
            <a:r>
              <a:rPr lang="ru-RU" sz="4000" b="1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Кузнечное дело</a:t>
            </a:r>
            <a:endParaRPr lang="ru-RU" sz="40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6ECBE5-3ECD-B3F0-C99A-D19EA7319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8812" y="1702191"/>
            <a:ext cx="4603213" cy="4166797"/>
          </a:xfrm>
        </p:spPr>
        <p:txBody>
          <a:bodyPr>
            <a:normAutofit/>
          </a:bodyPr>
          <a:lstStyle/>
          <a:p>
            <a:r>
              <a:rPr lang="ru-RU" sz="2800" b="0" i="0" dirty="0">
                <a:solidFill>
                  <a:srgbClr val="555555"/>
                </a:solidFill>
                <a:effectLst/>
                <a:latin typeface="times new roman" panose="02020603050405020304" pitchFamily="18" charset="0"/>
              </a:rPr>
              <a:t>В Слободском была улица Кузнечная (Грина). Кузнецы могли не только подковать лошадь, но и сделать узорную решетку на крыльцо, например на ул. Ленина 69</a:t>
            </a:r>
            <a:endParaRPr lang="ru-RU" sz="2800" dirty="0"/>
          </a:p>
        </p:txBody>
      </p:sp>
      <p:pic>
        <p:nvPicPr>
          <p:cNvPr id="5124" name="Picture 4" descr="Picture background">
            <a:extLst>
              <a:ext uri="{FF2B5EF4-FFF2-40B4-BE49-F238E27FC236}">
                <a16:creationId xmlns:a16="http://schemas.microsoft.com/office/drawing/2014/main" id="{4C3A513F-DEA9-4135-26AB-0D323FAD5A78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9" r="10889"/>
          <a:stretch>
            <a:fillRect/>
          </a:stretch>
        </p:blipFill>
        <p:spPr bwMode="auto">
          <a:xfrm>
            <a:off x="5408295" y="1527175"/>
            <a:ext cx="6172200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7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553</Words>
  <Application>Microsoft Office PowerPoint</Application>
  <PresentationFormat>Широкоэкранный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Народные промыслы слободского района</vt:lpstr>
      <vt:lpstr>Презентация PowerPoint</vt:lpstr>
      <vt:lpstr>В Слободском уезде на 1880 год было более 80 видов промыслов:</vt:lpstr>
      <vt:lpstr>Бондарный промысел </vt:lpstr>
      <vt:lpstr>Плетение из лозы, бересты, соснового корня</vt:lpstr>
      <vt:lpstr>Ведёрный и посудный промыслы</vt:lpstr>
      <vt:lpstr>Колёсный, санный и тележный промыслы</vt:lpstr>
      <vt:lpstr>Медники и серебряных дел мастера</vt:lpstr>
      <vt:lpstr>Кузнечное дело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Эмма Касимова</dc:creator>
  <cp:lastModifiedBy>Эмма Касимова</cp:lastModifiedBy>
  <cp:revision>3</cp:revision>
  <dcterms:created xsi:type="dcterms:W3CDTF">2024-11-09T21:40:26Z</dcterms:created>
  <dcterms:modified xsi:type="dcterms:W3CDTF">2024-11-10T07:54:18Z</dcterms:modified>
</cp:coreProperties>
</file>