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59" r:id="rId4"/>
    <p:sldId id="261" r:id="rId5"/>
    <p:sldId id="260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19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568A-5198-4F08-9F18-6C80D5ACE77D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03D4-F1CD-4667-94F2-65AB88F39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568A-5198-4F08-9F18-6C80D5ACE77D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03D4-F1CD-4667-94F2-65AB88F39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568A-5198-4F08-9F18-6C80D5ACE77D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03D4-F1CD-4667-94F2-65AB88F39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568A-5198-4F08-9F18-6C80D5ACE77D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03D4-F1CD-4667-94F2-65AB88F39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568A-5198-4F08-9F18-6C80D5ACE77D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03D4-F1CD-4667-94F2-65AB88F39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568A-5198-4F08-9F18-6C80D5ACE77D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03D4-F1CD-4667-94F2-65AB88F39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568A-5198-4F08-9F18-6C80D5ACE77D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03D4-F1CD-4667-94F2-65AB88F39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568A-5198-4F08-9F18-6C80D5ACE77D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03D4-F1CD-4667-94F2-65AB88F39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568A-5198-4F08-9F18-6C80D5ACE77D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03D4-F1CD-4667-94F2-65AB88F39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568A-5198-4F08-9F18-6C80D5ACE77D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03D4-F1CD-4667-94F2-65AB88F39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568A-5198-4F08-9F18-6C80D5ACE77D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03D4-F1CD-4667-94F2-65AB88F39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E568A-5198-4F08-9F18-6C80D5ACE77D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C03D4-F1CD-4667-94F2-65AB88F39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9" y="214290"/>
            <a:ext cx="821537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Традиционные мероприятия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Оричевском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районе</a:t>
            </a:r>
          </a:p>
          <a:p>
            <a:endParaRPr lang="ru-RU" dirty="0"/>
          </a:p>
        </p:txBody>
      </p:sp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3857652" cy="412836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72000" y="785794"/>
            <a:ext cx="4572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/>
              <a:t> </a:t>
            </a:r>
            <a:r>
              <a:rPr lang="ru-RU" b="1" dirty="0"/>
              <a:t>Основные характеристики:</a:t>
            </a:r>
          </a:p>
          <a:p>
            <a:pPr fontAlgn="base"/>
            <a:r>
              <a:rPr lang="ru-RU" b="1" dirty="0"/>
              <a:t>Значение</a:t>
            </a:r>
            <a:r>
              <a:rPr lang="ru-RU" dirty="0"/>
              <a:t> : фестиваль народного творчества и </a:t>
            </a:r>
            <a:r>
              <a:rPr lang="ru-RU" dirty="0" smtClean="0"/>
              <a:t>юмора</a:t>
            </a:r>
            <a:endParaRPr lang="ru-RU" dirty="0"/>
          </a:p>
          <a:p>
            <a:pPr fontAlgn="base"/>
            <a:r>
              <a:rPr lang="ru-RU" b="1" dirty="0"/>
              <a:t>Месяц празднования </a:t>
            </a:r>
            <a:r>
              <a:rPr lang="ru-RU" dirty="0"/>
              <a:t> : июль</a:t>
            </a:r>
          </a:p>
          <a:p>
            <a:pPr fontAlgn="base"/>
            <a:r>
              <a:rPr lang="ru-RU" b="1" dirty="0"/>
              <a:t>Как рассчитывается дата</a:t>
            </a:r>
            <a:r>
              <a:rPr lang="ru-RU" dirty="0"/>
              <a:t>  : последняя суббота июля</a:t>
            </a:r>
          </a:p>
          <a:p>
            <a:pPr fontAlgn="base"/>
            <a:r>
              <a:rPr lang="ru-RU" b="1" dirty="0"/>
              <a:t>Тип праздника</a:t>
            </a:r>
            <a:r>
              <a:rPr lang="ru-RU" dirty="0"/>
              <a:t> : народный</a:t>
            </a:r>
          </a:p>
          <a:p>
            <a:pPr fontAlgn="base"/>
            <a:r>
              <a:rPr lang="ru-RU" b="1" dirty="0"/>
              <a:t>С какого года начали отмечать</a:t>
            </a:r>
            <a:r>
              <a:rPr lang="ru-RU" dirty="0"/>
              <a:t> : с 1997 года</a:t>
            </a:r>
          </a:p>
          <a:p>
            <a:pPr fontAlgn="base"/>
            <a:r>
              <a:rPr lang="ru-RU" b="1" dirty="0"/>
              <a:t>Основное место празднования</a:t>
            </a:r>
            <a:r>
              <a:rPr lang="ru-RU" dirty="0"/>
              <a:t> : село </a:t>
            </a:r>
            <a:r>
              <a:rPr lang="ru-RU" dirty="0" err="1"/>
              <a:t>Истобенск</a:t>
            </a:r>
            <a:r>
              <a:rPr lang="ru-RU" dirty="0"/>
              <a:t> (Кировская область, Россия)</a:t>
            </a:r>
          </a:p>
          <a:p>
            <a:pPr fontAlgn="base"/>
            <a:r>
              <a:rPr lang="ru-RU" b="1" dirty="0"/>
              <a:t>Обычаи и традиции</a:t>
            </a:r>
            <a:r>
              <a:rPr lang="ru-RU" dirty="0"/>
              <a:t> : в празднике принимают активное участие гармонисты, частушечники, коллективы и солисты, работающие в жанре народной музыки, театральные коллективы с юмористическими программами и многие другие Вятские таланты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85728"/>
            <a:ext cx="3786214" cy="307183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500042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Истобенский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огурец» - фестиваль народного творчества и юмора. По традиции он проходит в старинном селе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Истобенск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берегу реки Вятки в последнюю субботу июля. Гордостью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Истобенска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являются соленые огурцы, выращивание, засолка и хранение которых – одна из уникальных особенностей этой местности.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43504" y="3500438"/>
            <a:ext cx="37862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Их солят в деревянных бочках с применение приправ – укропа, чеснока, листьев смородины и дуба.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0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4500570"/>
            <a:ext cx="2877931" cy="2000264"/>
          </a:xfrm>
          <a:prstGeom prst="rect">
            <a:avLst/>
          </a:prstGeom>
          <a:noFill/>
        </p:spPr>
      </p:pic>
      <p:pic>
        <p:nvPicPr>
          <p:cNvPr id="4098" name="Picture 2" descr="История со вкусом. Как жители Истобенска зарабатывают на огурцах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214686"/>
            <a:ext cx="4074561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4"/>
            <a:ext cx="435771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наменитыми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истобенскими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огурцами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,это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село прославилось по всей России. Сегодня свое родное село его жители по праву называют «огуречной столицей России». Соленые огурцы стали настоящей гордостью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Истобенска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!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огурцы на Вашем столе были подобны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истобенским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нужно знать секреты выращивания, засолки и хранения огурцов.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Внешне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истобенский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огурец ничем не отличается от огурцов, выращенных в других регионах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Секрет его кроется в цвете и «фирменном» вкусе огурца, с неповторимым хрустом, который достигается путем уникальных условий хранения.</a:t>
            </a:r>
          </a:p>
        </p:txBody>
      </p:sp>
      <p:pic>
        <p:nvPicPr>
          <p:cNvPr id="3" name="Picture 8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57166"/>
            <a:ext cx="3714776" cy="2786082"/>
          </a:xfrm>
          <a:prstGeom prst="rect">
            <a:avLst/>
          </a:prstGeom>
          <a:noFill/>
        </p:spPr>
      </p:pic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2301" y="4071942"/>
            <a:ext cx="4181699" cy="2786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214290"/>
            <a:ext cx="864399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Огуречные традиции</a:t>
            </a:r>
            <a:endParaRPr lang="ru-RU" dirty="0"/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Были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истобян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свои огуречные традиции. Так, старики вспоминают, как однажды, в день Фалалея-огуречника, просили они у Бога, чтоб рассада взошла, да огурчик вырос, а на Ильин день несли они овощи в местную церковь для освящения.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До сих пор жители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Истобенска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придерживаются весьма странной традиции, согласно которой огурцы нужно сажать скрытно, в одиночку, так, чтобы ни соседи, ни даже Ваши домашние не видели этого процесса. Особенно нужно беречься от посторонних глаз при первичной засадке.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Если у Вас вырос первый огурец, то его непременно нужно закопать в землю тут же в огороде, чтобы при этом никто не видел, как Вы это делаете… Иначе, нападет на огуречный урожай желтизна.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Собирать урожай огурцов следует с утра, поскольку огурцы имеют странное свойство, расти только ночью.</a:t>
            </a:r>
          </a:p>
        </p:txBody>
      </p:sp>
      <p:pic>
        <p:nvPicPr>
          <p:cNvPr id="19458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000504"/>
            <a:ext cx="3643338" cy="2500330"/>
          </a:xfrm>
          <a:prstGeom prst="rect">
            <a:avLst/>
          </a:prstGeom>
          <a:noFill/>
        </p:spPr>
      </p:pic>
      <p:pic>
        <p:nvPicPr>
          <p:cNvPr id="19460" name="Picture 4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143380"/>
            <a:ext cx="4132237" cy="23243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42853"/>
            <a:ext cx="82868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Интересно, что до сих пор, засол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истобенских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огурцов происходит традиционным русским способом, в деревянных бочках с использованием таких приправ, как чеснок, укроп, хрен, листья смородины и дуба. Конечно, у каждой семьи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Истобенске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есть свои «огуречные» секреты, в рассол каждый добавляет свой набор приправ, неизменными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ингридиентами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остаются лишь чеснок, укроп и хрен. Далее бочки с огурцами погружаются на хранение в реку с проточной ключевой водой, где обеспечена постоянная низкая температура. Все эти особенности огурцам истинно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истобенский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вкус», а вместе с ним и славу по всей округе.</a:t>
            </a:r>
          </a:p>
        </p:txBody>
      </p:sp>
      <p:pic>
        <p:nvPicPr>
          <p:cNvPr id="17410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714620"/>
            <a:ext cx="4000528" cy="3571900"/>
          </a:xfrm>
          <a:prstGeom prst="rect">
            <a:avLst/>
          </a:prstGeom>
          <a:noFill/>
        </p:spPr>
      </p:pic>
      <p:pic>
        <p:nvPicPr>
          <p:cNvPr id="17412" name="Picture 4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714620"/>
            <a:ext cx="4357718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414</Words>
  <Application>Microsoft Office PowerPoint</Application>
  <PresentationFormat>Экран (4:3)</PresentationFormat>
  <Paragraphs>21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КОГОБУШИ</dc:creator>
  <cp:lastModifiedBy>КОГОБУШИ</cp:lastModifiedBy>
  <cp:revision>3</cp:revision>
  <dcterms:created xsi:type="dcterms:W3CDTF">2024-11-08T06:18:20Z</dcterms:created>
  <dcterms:modified xsi:type="dcterms:W3CDTF">2024-11-14T10:09:30Z</dcterms:modified>
</cp:coreProperties>
</file>