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5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9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9D89E-5FC6-4691-A322-287E16B081D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E835E-6F4D-4DA4-934F-B2789FC4C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14480" y="285728"/>
            <a:ext cx="48577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28572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Оричевский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район — родина многих известных людей.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s://avatars.mds.yandex.net/i?id=62d1e2761d476b3a1964062e93bcf148-584775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143248"/>
            <a:ext cx="2457450" cy="3143272"/>
          </a:xfrm>
          <a:prstGeom prst="rect">
            <a:avLst/>
          </a:prstGeom>
          <a:noFill/>
        </p:spPr>
      </p:pic>
      <p:pic>
        <p:nvPicPr>
          <p:cNvPr id="9220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4000504"/>
            <a:ext cx="3214710" cy="2643206"/>
          </a:xfrm>
          <a:prstGeom prst="rect">
            <a:avLst/>
          </a:prstGeom>
          <a:noFill/>
        </p:spPr>
      </p:pic>
      <p:pic>
        <p:nvPicPr>
          <p:cNvPr id="9222" name="Picture 6" descr="Picture backgroun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64327" y="2928934"/>
            <a:ext cx="2879673" cy="2439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5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81760"/>
            <a:ext cx="5667404" cy="5047537"/>
          </a:xfrm>
          <a:prstGeom prst="rect">
            <a:avLst/>
          </a:prstGeom>
          <a:noFill/>
        </p:spPr>
      </p:pic>
      <p:pic>
        <p:nvPicPr>
          <p:cNvPr id="18439" name="Picture 7" descr="Pictur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440000"/>
            <a:ext cx="3428992" cy="2417999"/>
          </a:xfrm>
          <a:prstGeom prst="rect">
            <a:avLst/>
          </a:prstGeom>
          <a:noFill/>
        </p:spPr>
      </p:pic>
      <p:pic>
        <p:nvPicPr>
          <p:cNvPr id="18441" name="Picture 9" descr="Picture backgroun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514268"/>
            <a:ext cx="3000364" cy="39148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85786" y="0"/>
            <a:ext cx="7643866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ru-RU" sz="1600" b="1" dirty="0">
              <a:solidFill>
                <a:srgbClr val="333333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Аркадий Александрович Рылов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родился в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поселке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Истобенск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Вятской губернии  —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русский и советский художник — живописец-пейзажист, график и педагог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Член объединений «Мир искусства», «Союз русских художников», АХРР, член-учредитель Ленинградского Союза художников, профессор Ленинградского института живописи, скульптуры и архитектуры Всероссийской академии художеств, заслуженный деятель искусств РСФСР (1935).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Учился в Центральном училище технического рисования барона А. Л.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Штиглица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(1888–1891) у К. Я.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Крыжицкого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 Императорской Академии художеств (1894–1897) у А. И. Куинджи, оказавшего сильное влияние на его творчество.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ейзажи Рылова воссоздают романтизированный образ русской природы («Зелёный шум», 1904, Третьяковская галерея, Москва и Русский музей, Санкт-Петербург; «В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голубом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просторе», 1918, Третьяковская галерея; «Лесная река», 1929, Русский музей). Обращался также к историко-революционной тематике («Ленин в Разливе», 1934, Русский музей), иллюстрировал детские книги.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Преподавал в Санкт-Петербурге (Петрограде, Ленинграде) в Рисовальной школе Общества поощрения художеств (1902–1918) и в Свободных художественных мастерских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Вхутеине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(1918–1929; профессор).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Аркадий Александрович Рылов скончался в Ленинграде в 1939 году, не оставив наследников.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571480"/>
            <a:ext cx="39290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Виктор Петрович Савиных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— лётчик-космонавт, дважды Герой Советского Союза, доктор технических наук, профессор, президент Ассоциации Российских вузов, академик Международной академии астронавтики, ректор Московского государственного университета геодезии и картографии. </a:t>
            </a:r>
          </a:p>
        </p:txBody>
      </p:sp>
      <p:pic>
        <p:nvPicPr>
          <p:cNvPr id="20485" name="Picture 5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785934"/>
            <a:ext cx="5072066" cy="5072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000108"/>
            <a:ext cx="807249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Родился 7 марта 1940 года в деревне Берёзкины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Оричевского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района Кировской области.  После окончания в 1960 году Пермского техникума железнодорожного транспорта работал на Свердловской железной дороге. В 1969 году окончил Московский институт инженеров геодезии, аэрофотосъёмки и картографии и начал работать в конструкторском бюро, занимался разработкой приборов для космических аппаратов, принимал участие в управлении полётами космических кораблей.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1978 году зачислен в Отряд космонавтов. Весной 1981 года совершил 75-суточный космический полёт в качестве бортинженера на корабле «Союз Т-4» совместно с лётчиком-космонавтом СССР подполковником В.В. Коваленком. Всего на счету В.П. Савиных три полёта в космос, шесть раз он был дублёром различных экипажей.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1988 году, после ухода из отряда космонавтов, Савиных был избран ректором Московского института геодезии, аэрофотосъёмки и картографии (с 2007 года занимает пост президента данного учебного заведения).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Виктор Савиных — почётный гражданин городов Калуга, Пермь, Киров (Россия), Джезказган (Казахстан), Улан-Батор, Дархан (Монголия).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Любовь Бажина фотограф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3134455" cy="421484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85918" y="35716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БАЖИНА ЛЮБОВЬ ИВАНОВНА</a:t>
            </a:r>
          </a:p>
          <a:p>
            <a:pPr algn="ctr"/>
            <a:r>
              <a:rPr lang="ru-RU" dirty="0" smtClean="0"/>
              <a:t>Певица. Заслуженная артистка Российской Федерации (2002).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24582" name="Picture 6" descr="Pictur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5931" y="1214422"/>
            <a:ext cx="3848069" cy="2886052"/>
          </a:xfrm>
          <a:prstGeom prst="rect">
            <a:avLst/>
          </a:prstGeom>
          <a:noFill/>
        </p:spPr>
      </p:pic>
      <p:pic>
        <p:nvPicPr>
          <p:cNvPr id="24584" name="Picture 8" descr="Picture backgroun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3643290"/>
            <a:ext cx="2143140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64399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БАЖИНА ЛЮБОВЬ ИВАНОВНА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Певица. Заслуженная артистка Российской Федерации (2002).Родилась 25 декабря 1943 года в посёлке Стрижи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Оричевского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района Кировской области. Ещё школьницей участвовала в конкурсах художественной самодеятельности. После окончания школы была пионервожатой, вела самодеятельные певческие кружки. Не поступив в Ленинградский театральный институт, вернулась домой, преподавала немецкий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Монастырщинской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школе и продолжала участвовать в смотрах. В 1964 году стала лауреатом Всероссийского фестиваля народного творчества. На смотре в Свердловске была замечена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Ирмой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Яунзем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рекомендована Кировской филармонией на учебу во Всесоюзную творческую мастерскую эстрадного искусства в Москве, что на ВДНХ. После окончания учебы проработала три года в Кировской филармонии, затем много лет была солисткой Ленинградского мюзик-холла. Много гастролировала как на родине, так и за рубежом (ГДР, Польша, Болгария, Мексика, Перу, Венесуэла, Индия, Судан и др.).В 1991 году вернулась в Кировскую область, где продолжила своё певческое и сценическое творчество, складывала песни о родных деревнях и посёлках, лирические песни на стихи местной поэтессы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Л.В.Ишутиновой.В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составе оркестра под управлением А.Логинова выступала в Париже и других городах Франции, ездила с делегацией в Чечню. Народная любовь присвоила ей звание «Голос Вятки».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Умерла 28 января 2012 года.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/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255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КОГОБУШИ</dc:creator>
  <cp:lastModifiedBy>КОГОБУШИ</cp:lastModifiedBy>
  <cp:revision>6</cp:revision>
  <dcterms:created xsi:type="dcterms:W3CDTF">2024-11-05T06:14:13Z</dcterms:created>
  <dcterms:modified xsi:type="dcterms:W3CDTF">2024-11-14T10:30:04Z</dcterms:modified>
</cp:coreProperties>
</file>