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F380-AE6C-4FC7-87C2-636BFA94C967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5049-02C9-455E-AD51-80F2F754F6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8358246" cy="857255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Лопатинское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озеро 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Пищалье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58204" cy="621510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Лопа́тинское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озеро привлекает и влечет людей на свои берега. Оно почти идеальной круглой формы. На него оформлен паспорт: постановление за № 498 от 29.10.1990 года исполкома областного Совета народных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депутатов.</a:t>
            </a:r>
          </a:p>
          <a:p>
            <a:pPr marL="0" indent="3603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памятник природы, поэтому не допускается его загрязнение, вырубка леса вокруг, мелиорация и так далее. В нем 15 тысяч кубометров чистейшей воды – своеобразный Байкал районного масштаба. Никто не знает его происхождение. Глубина воды – до 12 метров чистая, а дальше торфяная муть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3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красиво озеро летом. «Люди в прежние времена возили сюда стирать белье». Приезжают люди в Центр культуры и туризма и обязательно идут сюда. Школьные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турслеты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проводились на берегах озера. Как вдохновенно и великолепно это было и есть! Перед взором открывается водная гладь на площади полтора гектара с торжествующими белыми кувшинками. Зимой – белая снежная гладь с ледовыми разломами. Охранная зона вокруг озера. Там юные туристы находят уникальные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растения.</a:t>
            </a:r>
          </a:p>
          <a:p>
            <a:pPr marL="0" indent="3603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миллионы лет назад на месте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Оричевского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плескалось Пермское море. Отступив, оставило холмы из песка, заросшие лесом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Суводский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Медведский боры с прекрасным ландшафтом.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Дом-музей космонавта В.П. Савиных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ом музей савин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      Дом-музей летчика-космонавта СССР, дважды Героя Советского Союза В.П.Савиных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marL="0" indent="44450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д. Березкины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Оричевского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района. Слегка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подзаброшен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но читаем, что экскурсии здесь все же проводятся иногда...</a:t>
            </a:r>
          </a:p>
          <a:p>
            <a:pPr marL="0" indent="44450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Здесь 7 марта 1940 года родился и провел детство космонавт Виктор Савиных. Спустя почти пятьдесят лет, в 1989 году в доме открыли музей. На тот момент Виктор Савиных совершил три полета в космос. </a:t>
            </a:r>
          </a:p>
          <a:p>
            <a:pPr marL="0" indent="44450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Консультантом при создании музея выступал сам космонавт. Каждый год музей пополнялся новыми экспонатами, позволяющими сделать обстановку крестьянского дома 40-50-х годов более реалистичной. В этом году музею исполняется 25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кольская_часовня_в_с._Истобен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222" y="692696"/>
            <a:ext cx="8379556" cy="5170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43956" cy="6525344"/>
          </a:xfrm>
        </p:spPr>
        <p:txBody>
          <a:bodyPr wrap="square" lIns="36000" rIns="36000" bIns="36000" anchor="t">
            <a:noAutofit/>
          </a:bodyPr>
          <a:lstStyle/>
          <a:p>
            <a:pPr indent="360363" algn="just"/>
            <a:r>
              <a:rPr lang="ru-RU" sz="3200" b="1" dirty="0" smtClean="0">
                <a:latin typeface="+mn-lt"/>
                <a:cs typeface="Times New Roman" pitchFamily="18" charset="0"/>
              </a:rPr>
              <a:t>Часовня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Николы Можайского  с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+mn-lt"/>
                <a:cs typeface="Times New Roman" pitchFamily="18" charset="0"/>
              </a:rPr>
              <a:t>Истобенск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Автор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часовни – архитектор И. Т. Соловкин. Часовня удивительно проста: кубический объём с портиками. На западе классический портик активно выступает, на юге и севере они – ложные. Покрытие – купол на низком барабане и 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лантерна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с небольшим шпилем, на нём – крест. Апсида циркульная. </a:t>
            </a: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В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плане получается квадрат и полукруг. Всё очень чётко выверено. </a:t>
            </a: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Сейчас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часовня обезглавлена, обрушились и купол, и апсида. Практически трудно понять, что раньше было, если бы не подлинный чертёж. Его нашёл заведующий епархиальным архивом протоиерей Андрей Дудин и разрешил с ним ознакомиться. В результате студенты Вятского государственного университета сделали проект реконструкции. Даже макет выполнили. Можно сейчас восстановить часовню в прежнем виде.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Троицкая церковь с. Быстрица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8736_20130222_2012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643730"/>
            <a:ext cx="4329114" cy="54999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77998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Церковь Троицы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находится в одном из старейших сел на Вятской земле (известно в официальных документах с 1595 г). Строительство ее началось в 1754 г., было завершено в 1763 г. Перестроена и расширена в 1870-м.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 горел два раза, в 1874 и в 1986 годах. В настоящее время церковь Троицы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восстановлена и отреставрирована, в центральном храме регулярно проводятся богослужения.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Братская могила воинов Советской Армии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Оричевский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район, на кладбище в с. Спас-Талица).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бр моги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6929485" cy="448921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Лопатинское озеро с. Пищалье </vt:lpstr>
      <vt:lpstr>Презентация PowerPoint</vt:lpstr>
      <vt:lpstr>Дом-музей космонавта В.П. Савиных</vt:lpstr>
      <vt:lpstr>Презентация PowerPoint</vt:lpstr>
      <vt:lpstr>Презентация PowerPoint</vt:lpstr>
      <vt:lpstr>Часовня Николы Можайского  с. Истобенск Автор часовни – архитектор И. Т. Соловкин. Часовня удивительно проста: кубический объём с портиками. На западе классический портик активно выступает, на юге и севере они – ложные. Покрытие – купол на низком барабане и лантерна с небольшим шпилем, на нём – крест. Апсида циркульная.  В плане получается квадрат и полукруг. Всё очень чётко выверено.  Сейчас часовня обезглавлена, обрушились и купол, и апсида. Практически трудно понять, что раньше было, если бы не подлинный чертёж. Его нашёл заведующий епархиальным архивом протоиерей Андрей Дудин и разрешил с ним ознакомиться. В результате студенты Вятского государственного университета сделали проект реконструкции. Даже макет выполнили. Можно сейчас восстановить часовню в прежнем виде.</vt:lpstr>
      <vt:lpstr>Троицкая церковь с. Быстрица </vt:lpstr>
      <vt:lpstr>Братская могила воинов Советской Армии  (Оричевский район, на кладбище в с. Спас-Талица).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КОГОБУШИ</dc:creator>
  <cp:lastModifiedBy>Учетная запись Майкрософт</cp:lastModifiedBy>
  <cp:revision>6</cp:revision>
  <dcterms:created xsi:type="dcterms:W3CDTF">2024-11-12T13:13:47Z</dcterms:created>
  <dcterms:modified xsi:type="dcterms:W3CDTF">2025-02-03T20:38:25Z</dcterms:modified>
</cp:coreProperties>
</file>