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4217-AB1D-4871-93A1-8FC7F420326D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5C55-DA7C-43AB-9DC1-2D867313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642918"/>
            <a:ext cx="538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Промышленность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01122" cy="540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Высокотехнологичный завод компании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Нанолек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располагается в живописном лесу в Кировской области возле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поселка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Левинцы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40 километрах от столицы региона — города Кирова.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мы производим импортозамещающие и инновационные лекарственные препараты для профилактики и лечения социально значимых заболеваний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35811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56436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преднаполненных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шприцев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флаконов (растворы, суспензии)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флаконов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лиофильные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продукты)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таблеток (твердые лекарственные формы)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635" y="0"/>
            <a:ext cx="3608365" cy="2232293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57628"/>
            <a:ext cx="4041771" cy="2622035"/>
          </a:xfrm>
          <a:prstGeom prst="rect">
            <a:avLst/>
          </a:prstGeom>
          <a:noFill/>
        </p:spPr>
      </p:pic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357430"/>
            <a:ext cx="3571868" cy="1776673"/>
          </a:xfrm>
          <a:prstGeom prst="rect">
            <a:avLst/>
          </a:prstGeom>
          <a:noFill/>
        </p:spPr>
      </p:pic>
      <p:sp>
        <p:nvSpPr>
          <p:cNvPr id="1639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43381"/>
            <a:ext cx="3571868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vyatkatorf.ru/About/Abou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46" y="1928802"/>
            <a:ext cx="8135482" cy="44021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714356"/>
            <a:ext cx="343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АО «</a:t>
            </a:r>
            <a:r>
              <a:rPr lang="ru-RU" sz="3200" b="1" dirty="0" err="1"/>
              <a:t>ВяткаТорф</a:t>
            </a:r>
            <a:r>
              <a:rPr lang="ru-RU" sz="3200" b="1" dirty="0"/>
              <a:t>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протяжении многих лет в районе ведется заготовка торфа. Наиболее крупным месторождением торфа не только в районе, но и в области, является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Пищальское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месторождение, расположенное рядом со ст.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Марадыковский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1961 году здесь построен пос. Мирный и создано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Пищальское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торфопредприятие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настоящее время добычу топливного торфа здесь ведет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Пищальский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производственный участок АО «Вятка-торф». Основной объем торфа поставляется на ТЭЦ г. Кирова</a:t>
            </a: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313179" cy="2357454"/>
          </a:xfrm>
          <a:prstGeom prst="rect">
            <a:avLst/>
          </a:prstGeom>
          <a:noFill/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3662442" cy="2286016"/>
          </a:xfrm>
          <a:prstGeom prst="rect">
            <a:avLst/>
          </a:prstGeom>
          <a:noFill/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643446"/>
            <a:ext cx="2747911" cy="2060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147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КОГОБУШИ</dc:creator>
  <cp:lastModifiedBy>КОГОБУШИ</cp:lastModifiedBy>
  <cp:revision>4</cp:revision>
  <dcterms:created xsi:type="dcterms:W3CDTF">2024-11-06T09:47:13Z</dcterms:created>
  <dcterms:modified xsi:type="dcterms:W3CDTF">2024-11-14T10:07:17Z</dcterms:modified>
</cp:coreProperties>
</file>