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3" r:id="rId3"/>
    <p:sldId id="264" r:id="rId4"/>
    <p:sldId id="261" r:id="rId5"/>
    <p:sldId id="265" r:id="rId6"/>
    <p:sldId id="262" r:id="rId7"/>
    <p:sldId id="266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976" y="0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i="1" dirty="0" smtClean="0">
                <a:solidFill>
                  <a:srgbClr val="FFFF00"/>
                </a:solidFill>
              </a:rPr>
              <a:t>Традиции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коммуналка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1857364"/>
            <a:ext cx="364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Медитирующий медведь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FFFF00"/>
                </a:solidFill>
              </a:rPr>
              <a:t>Известные мероприятия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3074" name="AutoShape 2" descr="В Вятских Полянах с размахом прошел III Международный фестиваль шля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В Вятских Полянах с размахом прошел III Международный фестиваль шля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В Вятских Полянах с размахом прошел III Международный фестиваль шля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В Вятских Полянах с размахом прошел III Международный фестиваль шля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https://s16.stc.yc.kpcdn.net/share/i/12/11532497/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429784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Международный фестиваль шляп</a:t>
            </a:r>
            <a:endParaRPr lang="ru-RU" sz="4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48747/pub_6130aac44956db4820e21b02_6130ab8cef736258148b5e9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90"/>
            <a:ext cx="9144000" cy="75009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5016"/>
            <a:ext cx="9144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Фестиваль здорового образа жизни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508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43438" y="5357826"/>
            <a:ext cx="400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Дымковская игрушка</a:t>
            </a:r>
          </a:p>
          <a:p>
            <a:endParaRPr lang="ru-RU" sz="3200" dirty="0" smtClean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3786214" cy="2500330"/>
          </a:xfrm>
          <a:prstGeom prst="rect">
            <a:avLst/>
          </a:prstGeom>
          <a:noFill/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3714744" cy="2534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785794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Промыслы…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357826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Вятская матрёшка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19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2024-11-06T12:35:42Z</dcterms:created>
  <dcterms:modified xsi:type="dcterms:W3CDTF">2024-11-12T12:42:37Z</dcterms:modified>
</cp:coreProperties>
</file>