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8" r:id="rId3"/>
    <p:sldId id="269" r:id="rId4"/>
    <p:sldId id="258" r:id="rId5"/>
    <p:sldId id="263" r:id="rId6"/>
    <p:sldId id="264" r:id="rId7"/>
    <p:sldId id="267" r:id="rId8"/>
    <p:sldId id="275" r:id="rId9"/>
    <p:sldId id="270" r:id="rId10"/>
    <p:sldId id="271" r:id="rId11"/>
    <p:sldId id="272" r:id="rId12"/>
    <p:sldId id="259" r:id="rId13"/>
    <p:sldId id="260" r:id="rId14"/>
    <p:sldId id="276" r:id="rId15"/>
    <p:sldId id="277" r:id="rId16"/>
    <p:sldId id="278" r:id="rId17"/>
    <p:sldId id="279" r:id="rId18"/>
    <p:sldId id="281" r:id="rId19"/>
    <p:sldId id="273" r:id="rId20"/>
    <p:sldId id="261" r:id="rId21"/>
    <p:sldId id="282" r:id="rId22"/>
    <p:sldId id="294" r:id="rId23"/>
    <p:sldId id="280" r:id="rId24"/>
    <p:sldId id="284" r:id="rId25"/>
    <p:sldId id="283" r:id="rId26"/>
    <p:sldId id="295" r:id="rId27"/>
    <p:sldId id="296" r:id="rId28"/>
    <p:sldId id="297" r:id="rId29"/>
    <p:sldId id="274" r:id="rId30"/>
    <p:sldId id="262" r:id="rId31"/>
    <p:sldId id="265" r:id="rId32"/>
    <p:sldId id="266" r:id="rId33"/>
    <p:sldId id="285" r:id="rId34"/>
    <p:sldId id="268" r:id="rId35"/>
    <p:sldId id="286" r:id="rId36"/>
    <p:sldId id="287" r:id="rId37"/>
    <p:sldId id="288" r:id="rId38"/>
    <p:sldId id="290" r:id="rId39"/>
    <p:sldId id="289" r:id="rId40"/>
    <p:sldId id="291" r:id="rId41"/>
    <p:sldId id="293" r:id="rId42"/>
    <p:sldId id="29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8DBAB-830F-4A45-BD4F-F22377DF62AD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7A8F3-4130-4FE7-9862-F73AE5F1F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780928"/>
            <a:ext cx="66247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Кировская область.</a:t>
            </a:r>
          </a:p>
          <a:p>
            <a:pPr algn="ctr"/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Нолинский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 район.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Нолинск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: 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город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лимонада, пряников и удивительной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cs typeface="Times New Roman" pitchFamily="18" charset="0"/>
              </a:rPr>
              <a:t>архитектуры.</a:t>
            </a:r>
          </a:p>
          <a:p>
            <a:endParaRPr lang="ru-RU" b="1" dirty="0"/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491879" y="260648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 Центральной библиотеки.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Центральная библиотека располагается в доме, принадлежавшем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купцу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Евлампию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Нелюбину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Торговец был одним из самых богатых людей своего времени в этих краях, мог себе многое позволить и решил в центре построить самый красивый дом. Усадьба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Нелюбина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стала образцом провинциального классицизма и отличалась поразительной красотой.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Первый этаж дома предназначался для торговли мануфактурой и бакалеей. Здесь находились магазины. На втором этаже жили хозяева. В свое время усадьба была отгорожена от всего остального мира высокой кирпичной стеной. А во дворе находились баня, конюшня, погреб и другие складские помещения.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356992"/>
            <a:ext cx="6278880" cy="33120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996952"/>
            <a:ext cx="5076056" cy="3645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 бывшего Духовного училища.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Здание Духовного училища — самое величественное и монументальное в Нолинске.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просторное трехэтажное строение, при котором находился весьма обширный полуподвальный этаж, где размещались котельная и трапезная.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утверждают местные жители, училище подземным ходом, выложенным кирпичом, соединялось с Никольским собором.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первом этаже здания располагалось общежитие и спортивный зал.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втором находились учебные классы с высокими потолками и полукруглыми окнами.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Третий этаж считался самым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главным, поскольку тут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находилась домовая церковь.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этажи соединяла красивая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ажурная лестница из железа.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Современный Нолинск сохранил свою застройку XIX - начала XX веков. Когда гуляешь по нему, погружаешься в атмосферу купеческого города. Несколько кирпичных зданий связаны с работой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местного архитектора Петра Братухина.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Дом самого архитектора, построенный в 1892 году. Здание является прекрасным образцом провинциальной усадебной застройки - наличники окон и узорчатые столбы сделаны из опочного камня.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132856"/>
            <a:ext cx="3888432" cy="2808312"/>
          </a:xfrm>
          <a:prstGeom prst="rect">
            <a:avLst/>
          </a:prstGeo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132856"/>
            <a:ext cx="3888432" cy="2880320"/>
          </a:xfrm>
          <a:prstGeom prst="rect">
            <a:avLst/>
          </a:prstGeo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4" cstate="print"/>
          <a:srcRect t="13251"/>
          <a:stretch>
            <a:fillRect/>
          </a:stretch>
        </p:blipFill>
        <p:spPr>
          <a:xfrm>
            <a:off x="3779912" y="4437112"/>
            <a:ext cx="1728192" cy="22487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Ещё один памятник купеческой архитектуры 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усадьба купца Якова Злобина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Она построена в 1888 году и состоит из нескольких построек красного кирпича. Основное здание выполнено в стиле нижегородской усадебной застройки, а светлая опочная отделка наличников и карнизов притягивает взгляд. Раньше с лицевой стороны дома был балкон, но до наших дней он не сохранился.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135468"/>
            <a:ext cx="6840760" cy="45605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 табачно-махорочной фабрики 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Здание построено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купцом Иваном Сергеевичем Стрижевым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1876 году. Табачная фабрика была маленькой, с примитивными станками. Прибыли практически не приносила, поэтому вскоре была продана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Якову Евсеевичу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Небогатикову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который сразу же приступил к её реконструкции в каменную. В 1898 году на фабрике работал Феликс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Эдмундович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Дзержинский, отбывавший ссылку в Нолинске.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yandex-images.clstorage.net/4xNr7D237/0e14f5iIC/eKvMfJ8FP8vnyGD_QT09Yf3upwf48QWtm-HsKCCRsOb6SFjGQvPWu9ahJ844Lzl4yXG4TwqYna2qO1BjXvYPG02iwFDuLT7f6tBt_m1NDDDVtso_IAGhMIPN3GU83VhLSsjgavpeT34jWCarXV4QUfR4rfK22UisSn9AflKWOsoUR61VmrGTK-ckzK_ktUHdIJpfKwSFsQiXbUQlIJ2sP_5AxLJySj_Cj_R-J616DDz8jLlSA9Hg0PYbQD7abpYazDcxLX5R73tvnMB_PBm5ORSa21dU8dHEux3EmaA9sPt2_Pwu_jKDqld8Brc55pwAkGTxIn-BYOAaoxBmvp5WXnyjZcX22RujR8h0Y1ylVRW4DvdrTMnB2LsBTDHMuRD_JkRcihKOC4IfQBrrMfY4EOxoodYr7YwoYg-cYq7mvsoUs5XdLpUzI38kWHdkRRn5DGpLG5yltdhvyXwtDMFE82Ic3L7Wyg9aL6ya9znKGKBkoO26K-EIRM7TkJaCNra6FN_hObJtazunuFQ_hCG9OSQWRwd4cS3o6_1MIUDNIBOqyKg2Yo4Dyq-wgr991uyARHTpppfpPNiSM4hWNiJCCoSDyRGebftbUwC0D6TFSWmIsk_bgAlNUH9VfKmkMRiXLmRcwprKo4qjiF4LARoY4FzQ_V5Dafjk7jMQriYyXmqU-wWBep17979IsH_osS1tKI6nM_i5eWgrHeyZwMGAs9oIsJqeWtOyz1haZ3VarKAEoJ0e17EIQJpX2HqeysJq6A_NgQIFByNTUPz_BL1RRQCCSxfMLd3w4zm86RjFsLOGeNSOAlYnIgOwWitt5qiEHNihmgd1TFSWX8z-pspCNoR_MfEupY8fx0Ak07BlOW3Qjuc_-Gk1FAvNUGGIPRyz9qys1sL-2_Y7iJobMUJE0IgotT5n4eBU2hNQvjIeTkJ4oxXdqvmHQ8ug3F-4rW3thOLLQ-gxXZSL3SB1yE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табачная фабр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20888"/>
            <a:ext cx="633670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Дом-усадьба купца Бурова.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Усадьба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купца Геннадия Семёновича Бурова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включает в себя два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полукаменных деревянных здания. Архитектура дома проста: городская провинциальная застройка нижегородского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касимовского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стилей, отличающаяся прочностью и долголетием. Для украшения здания использовался орнамент русских деревянных кружев. Купец Буров содержал водопроводную будку, которая называлась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Буровская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Дом Бу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20888"/>
            <a:ext cx="5688632" cy="40808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om-usadba-kuptsa-polovnikova-nikolaya-ivanovicha-0024826461-preview.jpg"/>
          <p:cNvPicPr>
            <a:picLocks noChangeAspect="1"/>
          </p:cNvPicPr>
          <p:nvPr/>
        </p:nvPicPr>
        <p:blipFill>
          <a:blip r:embed="rId2" cstate="print"/>
          <a:srcRect l="2751" t="2420" r="2751" b="18280"/>
          <a:stretch>
            <a:fillRect/>
          </a:stretch>
        </p:blipFill>
        <p:spPr>
          <a:xfrm>
            <a:off x="3491880" y="2708920"/>
            <a:ext cx="5472608" cy="3888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5689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 купца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Половникова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 И. (1888 г.).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Усадьба включает в себя два флигеля и надворные каменные постройки. Главным украшением усадьбы является двухэтажный дом из красного кирпича, выстроенный по проекту архитектора П. С. Братухина. Архитектура здания представляет собой смешение стилей с богатым кружевом из опоки.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Николай Иванович Половников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 почетным гражданином Нолинска, членом Земской управы. Владел кожевенным производством. Во время Великой Отечественной войны сюда были размещены эвакуированные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из блокадного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Ленинграда. Поэтому за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ним закрепилось название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Ленинградский детский дом.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дом находится в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этом здании и по сей день.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Усадьба купца Якова Злобина.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Усадьба представляет собой комплекс построек из красного кирпича, огороженных противо­пожарной стеной от мещанских домиков и южной части города. В усадьбу входили полукаменный флигель и каменный одноэтажный флигель для обслуги и щетинно-выделочной фабрики. Главным украшением служил двухэтажный дом с обширным сводчатым подвальным помещением, где была кухня, комната кухарки, людская и кладовая, служившая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хранилищем для овощей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прочих запасов.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ZlobinU (2).jpg"/>
          <p:cNvPicPr>
            <a:picLocks noChangeAspect="1"/>
          </p:cNvPicPr>
          <p:nvPr/>
        </p:nvPicPr>
        <p:blipFill>
          <a:blip r:embed="rId2" cstate="print"/>
          <a:srcRect b="4874"/>
          <a:stretch>
            <a:fillRect/>
          </a:stretch>
        </p:blipFill>
        <p:spPr>
          <a:xfrm>
            <a:off x="3131840" y="2348880"/>
            <a:ext cx="5832648" cy="43647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 Земской Управы.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Здание построено в 1896 году. </a:t>
            </a:r>
          </a:p>
          <a:p>
            <a:endParaRPr lang="ru-RU" sz="2000" dirty="0" smtClean="0"/>
          </a:p>
        </p:txBody>
      </p:sp>
      <p:pic>
        <p:nvPicPr>
          <p:cNvPr id="5" name="Рисунок 4" descr="733y20ed2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8640"/>
            <a:ext cx="4464496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013176"/>
            <a:ext cx="42484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 купца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Гырдымова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Онимифора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Михайловича.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Здание построено в 1879 году.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0024826464-larger.jpg"/>
          <p:cNvPicPr>
            <a:picLocks noChangeAspect="1"/>
          </p:cNvPicPr>
          <p:nvPr/>
        </p:nvPicPr>
        <p:blipFill>
          <a:blip r:embed="rId3" cstate="print"/>
          <a:srcRect r="34593" b="14850"/>
          <a:stretch>
            <a:fillRect/>
          </a:stretch>
        </p:blipFill>
        <p:spPr>
          <a:xfrm>
            <a:off x="179512" y="3356992"/>
            <a:ext cx="4320480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429000"/>
            <a:ext cx="66247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Интересные музеи и выставки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Промыслы</a:t>
            </a:r>
            <a:endParaRPr lang="ru-RU" sz="4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491880" y="764704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76672"/>
            <a:ext cx="52565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Маленьких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великих городов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Будет вечной сила притяженья,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Светлое горячее волненье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Наполняет душу до краев.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Нам тут руки теплые свои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Прошлое доверчиво протянет,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Тут отчетливее в утреннем тумане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Гулкие истории шаги.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Вера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Иванова.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 истории и краеведения.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Активную роль в возрождении музея сыграли краеведы Р. М. Соловьёва и Л. Я. Козлова. В музее более 6 тыс. экспонатов, представленных в экспозициях, рассказывающих о жизни крестьян в Нолинском уезде, о деятельности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купечества, о боевых и трудовых подвигах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нолинчан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Интерес вызывает коллекция радиоаппаратуры, а также экспозиция «Животный мир», где представлено всё разнообразие животного и растительного мира края.</a:t>
            </a:r>
          </a:p>
          <a:p>
            <a:pPr algn="just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Нолинский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краеведческий музей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охраняют львы.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63209239-606ac20c19f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429000"/>
            <a:ext cx="3061102" cy="2160240"/>
          </a:xfrm>
          <a:prstGeom prst="rect">
            <a:avLst/>
          </a:prstGeom>
        </p:spPr>
      </p:pic>
      <p:pic>
        <p:nvPicPr>
          <p:cNvPr id="8" name="Рисунок 7" descr="10.jpg"/>
          <p:cNvPicPr>
            <a:picLocks noChangeAspect="1"/>
          </p:cNvPicPr>
          <p:nvPr/>
        </p:nvPicPr>
        <p:blipFill>
          <a:blip r:embed="rId3" cstate="print"/>
          <a:srcRect b="6951"/>
          <a:stretch>
            <a:fillRect/>
          </a:stretch>
        </p:blipFill>
        <p:spPr>
          <a:xfrm>
            <a:off x="3347864" y="4077072"/>
            <a:ext cx="1906347" cy="2564904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284984"/>
            <a:ext cx="3743873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 пряника и лимонада.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здании краеведческого музея расположился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Музей пряника и лимонада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которыми Нолинск славится с XIX века.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Необычный музей пряника и лимонада открылся в 2018 г. Нолинск многие называют пряничным городом. Во второй половине 19 в. здесь работало целых 5 фабрик по производству пряников. Согласно архивным данным в 1882 году в Нолинске насчитывалось пять пряничных фабрик. Каждая фабрика имела свой секрет и традиции изготовления пряников, которые держались в строжайшей тайне. Самой успешной была фабрика купца Ивана Стрижева, на базе которой сейчас и работает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кондитерская фабрика.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Слава 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пряниках быстро распространялась по всей Вятской губернии и вышла далеко за ее пределы. Мастеров, которых занимались пряничным производством, называли пряничниками. Пряники делали для бедных и богатых, для подарков и именин. Их подносили родным и возлюбленным, пекли для сложного свадебного обряда, для праздничных трапез, для раздачи нищим, для панихид.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M2Km_0v70GU.jpg"/>
          <p:cNvPicPr>
            <a:picLocks noChangeAspect="1"/>
          </p:cNvPicPr>
          <p:nvPr/>
        </p:nvPicPr>
        <p:blipFill>
          <a:blip r:embed="rId2" cstate="print"/>
          <a:srcRect l="6258" t="6016" r="2372" b="3747"/>
          <a:stretch>
            <a:fillRect/>
          </a:stretch>
        </p:blipFill>
        <p:spPr>
          <a:xfrm>
            <a:off x="5796136" y="5085184"/>
            <a:ext cx="2664296" cy="16423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Печатный пряник изготавливают с помощью пряничной доски или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пряницы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как рельефный оттиск на тесте. Любимым материалом резчиков по дереву считалась липа, но при изготовлении пряничных досок предпочтение все же отдавалось более твердым породам древесины: клену, ореху, груше, а чаще всего — березе. Для того, чтобы форма дольше не изнашивалась ее изготавливали из металла. В Нолинском краеведческом музее есть целый зал, посвященный истории пряничного дела, где можно увидеть в том числе и пряничные доски.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4e17a54283ee4688c35defce96b9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3557195" cy="2808311"/>
          </a:xfrm>
          <a:prstGeom prst="rect">
            <a:avLst/>
          </a:prstGeom>
        </p:spPr>
      </p:pic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636912"/>
            <a:ext cx="5007496" cy="33383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 Матрешки.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Местом рождения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матрёшки в 1930 году стал город Нолинск Вятской губернии (теперь Кировской области), где была создана артель “Свобода”, в дальнейшем переименованная в «Вятский сувенир» </a:t>
            </a:r>
          </a:p>
          <a:p>
            <a:endParaRPr lang="ru-RU" sz="2000" dirty="0" smtClean="0"/>
          </a:p>
        </p:txBody>
      </p:sp>
      <p:pic>
        <p:nvPicPr>
          <p:cNvPr id="7" name="Рисунок 6" descr="img_s1282039_2_4.jpg"/>
          <p:cNvPicPr>
            <a:picLocks noChangeAspect="1"/>
          </p:cNvPicPr>
          <p:nvPr/>
        </p:nvPicPr>
        <p:blipFill>
          <a:blip r:embed="rId2" cstate="print"/>
          <a:srcRect l="8657" t="12201" r="6294" b="2751"/>
          <a:stretch>
            <a:fillRect/>
          </a:stretch>
        </p:blipFill>
        <p:spPr>
          <a:xfrm>
            <a:off x="107504" y="2060848"/>
            <a:ext cx="5088565" cy="3816424"/>
          </a:xfrm>
          <a:prstGeom prst="rect">
            <a:avLst/>
          </a:prstGeom>
        </p:spPr>
      </p:pic>
      <p:pic>
        <p:nvPicPr>
          <p:cNvPr id="8" name="Рисунок 7" descr="maxresdefault.jpg"/>
          <p:cNvPicPr>
            <a:picLocks noChangeAspect="1"/>
          </p:cNvPicPr>
          <p:nvPr/>
        </p:nvPicPr>
        <p:blipFill>
          <a:blip r:embed="rId3" cstate="print"/>
          <a:srcRect r="16138"/>
          <a:stretch>
            <a:fillRect/>
          </a:stretch>
        </p:blipFill>
        <p:spPr>
          <a:xfrm>
            <a:off x="5580112" y="4581128"/>
            <a:ext cx="3096344" cy="1955768"/>
          </a:xfrm>
          <a:prstGeom prst="rect">
            <a:avLst/>
          </a:prstGeom>
        </p:spPr>
      </p:pic>
      <p:pic>
        <p:nvPicPr>
          <p:cNvPr id="9" name="Рисунок 8" descr="fabrika-matresh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916832"/>
            <a:ext cx="3671953" cy="25454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Нолинская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роспись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отличается сочностью красок и лаконичностью исполнения. Основной сюжет для росписи - цветы, обычно красные.  Для работы художники используют анилиновые красители. Цветы и листья изображаются условно. Художники используют приемы свободно-кистевой росписи, которые позволяют быстро и просто нарисовать лепесточки и листья.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Одним из признаков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матрешки является цвет ее волос - рыжий. Глаза матрёшки обычно большие.</a:t>
            </a:r>
          </a:p>
          <a:p>
            <a:endParaRPr lang="ru-RU" sz="2000" dirty="0" smtClean="0"/>
          </a:p>
        </p:txBody>
      </p:sp>
      <p:pic>
        <p:nvPicPr>
          <p:cNvPr id="6" name="Рисунок 5" descr="Llv4symRs8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268" b="9338"/>
          <a:stretch>
            <a:fillRect/>
          </a:stretch>
        </p:blipFill>
        <p:spPr>
          <a:xfrm>
            <a:off x="5292080" y="4589128"/>
            <a:ext cx="3744416" cy="2080231"/>
          </a:xfrm>
          <a:prstGeom prst="rect">
            <a:avLst/>
          </a:prstGeom>
        </p:spPr>
      </p:pic>
      <p:pic>
        <p:nvPicPr>
          <p:cNvPr id="4" name="Рисунок 3" descr="tH69IJe6FxA.jpg"/>
          <p:cNvPicPr>
            <a:picLocks noChangeAspect="1"/>
          </p:cNvPicPr>
          <p:nvPr/>
        </p:nvPicPr>
        <p:blipFill>
          <a:blip r:embed="rId3" cstate="print"/>
          <a:srcRect t="28826" r="7476"/>
          <a:stretch>
            <a:fillRect/>
          </a:stretch>
        </p:blipFill>
        <p:spPr>
          <a:xfrm>
            <a:off x="5148064" y="2492896"/>
            <a:ext cx="3775418" cy="1944216"/>
          </a:xfrm>
          <a:prstGeom prst="rect">
            <a:avLst/>
          </a:prstGeom>
        </p:spPr>
      </p:pic>
      <p:pic>
        <p:nvPicPr>
          <p:cNvPr id="5" name="Рисунок 4" descr="-XY4ekHg8Y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068960"/>
            <a:ext cx="4320480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1970-х к расписному декору матрёшек тоже стали добавлять инкрустацию из соломки, так появились матрешки, декорированные соломенными  узорами.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инкрустации на фабрике используют ржаную солому, которую аккуратно срезают серпами, чтобы не повредить, и наклеивают по сырому нитроцеллюлозному лаку на расписанную анилиновыми красками матрёшку, после покрывают масляным лаком.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Нолинская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матрёшка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традиционно имеет образ русской многодетной женщины-матери с рыже-русыми волосами, большими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голубыми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глазами, румяными щёчками, аккуратным алым ротиком, мягким и сочным цветовым оформлением.</a:t>
            </a:r>
          </a:p>
        </p:txBody>
      </p:sp>
      <p:pic>
        <p:nvPicPr>
          <p:cNvPr id="3" name="Рисунок 2" descr="yYgWJxXaJu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rcRect l="22700" r="21650"/>
          <a:stretch>
            <a:fillRect/>
          </a:stretch>
        </p:blipFill>
        <p:spPr>
          <a:xfrm>
            <a:off x="1115616" y="3717032"/>
            <a:ext cx="1656184" cy="2564904"/>
          </a:xfrm>
          <a:prstGeom prst="rect">
            <a:avLst/>
          </a:prstGeom>
        </p:spPr>
      </p:pic>
      <p:pic>
        <p:nvPicPr>
          <p:cNvPr id="5" name="Рисунок 4" descr="182f6502-edad-5512-98a7-c6bcd16914dd.jf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3356992"/>
            <a:ext cx="4896544" cy="32129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Косторезный промысел.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Еще один промысел, которым славился Нолинск и его окрестности, - косторезный.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Местные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роговщики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- мастера изготавливали из рога или кости гребешки, ложки, шпильки, шкатулки, вазы, подсвечники и даже целые трости. Эти вещи из-за прочности материала очень ценились во всех слоях населения. Не удивительно, что уже в середине 1890-х гг. в Нолинском уезде появляется первая мастерская, где стали обучать этому ремеслу специально. Уже в 1896 году изделия этой мастерской будут представлена на Всероссийской выставке в Нижнем Новгороде. Однако уже в 1910-х годах промысел этот фактически сойдет на нет, хотя и сейчас мы можем найти гребешки из рога у кого-нибудь в кармане.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N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3645024"/>
            <a:ext cx="2976330" cy="2232248"/>
          </a:xfrm>
          <a:prstGeom prst="rect">
            <a:avLst/>
          </a:prstGeom>
        </p:spPr>
      </p:pic>
      <p:pic>
        <p:nvPicPr>
          <p:cNvPr id="8" name="Рисунок 7" descr="DSCN5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573016"/>
            <a:ext cx="4499992" cy="30509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Семейные традиции глиняных дел мастеров.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Глиняных дел мастера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уезда на протяжении трех с половиной столетий славились своими изделиями не только среди местного люда, но и далеко за пределами Вятской губернии. За крынками, горшками, чарками на традиционные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ярмарки люди ехали из дальних селений и соседних волостей. 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Тонкости создания гончарных изделий передавались из поколения в поколение, бережно хранилась информация о местах залежи самой качественной глины, оберегались секреты обжига и рецептов массы для лепки.</a:t>
            </a:r>
            <a:r>
              <a:rPr lang="ru-RU" sz="2000" b="1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Нолинске и его округе издавна было развито изготовление изделий из глины. Прежде всего, это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производство шамотного 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строительного кирпича братьев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Коробковых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чащинских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умельцев.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Пугинской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Ботылинской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волостях был налажен выпуск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глиняных горшков и кринок, другой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кухонной утвари.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4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356992"/>
            <a:ext cx="4386064" cy="32895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Производство лимонада.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 Нолинск славится местным уникальным производством – изготовление лимонада.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Первой купеческой семьей по производству газированных напитков в городе Нолинске была семья Чирковых, в частности Ольга Яковлевна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дочь купца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Небогатикова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Якова Евсеевича, бабушка известного артиста Бориса Петровича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прилавках торгового ряда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ярмарок лежала всевозможная продукция, в том числе и газированные напитки.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mds.yandex.net/i?id=35f933c65b784201e8f1f66ff2f19aae_l-5227767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960440" cy="3600400"/>
          </a:xfrm>
          <a:prstGeom prst="rect">
            <a:avLst/>
          </a:prstGeom>
          <a:noFill/>
        </p:spPr>
      </p:pic>
      <p:pic>
        <p:nvPicPr>
          <p:cNvPr id="5" name="Рисунок 4" descr="303476462.0.208x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068960"/>
            <a:ext cx="3962400" cy="36099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717032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491880" y="908720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501008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Главные  храмы и соборы</a:t>
            </a:r>
            <a:endParaRPr lang="ru-RU" sz="4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419872" y="836712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Река Воя.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Река Воя — левый приток Вятки.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Протяженность реки составляет 174 км. Русло извилистое, максимальная ширина достигает 45 м. Глубина в среднем равняется 6 м. Туристов она привлекает красотой первозданной природы.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реке Воя постоянно проводятся сплавы. Ее побережье оборудовано местами для стоянок, скамейками, кострищами. Крупнейший город на ее берегах — Нолинск, но есть также и более маленькие села, поселки.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7812360" cy="39213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Чваниха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Чваниха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живописное озеро карстового происхождения. Располагается водоем в Медведском бору, выросшем на песчаных дюнах, оставшихся со времен последнего обледенения.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Водоем имеет второе название — Провалы, потому что образовано озеро 20 карстовыми провалами. Глубина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Чванихи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достигает 14 м, длина — 1 км, ширина варьируется от 50 до 120 м. Вода в озере прозрачная, а дно песчаное.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Экосистема, сложившаяся вокруг,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уникальна тем, что здесь обитают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представители лесостепной фауны 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флоры: муравьиный лев, тарантул,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гвоздика песчаная и пр.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Берега озера «усеяны» корабельными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соснами. 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Чваниха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сегодня притягивает не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только туристов, но и рыбаков, ученых,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исследователей и просто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любознательных граждан.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399652"/>
            <a:ext cx="4334664" cy="42873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Перевозская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гидроэлектростанция.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Перевозская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ГЭС располагается на берегу реки Воя. В советские времена на этой водной артерии работали 3 гидроэлектростанции. Строительство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Перевозской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ГЭС началось в 1950 г. по подобию немецких станций.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Она была оснащена 3 генераторами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номинальной мощностью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250 кВт/час, которые давали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750 000 кВт энергии в год.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Однако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Перевозская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ГЭС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просуществовала только до 1975 г.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484784"/>
            <a:ext cx="4622695" cy="496855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Каменный лог.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древних времен местные жители находили ископаемую окаменевшую древесину давних геологических эпох. Памятник природы - представляет из себя обширный овраг или низменность (по-местному: лог), лежащий среди полей и луговин совхоза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Нолинский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Длина этого лога около 3,5 километров, он порос лиственным и хвойным лесом, густым кустарником и высокотравьем. Овраг образован от ручья, который протекает в его низменной части, по весне и во время дождей этот ручей сильно разливается. С самых стародавних времен люди находили в этом овраге пласты и куски так называемого «чертова дуба» - так назывались останки окаменевшей древесины и древних ископаемых растений.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E2gQ2KiNrA.jpg"/>
          <p:cNvPicPr>
            <a:picLocks noChangeAspect="1"/>
          </p:cNvPicPr>
          <p:nvPr/>
        </p:nvPicPr>
        <p:blipFill>
          <a:blip r:embed="rId2" cstate="print"/>
          <a:srcRect b="13285"/>
          <a:stretch>
            <a:fillRect/>
          </a:stretch>
        </p:blipFill>
        <p:spPr>
          <a:xfrm>
            <a:off x="179512" y="3645024"/>
            <a:ext cx="3600400" cy="2448272"/>
          </a:xfrm>
          <a:prstGeom prst="rect">
            <a:avLst/>
          </a:prstGeom>
        </p:spPr>
      </p:pic>
      <p:pic>
        <p:nvPicPr>
          <p:cNvPr id="6" name="Рисунок 5" descr="hcTV2ka5K4E.jpg"/>
          <p:cNvPicPr>
            <a:picLocks noChangeAspect="1"/>
          </p:cNvPicPr>
          <p:nvPr/>
        </p:nvPicPr>
        <p:blipFill>
          <a:blip r:embed="rId3" cstate="print"/>
          <a:srcRect b="16648"/>
          <a:stretch>
            <a:fillRect/>
          </a:stretch>
        </p:blipFill>
        <p:spPr>
          <a:xfrm>
            <a:off x="3923928" y="3645024"/>
            <a:ext cx="5033020" cy="26993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Медведский бор.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Медведский бор – уникальное природное сообщество, реликт послеледникового времени. На нетипичных для Кировской области материковых песчаных дюнах располагается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остепненный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сосновый лес. В Медведском бору представлены разные типы сосновых лесов (от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беломошников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сфагновых) в окружении сообществ хвойно-широко­лиственного и широко­лиственного комплекса: сложных боров, черно­ольховых падей и дубовых рощ. Здесь можно встретить растения различных экологических групп, многие из которых являются редкими и охраняемыми.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otlY9aC14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56992"/>
            <a:ext cx="3816424" cy="2880320"/>
          </a:xfrm>
          <a:prstGeom prst="rect">
            <a:avLst/>
          </a:prstGeom>
        </p:spPr>
      </p:pic>
      <p:pic>
        <p:nvPicPr>
          <p:cNvPr id="6" name="Рисунок 5" descr="T6KoCJjFoV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996952"/>
            <a:ext cx="468052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Родник в д.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Боровляна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Родник - памятник природы, расположен в верхней части склона улицы в д.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Боровляна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Красноярского сельского совета и представляет собой мощный восходящий источник. Вода в роднике чистая и прозрачная. Скопившаяся вода образует небольшой водоем диаметром 10 м, окружностью 20 м и глубиной 75-77 см (в разных местах водоема разная глубина). Вокруг водоема произрастают 32 вида растений и проживают в нем 9 групп беспозвоночных организмов.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rodnik-borovlyan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492895"/>
            <a:ext cx="3513584" cy="4225677"/>
          </a:xfrm>
          <a:prstGeom prst="rect">
            <a:avLst/>
          </a:prstGeom>
        </p:spPr>
      </p:pic>
      <p:pic>
        <p:nvPicPr>
          <p:cNvPr id="8" name="Рисунок 7" descr="1C_ReXhkdv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4670831" cy="34690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Орешниковая рамень (д. Средняя).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Орешниковая рамень — темнохвойный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 с орешником (лещиной) в подлеске.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Белаевский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бор.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Уникальный памятник природы. Его уникальность заключается в том, что помимо лесных видов растений, здесь встречаются и степные. Бор входит в список особо охраняемых объектов Вятского края.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Орешниковая_рамень_у_деревни_Средне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88640"/>
            <a:ext cx="3923233" cy="2304256"/>
          </a:xfrm>
          <a:prstGeom prst="rect">
            <a:avLst/>
          </a:prstGeom>
        </p:spPr>
      </p:pic>
      <p:pic>
        <p:nvPicPr>
          <p:cNvPr id="6" name="Рисунок 5" descr="9DnkvfJtZ9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89040"/>
            <a:ext cx="4355637" cy="2899221"/>
          </a:xfrm>
          <a:prstGeom prst="rect">
            <a:avLst/>
          </a:prstGeom>
        </p:spPr>
      </p:pic>
      <p:pic>
        <p:nvPicPr>
          <p:cNvPr id="9" name="Рисунок 8" descr="JCJ7cndxAB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4320480" cy="28996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odnik-selo-zykovo (1).jpg"/>
          <p:cNvPicPr>
            <a:picLocks noChangeAspect="1"/>
          </p:cNvPicPr>
          <p:nvPr/>
        </p:nvPicPr>
        <p:blipFill>
          <a:blip r:embed="rId2" cstate="print"/>
          <a:srcRect r="6411"/>
          <a:stretch>
            <a:fillRect/>
          </a:stretch>
        </p:blipFill>
        <p:spPr>
          <a:xfrm>
            <a:off x="4572000" y="2420888"/>
            <a:ext cx="4299372" cy="42379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56895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Родник, который содержит минеральные соли (с.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Зыково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 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и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Боровлянский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ключ, родник в селе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Зыково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также относят к источникам восходящего типа. Ещё одно название таких водоёмов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ключи-кипуны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так как процессы в нём похожи на кипение. Подобные родники можно часто встретить на холмах Вятских увалов, так как разность высот создаёт перепад давлений, что выдавливает воду из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гидропластов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наружу.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Зыковский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родник слабее по напору, чем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Боровляне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0,2-0,3 литра в секунду. Источник оборудован 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обнесён бетонным ограждением, из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бетона сделан местный каптаж – вода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выхода из-под земли собирается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специальную бетонную «чашу»,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где накапливается и отстаивается.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Далее родник делится на два ручья: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один через два метра вытекает в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местную речку Сургут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Сургутка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второй – питает местный  сельский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пруд.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284984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491880" y="764704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Фестиваль «Шар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- посвящен Б. П.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Чиркову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народному артисту СССР.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Фестиваль-конкурс имени народного артиста СССР Бориса Петровича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«Шар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в городе Нолинске Кировской области проводится с 2010 года.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мероприятии принимают участие актёры любительских театров из Республик Башкортостан, Марий Эл, Удмуртской Республики, Владимирской, Костромской, Кировской, Московской, Свердловской областей, городов Москва и Санкт-Петербурга.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408375557_071 (1).jpg"/>
          <p:cNvPicPr>
            <a:picLocks noChangeAspect="1"/>
          </p:cNvPicPr>
          <p:nvPr/>
        </p:nvPicPr>
        <p:blipFill>
          <a:blip r:embed="rId2" cstate="print"/>
          <a:srcRect l="14286" r="14286"/>
          <a:stretch>
            <a:fillRect/>
          </a:stretch>
        </p:blipFill>
        <p:spPr>
          <a:xfrm>
            <a:off x="5796136" y="2924944"/>
            <a:ext cx="1584176" cy="1872208"/>
          </a:xfrm>
          <a:prstGeom prst="rect">
            <a:avLst/>
          </a:prstGeom>
        </p:spPr>
      </p:pic>
      <p:pic>
        <p:nvPicPr>
          <p:cNvPr id="5" name="Рисунок 4" descr="230fb768-f8ca-50fa-ab90-9c1991fcdd37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4869160"/>
            <a:ext cx="2369840" cy="1777380"/>
          </a:xfrm>
          <a:prstGeom prst="rect">
            <a:avLst/>
          </a:prstGeom>
        </p:spPr>
      </p:pic>
      <p:pic>
        <p:nvPicPr>
          <p:cNvPr id="6" name="Рисунок 5" descr="1408375752_126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869160"/>
            <a:ext cx="2376264" cy="1800200"/>
          </a:xfrm>
          <a:prstGeom prst="rect">
            <a:avLst/>
          </a:prstGeom>
        </p:spPr>
      </p:pic>
      <p:pic>
        <p:nvPicPr>
          <p:cNvPr id="3074" name="Picture 2" descr="https://www.gtrk-vyatka.ru/uploads/posts/2024-08/d493b1aa84_hd-syjety_00_18_47_17_still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3584399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Никольский собор.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первой четверти XVIII века в городе построили каменный Никольский собор, который до сих пор считается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главной архитектурной жемчужиной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Нолинска. Холодный храм пленит красотой фасада, который покрыт узорами в стиле вятского барокко.</a:t>
            </a:r>
            <a:r>
              <a:rPr lang="ru-RU" sz="2000" dirty="0" smtClean="0"/>
              <a:t>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19" y="1916833"/>
            <a:ext cx="6453317" cy="477783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Сельско­хозяйственная ярмарка «На Николу летнего»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возрождение духовности Вятского края в Нолинском районе, посвящено великому церковному празднику, проводиться богослужение перед открытием ярмарки.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s://avatars.mds.yandex.net/i?id=32d5ccdd75633de15327200e4d7449c0_l-5221134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5039930" cy="4032448"/>
          </a:xfrm>
          <a:prstGeom prst="rect">
            <a:avLst/>
          </a:prstGeom>
          <a:noFill/>
        </p:spPr>
      </p:pic>
      <p:pic>
        <p:nvPicPr>
          <p:cNvPr id="5" name="Рисунок 4" descr="zwxkhs9j6ite0mvn594phuc3gqb2pv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340767"/>
            <a:ext cx="3419871" cy="2456891"/>
          </a:xfrm>
          <a:prstGeom prst="rect">
            <a:avLst/>
          </a:prstGeom>
        </p:spPr>
      </p:pic>
      <p:pic>
        <p:nvPicPr>
          <p:cNvPr id="6" name="Рисунок 5" descr="PROGRAMMA-NOLINSKOJ-YARMAR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933056"/>
            <a:ext cx="3419872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традиции в мае в  Нолинске проходит  сельскохозяйственная ярмарка "На Николу летнего".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Гости из разных уголков Кировской области и России обещают привезти много вкусностей: более десятка торговых палаток будут полны турецких сладостей, меда, лепешек, пахлавы, чая, сладкой ваты, пряников, ремесленного хлеба, халвы, глазированных ягод.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Около десятка предпринимателей и предприятий представят сувенирную продукцию и текстильные изделия.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Ну, какая ярмарка без рассады, да и с цветами обещают приехать. Как, собственно, и с плодово-ягодными культурами.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Ярмарка - это не только торговля, но и веселье. Организаторы обещают обширную программу  и розыгрыш ценных призов, а предприниматели гарантируют яркие эмоции на аттракционах.</a:t>
            </a:r>
          </a:p>
          <a:p>
            <a:endParaRPr lang="ru-RU" dirty="0"/>
          </a:p>
        </p:txBody>
      </p:sp>
      <p:pic>
        <p:nvPicPr>
          <p:cNvPr id="7" name="Рисунок 6" descr="oR5iFaYDrW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852936"/>
            <a:ext cx="2520280" cy="1872208"/>
          </a:xfrm>
          <a:prstGeom prst="rect">
            <a:avLst/>
          </a:prstGeom>
        </p:spPr>
      </p:pic>
      <p:pic>
        <p:nvPicPr>
          <p:cNvPr id="8" name="Рисунок 7" descr="9hR83pTF7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852936"/>
            <a:ext cx="2520280" cy="1844824"/>
          </a:xfrm>
          <a:prstGeom prst="rect">
            <a:avLst/>
          </a:prstGeom>
        </p:spPr>
      </p:pic>
      <p:pic>
        <p:nvPicPr>
          <p:cNvPr id="9" name="Рисунок 8" descr="rAUJ6UXe7m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852936"/>
            <a:ext cx="2520280" cy="18902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Сельскохозяйственная ярмарка «На Покров»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возрождение духовности Вятского края в Нолинском районе посвящено великому церковному празднику, проводится богослужение перед открытием ярмарки.</a:t>
            </a:r>
            <a:r>
              <a:rPr lang="ru-RU" sz="2000" dirty="0" smtClean="0"/>
              <a:t>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Покровская ярмарка - это своеобразный итог уходящего сельскохозяйственного года. Здесь можно закупить на зиму овощи, мед, грибы, фрукты, зерно и другое.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чего там только не бывает! Саженцы и цветы, рыба свежая, соленая, копченая, замороженная, консервы, конфеты, овощи, фрукты, картины, игрушки, сувениры, поделки, одежда и тюль и так далее, и так далее. Атмосферу ярмарки создает осеннее убранство торговых рядов и лавочек.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img_1393.jpg"/>
          <p:cNvPicPr>
            <a:picLocks noChangeAspect="1"/>
          </p:cNvPicPr>
          <p:nvPr/>
        </p:nvPicPr>
        <p:blipFill>
          <a:blip r:embed="rId2" cstate="print"/>
          <a:srcRect r="54553"/>
          <a:stretch>
            <a:fillRect/>
          </a:stretch>
        </p:blipFill>
        <p:spPr>
          <a:xfrm>
            <a:off x="7236296" y="3789040"/>
            <a:ext cx="1619672" cy="2375925"/>
          </a:xfrm>
          <a:prstGeom prst="rect">
            <a:avLst/>
          </a:prstGeom>
        </p:spPr>
      </p:pic>
      <p:pic>
        <p:nvPicPr>
          <p:cNvPr id="6" name="Рисунок 5" descr="img_1475.jpg"/>
          <p:cNvPicPr>
            <a:picLocks noChangeAspect="1"/>
          </p:cNvPicPr>
          <p:nvPr/>
        </p:nvPicPr>
        <p:blipFill>
          <a:blip r:embed="rId3" cstate="print"/>
          <a:srcRect l="12201"/>
          <a:stretch>
            <a:fillRect/>
          </a:stretch>
        </p:blipFill>
        <p:spPr>
          <a:xfrm>
            <a:off x="3059832" y="3429000"/>
            <a:ext cx="4014192" cy="3048000"/>
          </a:xfrm>
          <a:prstGeom prst="rect">
            <a:avLst/>
          </a:prstGeom>
        </p:spPr>
      </p:pic>
      <p:pic>
        <p:nvPicPr>
          <p:cNvPr id="7" name="Рисунок 6" descr="img_1375.jpg"/>
          <p:cNvPicPr>
            <a:picLocks noChangeAspect="1"/>
          </p:cNvPicPr>
          <p:nvPr/>
        </p:nvPicPr>
        <p:blipFill>
          <a:blip r:embed="rId4" cstate="print"/>
          <a:srcRect l="17713" r="22438"/>
          <a:stretch>
            <a:fillRect/>
          </a:stretch>
        </p:blipFill>
        <p:spPr>
          <a:xfrm>
            <a:off x="251520" y="3501008"/>
            <a:ext cx="2664296" cy="29677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Никольский храм был возведен еще в 17 в. По легенде, на берегу реки Воя на дереве был обнаружен образ Николая Чудотворца. Тогда-то и было принято решение построить на этом месте церковь. Деревянное строение возвели в 1668 г. Но уже в скором времени оно перестало вмещать всех желающих, причем здание быстро обветшало.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1722 г. был построен новый каменный храм, а в 1725 г. его освятили в честь Святого Николая. Колокольня была построена только 20 лет спустя, а до этого колокола находились на столбах, размещавшийся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прицерковной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территории.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все время своего существования храм и колокольню неоднократно перестраивали. В 1922 г. из церкви изъяли основные ценности — иконы Николая Чудотворца и Иконы Божией Матери, значительная часть церковной утвари уничтожили прямо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месте.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 уничтожение попала 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церковная библиотека. Серебряные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предметы общим весом 24 кг были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направлены в государственный банк.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Собор окончательно закрыли в 1937 г.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352" y="3933056"/>
            <a:ext cx="4220216" cy="28117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Успенский собор.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Решение о строительстве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Успенского собора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было принято в 1829 году. Он был построен на пожертвования местных прихожан и купцов на старой базарной площади, которую впоследствии назвали в честь Успения Пресвятой Богородицы. Возведение каменного здания было окончено в 1831 году.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Освящение теплого придела в честь Святых Петра и Павла состоялось в 1836 г. А через год освятили второй придел в честь Сергия Радонежского.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Освящение главной церкви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Успения Божией Матери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состоялось в 1843 г.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1845 году завершили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строительство колокольни. </a:t>
            </a: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687596"/>
            <a:ext cx="5414784" cy="40298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060848"/>
            <a:ext cx="4838719" cy="4637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5689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Церковь Сретения Господня (Сретенск).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Храм Сретения Господня построили в 1797 г. на месте старой часовни. Строительство велось на средства прихожан.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церкви было два престола — в честь Великомученицы Екатерины и Иоанна Предтечи. В композиционном плане она представляет собой двусветный четверик с куполом, на котором располагается квадратный    барабанчик.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церкви была прямоугольная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четырехскатная трапезная 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трехъярусная колокольня с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куполом. Храм проработал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1928 г. Но в 1931 г. его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вновь открыли. Тогда его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приход состоял из жителей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деревень. Богослужение здесь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проходили вплоть до 1961 г.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140968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Архитектурные достопримечательности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olinsk-city-vector-89164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2"/>
          <a:stretch>
            <a:fillRect/>
          </a:stretch>
        </p:blipFill>
        <p:spPr>
          <a:xfrm>
            <a:off x="3563888" y="620688"/>
            <a:ext cx="190605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496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 Дома детского творчества.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 детского творчества располагается в здании, которое некогда принадлежало бывшему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купцу Сергею Петровичу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Половникову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Усадьба представляет собой двухэтажное строение, возведенное из красного кирпича, с полукаменным флигелем.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Некогда дом украшали многочисленные барельефы, орнаменты, а также наличники из камня. Крышу над парадным входом и крыльцо было декорировано железными кружевами. Дом был построен в 1897 г.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Усадьба купца чем-то напоминает средневековых замок и оттого привлекательна. </a:t>
            </a:r>
          </a:p>
        </p:txBody>
      </p:sp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996952"/>
            <a:ext cx="5630808" cy="37447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2635</Words>
  <Application>Microsoft Office PowerPoint</Application>
  <PresentationFormat>Экран (4:3)</PresentationFormat>
  <Paragraphs>210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учитель</cp:lastModifiedBy>
  <cp:revision>31</cp:revision>
  <dcterms:created xsi:type="dcterms:W3CDTF">2024-10-31T11:11:12Z</dcterms:created>
  <dcterms:modified xsi:type="dcterms:W3CDTF">2024-11-06T10:51:17Z</dcterms:modified>
</cp:coreProperties>
</file>