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сегодняшний день Лесотехнический колледж предлагает:</a:t>
            </a:r>
          </a:p>
          <a:p>
            <a:r>
              <a:rPr lang="ru-RU" dirty="0" smtClean="0"/>
              <a:t>Экономика и бухгалтерский учёт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Садово-парковое и ландшафтное строительство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Лесное и лесопарковое хозяйство.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71473" y="2143116"/>
            <a:ext cx="8072494" cy="39768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895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>
                <a:latin typeface="PT Astra Sans"/>
              </a:rPr>
              <a:t>В техникуме предлагаются различные специальности, включая машиностроение, автоматизацию технологических процессов, энергетическое машиностроение и другие.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>
                <a:latin typeface="PT Astra Sans"/>
              </a:rPr>
              <a:t>Для поступления необходимо иметь среднее образование и успешно пройти вступительные экзамены.</a:t>
            </a:r>
          </a:p>
        </p:txBody>
      </p:sp>
      <p:sp>
        <p:nvSpPr>
          <p:cNvPr id="56" name="TextShape 2"/>
          <p:cNvSpPr txBox="1"/>
          <p:nvPr/>
        </p:nvSpPr>
        <p:spPr>
          <a:xfrm>
            <a:off x="428596" y="500042"/>
            <a:ext cx="8228763" cy="149729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 dirty="0" err="1">
                <a:latin typeface="PT Astra Sans"/>
              </a:rPr>
              <a:t>Вятско-Полянский</a:t>
            </a:r>
            <a:r>
              <a:rPr lang="ru-RU" sz="4000" b="0" strike="noStrike" spc="-1" dirty="0">
                <a:latin typeface="PT Astra Sans"/>
              </a:rPr>
              <a:t> </a:t>
            </a:r>
            <a:endParaRPr lang="ru-RU" sz="4000" b="0" strike="noStrike" spc="-1" dirty="0" smtClean="0">
              <a:latin typeface="PT Astra Sans"/>
            </a:endParaRPr>
          </a:p>
          <a:p>
            <a:pPr algn="ctr"/>
            <a:r>
              <a:rPr lang="ru-RU" sz="4000" b="0" strike="noStrike" spc="-1" dirty="0" smtClean="0">
                <a:latin typeface="PT Astra Sans"/>
              </a:rPr>
              <a:t>механический </a:t>
            </a:r>
            <a:r>
              <a:rPr lang="ru-RU" sz="4000" b="0" strike="noStrike" spc="-1" dirty="0">
                <a:latin typeface="PT Astra Sans"/>
              </a:rPr>
              <a:t>техникум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/>
          <p:cNvPicPr/>
          <p:nvPr/>
        </p:nvPicPr>
        <p:blipFill>
          <a:blip r:embed="rId2"/>
          <a:srcRect r="9375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55</Words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2024-11-11T11:32:18Z</dcterms:created>
  <dcterms:modified xsi:type="dcterms:W3CDTF">2024-11-12T12:37:30Z</dcterms:modified>
</cp:coreProperties>
</file>