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B8DAE-0977-910B-BAE4-142C5967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702" y="177406"/>
            <a:ext cx="6111299" cy="1989019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Учебные заведения СПО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2B9B2-BB53-F98C-5257-3597836F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3008755"/>
            <a:ext cx="6111299" cy="30326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2E2E2E"/>
                </a:solidFill>
                <a:latin typeface="Montserrat" panose="00000500000000000000" pitchFamily="2" charset="-52"/>
              </a:rPr>
              <a:t>Слободской технологический техникум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9CE970-4B33-5BB2-E705-B343DCE61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734" y="3149600"/>
            <a:ext cx="3673323" cy="1074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335672-0C8C-E6D8-711E-35A97E0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6" y="2211386"/>
            <a:ext cx="4699819" cy="44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7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BDD5A3-8B92-D08A-1412-F7A4FAEE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2880"/>
            <a:ext cx="8596668" cy="17475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АО «СЛОБОДСКОЙ МАШИНОСТРОИТЕЛЬНЫЙ ЗАВОД» (СМСЗ)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D150F-3FDF-0FC5-E433-EEDA814AD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26" y="2236763"/>
            <a:ext cx="3995224" cy="23493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Р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азрабатывает, производит и реализует технику и оборудование для молочного животноводства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2BEF771-840C-A44C-63F6-09790B2166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8" y="2133576"/>
            <a:ext cx="5618963" cy="31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1298-95FB-347D-877B-D3BC0415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542"/>
            <a:ext cx="8596668" cy="704095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ООО “СФ “БЕЛКА-ФАВОРИТ”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5603C7-0C42-0940-900B-770B52BD5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0135" y="984738"/>
            <a:ext cx="6330462" cy="5056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овременное промышленное предприятие, занимающееся производством и реализацией спичек. Путь, пройденный фабрикой с 1909 года, велик и значителен. Из кустарного производства оно превратилось в одно из современных предприятий, Ассортимент выпускаемых спичек удовлетворит самого взыскательного покупателя: спички зажигательные, спички сувенирные, спички для газовых плит, спички каминные, спички охотничьи, спички для туристов, спички специального назначения, спички сигарные, спички-книжки.</a:t>
            </a:r>
            <a:endParaRPr lang="ru-RU" sz="24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4BE0002-0BAF-80EB-BE65-05D33CDEFD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8" y="983977"/>
            <a:ext cx="4027795" cy="30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DA78114-BE58-301B-0842-64D29551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6" y="4262510"/>
            <a:ext cx="4114107" cy="24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B6C12-62E5-FB82-DB60-88BAD325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9152"/>
            <a:ext cx="8596668" cy="1083212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АО «Красный якорь»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EEDE78-2D58-8D57-D6FB-7A46806C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2671" y="2160589"/>
            <a:ext cx="5655211" cy="3207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роизводству фанеры клееной с 1938 года, является современным предприятием лесопромышленного комплекса Кировской области. Предприятие имеет богатый опыт в сфере производства фанеры.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елают березовую клееную фанеру.</a:t>
            </a:r>
            <a:endParaRPr lang="ru-RU" sz="2400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96B4EE6-13ED-CF7D-4159-F250A9D552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1" y="1076027"/>
            <a:ext cx="5014619" cy="28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3207D031-D25C-822A-C982-A6666BA6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1" y="3957109"/>
            <a:ext cx="5014619" cy="282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7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CBD7B-AF32-A33D-E081-5A64CDCF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79829"/>
            <a:ext cx="8973103" cy="80185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Ф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абрика «Белка»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91CA60-D438-9299-882E-A44B28EE0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420837"/>
            <a:ext cx="5925033" cy="4620525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Основанная 1893 году фабрика «Белка» занимает прочную позицию среди законодателей меховой моды. В условиях жестокой конкуренции предприятию удалось сохранить практически весь научный потенциал. Слава о предприятии гремит далеко за пределами России. </a:t>
            </a:r>
          </a:p>
          <a:p>
            <a:pPr indent="-216000" algn="l">
              <a:lnSpc>
                <a:spcPct val="110000"/>
              </a:lnSpc>
              <a:spcAft>
                <a:spcPts val="1500"/>
              </a:spcAft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Продукция</a:t>
            </a:r>
          </a:p>
          <a:p>
            <a:pPr indent="-2160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Шубы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Меховые изделия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Меховые пальто</a:t>
            </a:r>
          </a:p>
          <a:p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F7226E7-3777-A7FD-8387-6FFBEEC535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4" y="4572414"/>
            <a:ext cx="4342614" cy="22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6EB9A14D-3311-EAA9-6F57-D97A9D44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98" y="1181687"/>
            <a:ext cx="28098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1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0D334-725C-9D95-7185-4431AA5A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422"/>
            <a:ext cx="8596668" cy="1125415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Слободской мясокомбинат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D4AC6E-F054-1100-D735-E72E4D438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8271" y="1280160"/>
            <a:ext cx="7272997" cy="4761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Предприятие, выпускает широкий ассортимент мясопродуктов колбасного производства от ливерных до сырокопченых колбас, деликатесов и полуфабрикатов.. Ассортимент продукции – от обычных вареных колбас и сосисок до элитных сортов сырокопченых и сыровяленых колбас и деликатесов, различные копчености – беконы, балыки, рулеты, карбонаты, язык говяжий в шпике варено-копченый. </a:t>
            </a:r>
            <a:endParaRPr lang="ru-RU" sz="2400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DEC52C43-6F41-F9DE-9510-9F61628BA6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0" y="1420837"/>
            <a:ext cx="4183062" cy="27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6C4B29DA-C0B5-B30E-9F79-BD39CC93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170"/>
            <a:ext cx="5160091" cy="18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9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2BF0D-EB51-CA72-86DC-4C6D635A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2881"/>
            <a:ext cx="3854528" cy="7174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2E2E2E"/>
                </a:solidFill>
                <a:latin typeface="Montserrat" panose="00000500000000000000" pitchFamily="2" charset="-52"/>
              </a:rPr>
              <a:t>Специальности: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7E45A-C34B-B642-B6D9-82539686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580" y="900333"/>
            <a:ext cx="8265485" cy="5141028"/>
          </a:xfrm>
        </p:spPr>
        <p:txBody>
          <a:bodyPr/>
          <a:lstStyle/>
          <a:p>
            <a:r>
              <a:rPr lang="ru-RU" b="1" dirty="0">
                <a:solidFill>
                  <a:srgbClr val="2E2E2E"/>
                </a:solidFill>
                <a:latin typeface="Montserrat" panose="00000500000000000000" pitchFamily="2" charset="-52"/>
              </a:rPr>
              <a:t>Сестринское дело. </a:t>
            </a:r>
            <a:br>
              <a:rPr lang="ru-RU" b="1" dirty="0">
                <a:solidFill>
                  <a:srgbClr val="2E2E2E"/>
                </a:solidFill>
                <a:latin typeface="Montserrat" panose="00000500000000000000" pitchFamily="2" charset="-52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Данная программа СПО готовит медсестер для работы в лечебно-профилактических учреждениях, салонах красоты, спортивных, и фитнес-центрах, санаторно-курортных учреждениях.</a:t>
            </a: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ru-RU" b="1" dirty="0">
                <a:solidFill>
                  <a:srgbClr val="2E2E2E"/>
                </a:solidFill>
                <a:latin typeface="Montserrat" panose="00000500000000000000" pitchFamily="2" charset="-52"/>
              </a:rPr>
              <a:t>Поварское и кондитерское дело. </a:t>
            </a:r>
            <a:br>
              <a:rPr lang="ru-RU" b="1" dirty="0">
                <a:solidFill>
                  <a:srgbClr val="2E2E2E"/>
                </a:solidFill>
                <a:latin typeface="Montserrat" panose="00000500000000000000" pitchFamily="2" charset="-52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Специалист по поварскому и кондитерскому делу относится к категории специалистов среднего звена, который занимается организацией и ведением процессов приготовления, оформлением и подготовкой к реализации горячих блюд, кулинарных изделий, закусок сложного ассортимента с учетом потребностей различных категорий потребителей, видов и форм обслуживания.</a:t>
            </a:r>
            <a:br>
              <a:rPr lang="ru-RU" b="1" dirty="0">
                <a:solidFill>
                  <a:srgbClr val="2E2E2E"/>
                </a:solidFill>
                <a:latin typeface="Montserrat" panose="00000500000000000000" pitchFamily="2" charset="-52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AE54A3-734D-CA1E-B2CD-8BB2D1FD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467511" y="114741"/>
            <a:ext cx="2356972" cy="30587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EFFF7-B2B8-C827-A956-C8D55A9F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" y="900334"/>
            <a:ext cx="3302064" cy="19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91C9E5-4173-5AF1-FCD2-2B77BFA6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" y="3470847"/>
            <a:ext cx="3426556" cy="22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1C7-43BC-C306-7238-6C063B93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023" y="0"/>
            <a:ext cx="7680960" cy="662588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Мастер слесарных работ 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Могут проводить слесарную обработку деталей, изготовление, сборку и ремонт приспособлений, режущего и измерительного инструмента. Осуществлять сборку, регулировку и испытание сборочных единиц, узлов и механизмов машин, оборудования, агрегатов механической, гидравлической, пневматической частей изделий машиностроения. Производить техническое обслуживание и ремонт узлов и механизмов оборудования, агрегатов и машин.</a:t>
            </a:r>
          </a:p>
          <a:p>
            <a:pPr marL="0" indent="0">
              <a:buNone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Техническое обслуживание и ремонт двигателей, систем и агрегатов автомобилей СПО в СТТ.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Область профессиональной деятельности: организация и проведение работ по техническому обслуживанию и ремонту автомобильного транспорта, организация деятельности первичных трудовых коллективов.</a:t>
            </a:r>
          </a:p>
          <a:p>
            <a:pPr marL="0" indent="0">
              <a:buNone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Оператор оборудования швейного производства СПО в СТТ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Программа включает подготовку специалистов в области машин для раскроя ткани или кожи, подготовки швейной машины к работе, установки нужных насадок или приборов, регулировки натяжения нити и других настроек в зависимости от типа ткани и требований к изделию.</a:t>
            </a:r>
            <a:endParaRPr lang="ru-RU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4A8228-236E-19BF-C309-DBEAA4A1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8" y="225505"/>
            <a:ext cx="3028807" cy="201753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D4E0099-E73A-3086-D005-6CFA0AFA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743503" cy="2132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CAE349C7-F4BB-2FAA-41D6-3FC13214799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 flipH="1">
            <a:off x="558017" y="1498604"/>
            <a:ext cx="119317" cy="17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86456F89-0F5C-B8A9-0C25-46B57321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8" y="2521860"/>
            <a:ext cx="3028807" cy="18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FB67C165-0E77-A5B3-3890-46AB43F8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9" y="4617971"/>
            <a:ext cx="3028806" cy="20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4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957DC8-F729-167C-99F7-24AFF565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257605"/>
          </a:xfrm>
        </p:spPr>
        <p:txBody>
          <a:bodyPr>
            <a:normAutofit/>
          </a:bodyPr>
          <a:lstStyle/>
          <a:p>
            <a:br>
              <a:rPr lang="ru-RU" b="1" i="0" dirty="0">
                <a:solidFill>
                  <a:srgbClr val="2C2D36"/>
                </a:solidFill>
                <a:effectLst/>
                <a:latin typeface="Montserrat" panose="00000500000000000000" pitchFamily="2" charset="-52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650FA2-49B5-5AF9-4996-AF4C6B7F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497" y="553554"/>
            <a:ext cx="4994031" cy="20644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2C2D36"/>
                </a:solidFill>
                <a:latin typeface="Montserrat" panose="00000500000000000000" pitchFamily="2" charset="-52"/>
              </a:rPr>
              <a:t>Слободский</a:t>
            </a:r>
            <a:r>
              <a:rPr lang="ru-RU" sz="2800" b="1" dirty="0">
                <a:solidFill>
                  <a:srgbClr val="2C2D36"/>
                </a:solidFill>
                <a:latin typeface="Montserrat" panose="00000500000000000000" pitchFamily="2" charset="-52"/>
              </a:rPr>
              <a:t> колледж педагогики и социальных отношений</a:t>
            </a:r>
            <a:endParaRPr lang="ru-RU" sz="2800" b="1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0D8155-BF24-E97A-0085-48ED9F824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764562" y="3721447"/>
            <a:ext cx="4829032" cy="31466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B9ED06-C21C-4E03-42AD-0DAEEE22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4" y="2911291"/>
            <a:ext cx="5727896" cy="36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73EFF906-2552-1975-35B1-3FDE6745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85" y="409391"/>
            <a:ext cx="2193730" cy="23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9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41766-9B5E-804B-6904-1D3092F9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9B1EE-5E79-6891-AC04-85710826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818" y="126610"/>
            <a:ext cx="7216727" cy="5914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 Специальности: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Информационные системы и программирование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Программа готовит программистов, которые смогут реализоваться в сфере IT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Roboto" panose="02000000000000000000" pitchFamily="2" charset="0"/>
              </a:rPr>
              <a:t>Физическая культура.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Подготовка педагогов по физической культуре и спорту и учителей физкультуры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2000" b="1" i="0" cap="all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Социальная работа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Программа готовит специалистов по организации и проведению работ в различных сферах жизнедеятельности по оказанию социальной помощ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</a:rPr>
              <a:t>и</a:t>
            </a:r>
          </a:p>
          <a:p>
            <a:endParaRPr lang="ru-RU" sz="2000" b="1" i="0" cap="all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39C1E7-37A4-876F-3C29-08A099EAB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40677" y="2777070"/>
            <a:ext cx="168812" cy="210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E9A6F35-31C8-1390-98DF-9668D214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23880"/>
            <a:ext cx="2729131" cy="18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BB6A727-8E48-E3DB-BD92-E672724E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2137837"/>
            <a:ext cx="2729131" cy="18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2AF314A-92D9-CE1A-D287-D3982FC5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4080931"/>
            <a:ext cx="2729131" cy="18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8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E29BA-C1B2-75CE-40FD-048080DC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2D9C6-1C6F-683D-701B-B70196F0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97" y="192621"/>
            <a:ext cx="8225677" cy="666537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Дошкольное образование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получите высококвалифицированное образование, познакомитесь со спецификой дошкольного образования и особенностями организации работы с детьми раннего и дошкольного возраста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Преподавание в начальных классах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программа готовит специалистов по обучению и воспитанию детей в процессе реализации образовательных программ начального общего образования</a:t>
            </a:r>
          </a:p>
          <a:p>
            <a:pPr marL="0" indent="0">
              <a:buNone/>
            </a:pPr>
            <a:endParaRPr lang="ru-RU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cap="all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ru-RU" sz="2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Специальное дошкольное образование 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Воспитатель детей дошкольного возраста с отклонением в развитии и с сохранным развитием.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Педагог работает с детьми с ОВЗ и с обычными учениками, занимается их развитием и адаптацией. Подбирает программу обучения в соответствии с интеллектуальными и физическими характеристиками. </a:t>
            </a:r>
            <a:endParaRPr lang="ru-RU" sz="2200" cap="all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ru-RU" b="1" i="0" cap="all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ru-RU" b="1" i="0" cap="all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6184D-267A-D07E-C554-DDCD4DE8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203979" y="3795223"/>
            <a:ext cx="2304607" cy="1493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A5ED03-862C-04D3-01C4-506A7E86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5" y="192621"/>
            <a:ext cx="2963155" cy="1973804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C065E2C-DBF3-0E69-86B7-F0FFE027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" y="2442098"/>
            <a:ext cx="2963155" cy="19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411CFF3-BB39-2A57-4D98-3ECEFCD8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" y="4691575"/>
            <a:ext cx="2963155" cy="19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8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1D29D-6651-0718-DFD1-BD385989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9936-1370-8D1D-2185-77F50D6A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54" y="365761"/>
            <a:ext cx="7929170" cy="5826458"/>
          </a:xfrm>
        </p:spPr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Педагогика дополнительного образования 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Область профессиональной деятельности выпускников: дополнительное образование детей в организациях дополнительного образования, общеобразовательных организациях и организациях профессионального образования за пределами их основных образовательных программ.</a:t>
            </a:r>
          </a:p>
          <a:p>
            <a:endParaRPr lang="ru-RU" dirty="0"/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Юриспруденция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Юрист. Программа включает знания в области права, судебного администрирования и организации социального обеспечения. 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36666C-8652-754D-9C4B-FA39B16D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155081" y="4044427"/>
            <a:ext cx="1369652" cy="13597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4765C43-CB17-E71F-4676-B2CCA9FE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192621"/>
            <a:ext cx="3140019" cy="20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1740EC2-4401-C6FC-3498-BE2E278E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" y="2777070"/>
            <a:ext cx="3140020" cy="20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9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B19FC-1AEE-9227-A8F8-5D01799A0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b="1" i="0" dirty="0">
                <a:solidFill>
                  <a:srgbClr val="F2F2F2"/>
                </a:solidFill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D26AE-E5AC-D054-AED5-F24228A20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77EAD112-9273-854A-5981-B00A1E7F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73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8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51578-C705-7CE0-EA42-AE8420A5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9490"/>
            <a:ext cx="8596668" cy="16318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Большие предприятия слободского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DA1F7-CADC-449E-F76D-D5533EA34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41343"/>
            <a:ext cx="8596668" cy="4100020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Основные слободские предприятия составляют машиностроение, деревообрабатывающую и пищевую промышленность. В перечень компаний Слободского входит машиностроительный завод и завод железобетонных конструкций. К крупным слободским организациям относятся: ОАО «Вахруши-Юфть», ООО «Союз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YS Text"/>
              </a:rPr>
              <a:t>Вахрушевских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 предприятий» и ООО «Вахруши-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YS Text"/>
              </a:rPr>
              <a:t>Литобувь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84222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702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Montserrat</vt:lpstr>
      <vt:lpstr>Roboto</vt:lpstr>
      <vt:lpstr>Trebuchet MS</vt:lpstr>
      <vt:lpstr>Wingdings 3</vt:lpstr>
      <vt:lpstr>YS Text</vt:lpstr>
      <vt:lpstr>Аспект</vt:lpstr>
      <vt:lpstr>Учебные заведения СПО</vt:lpstr>
      <vt:lpstr>Специальности: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Большие предприятия слободского района</vt:lpstr>
      <vt:lpstr>АО «СЛОБОДСКОЙ МАШИНОСТРОИТЕЛЬНЫЙ ЗАВОД» (СМСЗ)</vt:lpstr>
      <vt:lpstr>ООО “СФ “БЕЛКА-ФАВОРИТ”</vt:lpstr>
      <vt:lpstr>АО «Красный якорь»</vt:lpstr>
      <vt:lpstr>Фабрика «Белка»</vt:lpstr>
      <vt:lpstr>Слободской мясокомбинат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Эмма Касимова</dc:creator>
  <cp:lastModifiedBy>Эмма Касимова</cp:lastModifiedBy>
  <cp:revision>9</cp:revision>
  <dcterms:created xsi:type="dcterms:W3CDTF">2024-11-08T20:27:34Z</dcterms:created>
  <dcterms:modified xsi:type="dcterms:W3CDTF">2024-11-09T21:15:25Z</dcterms:modified>
</cp:coreProperties>
</file>