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B721-D2A5-4987-BF83-47ABD8690A22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88D5-1134-4A02-B6C6-3FAFDE242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B721-D2A5-4987-BF83-47ABD8690A22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88D5-1134-4A02-B6C6-3FAFDE242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B721-D2A5-4987-BF83-47ABD8690A22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88D5-1134-4A02-B6C6-3FAFDE242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B721-D2A5-4987-BF83-47ABD8690A22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88D5-1134-4A02-B6C6-3FAFDE242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B721-D2A5-4987-BF83-47ABD8690A22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88D5-1134-4A02-B6C6-3FAFDE242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B721-D2A5-4987-BF83-47ABD8690A22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88D5-1134-4A02-B6C6-3FAFDE242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B721-D2A5-4987-BF83-47ABD8690A22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88D5-1134-4A02-B6C6-3FAFDE242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B721-D2A5-4987-BF83-47ABD8690A22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88D5-1134-4A02-B6C6-3FAFDE242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B721-D2A5-4987-BF83-47ABD8690A22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88D5-1134-4A02-B6C6-3FAFDE242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B721-D2A5-4987-BF83-47ABD8690A22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88D5-1134-4A02-B6C6-3FAFDE242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B721-D2A5-4987-BF83-47ABD8690A22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88D5-1134-4A02-B6C6-3FAFDE242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0B721-D2A5-4987-BF83-47ABD8690A22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588D5-1134-4A02-B6C6-3FAFDE2427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500197"/>
          </a:xfrm>
        </p:spPr>
        <p:txBody>
          <a:bodyPr/>
          <a:lstStyle/>
          <a:p>
            <a:r>
              <a:rPr lang="ru-RU" dirty="0" err="1" smtClean="0"/>
              <a:t>Уржумский</a:t>
            </a:r>
            <a:r>
              <a:rPr lang="ru-RU" dirty="0" smtClean="0"/>
              <a:t> район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названия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Этот старинный купеческий город располагается на левом берегу реки </a:t>
            </a:r>
            <a:r>
              <a:rPr lang="ru-RU" dirty="0" err="1"/>
              <a:t>Уржумки</a:t>
            </a:r>
            <a:r>
              <a:rPr lang="ru-RU" dirty="0"/>
              <a:t>, в 10 километрах выше по течению от слияния с Вяткой. Одно из первых упоминаний об этом месте содержится в Патриаршей летописи за 1554 год, где говорится о походе воевод, организованном Иваном Грозным. Спустя 30 лет, в 1584-м, в числе ряда русских городов-крепостей в бассейне Волги, Камы и Вятки был построен и Уржум.</a:t>
            </a:r>
          </a:p>
          <a:p>
            <a:r>
              <a:rPr lang="ru-RU" dirty="0"/>
              <a:t>Кстати говоря, споры по поводу возникновения названия не утихают до сих пор. По одной из версий, оно связано с фразой, которая переводится с марийского языка, как «белку (</a:t>
            </a:r>
            <a:r>
              <a:rPr lang="ru-RU" dirty="0" err="1"/>
              <a:t>ур</a:t>
            </a:r>
            <a:r>
              <a:rPr lang="ru-RU" dirty="0"/>
              <a:t>) видел (</a:t>
            </a:r>
            <a:r>
              <a:rPr lang="ru-RU" dirty="0" err="1"/>
              <a:t>ужем</a:t>
            </a:r>
            <a:r>
              <a:rPr lang="ru-RU" dirty="0"/>
              <a:t>)». Также есть мнение, что населённый пункт получил имя в честь протекающей среди полей и лесов реки </a:t>
            </a:r>
            <a:r>
              <a:rPr lang="ru-RU" dirty="0" err="1"/>
              <a:t>Уржумки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Уржумский</a:t>
            </a:r>
            <a:r>
              <a:rPr lang="ru-RU" sz="3200" dirty="0" smtClean="0"/>
              <a:t> район</a:t>
            </a:r>
            <a:br>
              <a:rPr lang="ru-RU" sz="3200" dirty="0" smtClean="0"/>
            </a:br>
            <a:r>
              <a:rPr lang="ru-RU" sz="3200" dirty="0" smtClean="0"/>
              <a:t>Районный центр –город Уржум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Герб </a:t>
            </a:r>
            <a:r>
              <a:rPr lang="ru-RU" b="1" dirty="0" err="1"/>
              <a:t>Уржумского</a:t>
            </a:r>
            <a:r>
              <a:rPr lang="ru-RU" b="1" dirty="0"/>
              <a:t> района</a:t>
            </a:r>
            <a:r>
              <a:rPr lang="ru-RU" dirty="0"/>
              <a:t>: в зелёном поле на лазоревой, тонко окаймлённой серебром, оконечности — золотой, перевязанный червлёной лентой сноп, поддерживаемый сидящей золотой белкой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/>
              <a:t>Флаг </a:t>
            </a:r>
            <a:r>
              <a:rPr lang="ru-RU" b="1" dirty="0" err="1"/>
              <a:t>Уржумского</a:t>
            </a:r>
            <a:r>
              <a:rPr lang="ru-RU" b="1" dirty="0"/>
              <a:t> района</a:t>
            </a:r>
            <a:r>
              <a:rPr lang="ru-RU" dirty="0"/>
              <a:t>:  прямоугольное зелёное полотнище с отношением ширины к длине 2:3, вдоль нижнего края помещены две полосы — белая в 1/18 полотнища и под ней </a:t>
            </a:r>
            <a:r>
              <a:rPr lang="ru-RU" dirty="0" err="1"/>
              <a:t>голубая</a:t>
            </a:r>
            <a:r>
              <a:rPr lang="ru-RU" dirty="0"/>
              <a:t> в 1/5 полотнища. В зелёной части вплотную к белой полосе стоит жёлтая белка, держащая сноп того же цвета, перевязанный красной лентой. </a:t>
            </a:r>
          </a:p>
          <a:p>
            <a:r>
              <a:rPr lang="ru-RU" dirty="0"/>
              <a:t>Герб и флаг </a:t>
            </a:r>
            <a:r>
              <a:rPr lang="ru-RU" dirty="0" err="1"/>
              <a:t>Уржумского</a:t>
            </a:r>
            <a:r>
              <a:rPr lang="ru-RU" dirty="0"/>
              <a:t> района утверждены 7 декабря 2009 года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и флаг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</a:t>
            </a:r>
            <a:endParaRPr lang="ru-RU" dirty="0"/>
          </a:p>
        </p:txBody>
      </p:sp>
      <p:pic>
        <p:nvPicPr>
          <p:cNvPr id="8" name="Picture 2" descr="C:\Users\User\Desktop\Coat_of_Arms_of_Urzhumsky_Distric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3143272" cy="4857784"/>
          </a:xfrm>
          <a:prstGeom prst="rect">
            <a:avLst/>
          </a:prstGeom>
          <a:noFill/>
        </p:spPr>
      </p:pic>
      <p:pic>
        <p:nvPicPr>
          <p:cNvPr id="15" name="Picture 7" descr="C:\Users\User\Desktop\Flag_of_Urzhumsky_rayon_(Kirov_oblast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785926"/>
            <a:ext cx="457203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Карта </a:t>
            </a:r>
            <a:r>
              <a:rPr lang="ru-RU" sz="2800" dirty="0" err="1" smtClean="0"/>
              <a:t>Уржумского</a:t>
            </a:r>
            <a:r>
              <a:rPr lang="ru-RU" sz="2800" dirty="0" smtClean="0"/>
              <a:t> района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00042"/>
            <a:ext cx="7000924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177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Уржумский район</vt:lpstr>
      <vt:lpstr>История названия </vt:lpstr>
      <vt:lpstr>Уржумский район Районный центр –город Уржум</vt:lpstr>
      <vt:lpstr>Герб и флаг </vt:lpstr>
      <vt:lpstr>Карта Уржумского района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Уржумский район</dc:title>
  <dc:creator>User</dc:creator>
  <cp:lastModifiedBy>User</cp:lastModifiedBy>
  <cp:revision>2</cp:revision>
  <dcterms:created xsi:type="dcterms:W3CDTF">2024-11-11T10:53:04Z</dcterms:created>
  <dcterms:modified xsi:type="dcterms:W3CDTF">2024-11-11T11:12:25Z</dcterms:modified>
</cp:coreProperties>
</file>