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0" r:id="rId3"/>
    <p:sldId id="261" r:id="rId4"/>
    <p:sldId id="262" r:id="rId5"/>
    <p:sldId id="263" r:id="rId6"/>
    <p:sldId id="264" r:id="rId7"/>
    <p:sldId id="257" r:id="rId8"/>
    <p:sldId id="258" r:id="rId9"/>
    <p:sldId id="265" r:id="rId10"/>
    <p:sldId id="266" r:id="rId11"/>
    <p:sldId id="267" r:id="rId12"/>
    <p:sldId id="268" r:id="rId1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496" autoAdjust="0"/>
    <p:restoredTop sz="94660"/>
  </p:normalViewPr>
  <p:slideViewPr>
    <p:cSldViewPr>
      <p:cViewPr varScale="1">
        <p:scale>
          <a:sx n="86" d="100"/>
          <a:sy n="86" d="100"/>
        </p:scale>
        <p:origin x="-1500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0C6BD4-0E3F-4919-A9EA-5444F0B3DBD6}" type="datetimeFigureOut">
              <a:rPr lang="ru-RU" smtClean="0"/>
              <a:pPr/>
              <a:t>12.11.2024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807B8B-F968-4B6B-A38F-22C42292968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0C6BD4-0E3F-4919-A9EA-5444F0B3DBD6}" type="datetimeFigureOut">
              <a:rPr lang="ru-RU" smtClean="0"/>
              <a:pPr/>
              <a:t>12.11.2024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807B8B-F968-4B6B-A38F-22C42292968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0C6BD4-0E3F-4919-A9EA-5444F0B3DBD6}" type="datetimeFigureOut">
              <a:rPr lang="ru-RU" smtClean="0"/>
              <a:pPr/>
              <a:t>12.11.2024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807B8B-F968-4B6B-A38F-22C42292968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0C6BD4-0E3F-4919-A9EA-5444F0B3DBD6}" type="datetimeFigureOut">
              <a:rPr lang="ru-RU" smtClean="0"/>
              <a:pPr/>
              <a:t>12.11.2024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807B8B-F968-4B6B-A38F-22C42292968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0C6BD4-0E3F-4919-A9EA-5444F0B3DBD6}" type="datetimeFigureOut">
              <a:rPr lang="ru-RU" smtClean="0"/>
              <a:pPr/>
              <a:t>12.11.2024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807B8B-F968-4B6B-A38F-22C42292968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0C6BD4-0E3F-4919-A9EA-5444F0B3DBD6}" type="datetimeFigureOut">
              <a:rPr lang="ru-RU" smtClean="0"/>
              <a:pPr/>
              <a:t>12.11.2024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807B8B-F968-4B6B-A38F-22C42292968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0C6BD4-0E3F-4919-A9EA-5444F0B3DBD6}" type="datetimeFigureOut">
              <a:rPr lang="ru-RU" smtClean="0"/>
              <a:pPr/>
              <a:t>12.11.2024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807B8B-F968-4B6B-A38F-22C42292968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0C6BD4-0E3F-4919-A9EA-5444F0B3DBD6}" type="datetimeFigureOut">
              <a:rPr lang="ru-RU" smtClean="0"/>
              <a:pPr/>
              <a:t>12.11.2024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807B8B-F968-4B6B-A38F-22C42292968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0C6BD4-0E3F-4919-A9EA-5444F0B3DBD6}" type="datetimeFigureOut">
              <a:rPr lang="ru-RU" smtClean="0"/>
              <a:pPr/>
              <a:t>12.11.2024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807B8B-F968-4B6B-A38F-22C42292968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0C6BD4-0E3F-4919-A9EA-5444F0B3DBD6}" type="datetimeFigureOut">
              <a:rPr lang="ru-RU" smtClean="0"/>
              <a:pPr/>
              <a:t>12.11.2024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807B8B-F968-4B6B-A38F-22C42292968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0C6BD4-0E3F-4919-A9EA-5444F0B3DBD6}" type="datetimeFigureOut">
              <a:rPr lang="ru-RU" smtClean="0"/>
              <a:pPr/>
              <a:t>12.11.2024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807B8B-F968-4B6B-A38F-22C42292968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0C6BD4-0E3F-4919-A9EA-5444F0B3DBD6}" type="datetimeFigureOut">
              <a:rPr lang="ru-RU" smtClean="0"/>
              <a:pPr/>
              <a:t>12.11.2024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807B8B-F968-4B6B-A38F-22C42292968C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err="1" smtClean="0"/>
              <a:t>Уржумский</a:t>
            </a:r>
            <a:r>
              <a:rPr lang="ru-RU" dirty="0" smtClean="0"/>
              <a:t> район 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Традиции, промыслы, природа</a:t>
            </a:r>
            <a:endParaRPr lang="ru-RU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96842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571480"/>
            <a:ext cx="8229600" cy="555468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2400" dirty="0" smtClean="0"/>
              <a:t>Уржум и </a:t>
            </a:r>
            <a:r>
              <a:rPr lang="ru-RU" sz="2400" dirty="0" err="1" smtClean="0"/>
              <a:t>Уржумский</a:t>
            </a:r>
            <a:r>
              <a:rPr lang="ru-RU" sz="2400" dirty="0" smtClean="0"/>
              <a:t> уезд славились своими мастеровыми людьми. Одним из самых популярных промыслов в этих местах было ткачество: здесь были значительные посевы льна и конопли, домашнее полотно и половики ткали в каждом дворе. В 1894 году в Уржуме уездной управой была организована первая ткацкая мастерская, где всех желающих </a:t>
            </a:r>
            <a:r>
              <a:rPr lang="ru-RU" sz="2400" dirty="0" smtClean="0"/>
              <a:t>обучали </a:t>
            </a:r>
            <a:r>
              <a:rPr lang="ru-RU" sz="2400" dirty="0" smtClean="0"/>
              <a:t>ремеслу</a:t>
            </a:r>
            <a:r>
              <a:rPr lang="ru-RU" sz="2400" dirty="0" smtClean="0"/>
              <a:t>.</a:t>
            </a:r>
          </a:p>
          <a:p>
            <a:pPr>
              <a:buNone/>
            </a:pPr>
            <a:endParaRPr lang="ru-RU" sz="1800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44576" y="3357562"/>
            <a:ext cx="4256514" cy="3143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96842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428604"/>
            <a:ext cx="8229600" cy="5697559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2000" dirty="0" smtClean="0"/>
              <a:t>Ткацкий промысел породил спрос на еще один вид изделий местных умельцев – самопрялки. Так называли ножные прялки вообще или прялки, одновременно крутившие и наматывающие нитку. Изготовление самопрялок зародилось в </a:t>
            </a:r>
            <a:r>
              <a:rPr lang="ru-RU" sz="2000" dirty="0" err="1" smtClean="0"/>
              <a:t>Уржумском</a:t>
            </a:r>
            <a:r>
              <a:rPr lang="ru-RU" sz="2000" dirty="0" smtClean="0"/>
              <a:t> уезде в первой трети XIX века в </a:t>
            </a:r>
            <a:r>
              <a:rPr lang="ru-RU" sz="2000" dirty="0" err="1" smtClean="0"/>
              <a:t>Шурминском</a:t>
            </a:r>
            <a:r>
              <a:rPr lang="ru-RU" sz="2000" dirty="0" smtClean="0"/>
              <a:t> и Буйском заводах. Местный мастер Михаил Сипачев из Шурмы увидел как-то привезенную самопрялку и захотел сделать такую самостоятельно. Самопрялка его конструкции оказалась настолько проста и удачна, что ее успех побудил и других </a:t>
            </a:r>
            <a:r>
              <a:rPr lang="ru-RU" sz="2000" dirty="0" err="1" smtClean="0"/>
              <a:t>Уржумских</a:t>
            </a:r>
            <a:r>
              <a:rPr lang="ru-RU" sz="2000" dirty="0" smtClean="0"/>
              <a:t> </a:t>
            </a:r>
            <a:r>
              <a:rPr lang="ru-RU" sz="2000" dirty="0" smtClean="0"/>
              <a:t>мастеров заняться изготовлением этих приспособлений. Изделия </a:t>
            </a:r>
            <a:r>
              <a:rPr lang="ru-RU" sz="2000" dirty="0" err="1" smtClean="0"/>
              <a:t>Уржумских</a:t>
            </a:r>
            <a:r>
              <a:rPr lang="ru-RU" sz="2000" dirty="0" smtClean="0"/>
              <a:t> </a:t>
            </a:r>
            <a:r>
              <a:rPr lang="ru-RU" sz="2000" dirty="0" smtClean="0"/>
              <a:t>мастеров были представлены на научно-промышленной выставке в Казани в 1890 году</a:t>
            </a:r>
            <a:r>
              <a:rPr lang="ru-RU" sz="2000" dirty="0" smtClean="0"/>
              <a:t>.</a:t>
            </a:r>
          </a:p>
          <a:p>
            <a:pPr>
              <a:buNone/>
            </a:pPr>
            <a:endParaRPr lang="ru-RU" sz="1600" dirty="0" smtClean="0"/>
          </a:p>
          <a:p>
            <a:pPr>
              <a:buNone/>
            </a:pPr>
            <a:endParaRPr lang="ru-RU" sz="1600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43504" y="4071942"/>
            <a:ext cx="3168839" cy="2571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25404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642918"/>
            <a:ext cx="8229600" cy="5483245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2000" dirty="0" smtClean="0"/>
              <a:t>Еще один популярный в </a:t>
            </a:r>
            <a:r>
              <a:rPr lang="ru-RU" sz="2000" dirty="0" err="1" smtClean="0"/>
              <a:t>Уржумском</a:t>
            </a:r>
            <a:r>
              <a:rPr lang="ru-RU" sz="2000" dirty="0" smtClean="0"/>
              <a:t> районе промысел – «</a:t>
            </a:r>
            <a:r>
              <a:rPr lang="ru-RU" sz="2000" dirty="0" err="1" smtClean="0"/>
              <a:t>плетюшечный</a:t>
            </a:r>
            <a:r>
              <a:rPr lang="ru-RU" sz="2000" dirty="0" smtClean="0"/>
              <a:t>» или </a:t>
            </a:r>
            <a:r>
              <a:rPr lang="ru-RU" sz="2000" dirty="0" err="1" smtClean="0"/>
              <a:t>лозоплетение</a:t>
            </a:r>
            <a:r>
              <a:rPr lang="ru-RU" sz="2000" dirty="0" smtClean="0"/>
              <a:t>. Плетение из ивового прута, елового, соснового корня стало особенно популярным в XIX веке. Помимо чисто утилитарных предметов типа корзин и коробов, вятские умельцы, не испытывавшие дефицита материала, изготавливали плетеную мебель, посуду, ширмы. В 1898 году в селе </a:t>
            </a:r>
            <a:r>
              <a:rPr lang="ru-RU" sz="2000" dirty="0" err="1" smtClean="0"/>
              <a:t>Цепочкино</a:t>
            </a:r>
            <a:r>
              <a:rPr lang="ru-RU" sz="2000" dirty="0" smtClean="0"/>
              <a:t> </a:t>
            </a:r>
            <a:r>
              <a:rPr lang="ru-RU" sz="2000" dirty="0" err="1" smtClean="0"/>
              <a:t>Уржумского</a:t>
            </a:r>
            <a:r>
              <a:rPr lang="ru-RU" sz="2000" dirty="0" smtClean="0"/>
              <a:t> уезда открылась корзиночная мастерская. Но с развитием промышленного производства спрос на изделия «</a:t>
            </a:r>
            <a:r>
              <a:rPr lang="ru-RU" sz="2000" dirty="0" err="1" smtClean="0"/>
              <a:t>плетюшечников</a:t>
            </a:r>
            <a:r>
              <a:rPr lang="ru-RU" sz="2000" dirty="0" smtClean="0"/>
              <a:t>» практически исчез. Сейчас отдельные мастера возрождают и сохраняют традиции </a:t>
            </a:r>
            <a:r>
              <a:rPr lang="ru-RU" sz="2000" dirty="0" err="1" smtClean="0"/>
              <a:t>лозоплетения</a:t>
            </a:r>
            <a:r>
              <a:rPr lang="ru-RU" sz="2000" dirty="0" smtClean="0"/>
              <a:t>.</a:t>
            </a:r>
          </a:p>
          <a:p>
            <a:pPr>
              <a:buNone/>
            </a:pPr>
            <a:endParaRPr lang="ru-RU" sz="1600" dirty="0" smtClean="0"/>
          </a:p>
          <a:p>
            <a:pPr>
              <a:buNone/>
            </a:pPr>
            <a:endParaRPr lang="ru-RU" sz="1600" dirty="0"/>
          </a:p>
        </p:txBody>
      </p:sp>
      <p:pic>
        <p:nvPicPr>
          <p:cNvPr id="6" name="Picture 2" descr="C:\Users\User\Desktop\kKV8HE1p6qY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48524" y="3714752"/>
            <a:ext cx="3630613" cy="241141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0" y="5367338"/>
            <a:ext cx="9144000" cy="804862"/>
          </a:xfrm>
        </p:spPr>
        <p:txBody>
          <a:bodyPr>
            <a:noAutofit/>
          </a:bodyPr>
          <a:lstStyle/>
          <a:p>
            <a:r>
              <a:rPr lang="ru-RU" sz="2800" dirty="0"/>
              <a:t>Дорога из Кирова до Уржума </a:t>
            </a:r>
            <a:r>
              <a:rPr lang="ru-RU" sz="2800" dirty="0" smtClean="0"/>
              <a:t>длинная, </a:t>
            </a:r>
            <a:r>
              <a:rPr lang="ru-RU" sz="2800" dirty="0"/>
              <a:t>но очень красивая.</a:t>
            </a:r>
          </a:p>
        </p:txBody>
      </p:sp>
      <p:pic>
        <p:nvPicPr>
          <p:cNvPr id="2050" name="Picture 2" descr="По дороге на озеро Шайтан "/>
          <p:cNvPicPr>
            <a:picLocks noGrp="1" noChangeAspect="1" noChangeArrowheads="1"/>
          </p:cNvPicPr>
          <p:nvPr>
            <p:ph type="pic" idx="1"/>
          </p:nvPr>
        </p:nvPicPr>
        <p:blipFill>
          <a:blip r:embed="rId3"/>
          <a:srcRect l="12500" r="12500"/>
          <a:stretch>
            <a:fillRect/>
          </a:stretch>
        </p:blipFill>
        <p:spPr bwMode="auto">
          <a:xfrm>
            <a:off x="0" y="214290"/>
            <a:ext cx="4565662" cy="3424247"/>
          </a:xfrm>
          <a:prstGeom prst="rect">
            <a:avLst/>
          </a:prstGeom>
          <a:noFill/>
        </p:spPr>
      </p:pic>
      <p:pic>
        <p:nvPicPr>
          <p:cNvPr id="2052" name="Picture 4" descr="-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43438" y="1785926"/>
            <a:ext cx="4357718" cy="308026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00034" y="4357694"/>
            <a:ext cx="8143932" cy="1814506"/>
          </a:xfrm>
        </p:spPr>
        <p:txBody>
          <a:bodyPr>
            <a:noAutofit/>
          </a:bodyPr>
          <a:lstStyle/>
          <a:p>
            <a:pPr algn="ctr"/>
            <a:r>
              <a:rPr lang="ru-RU" sz="3200" dirty="0"/>
              <a:t>Сначала </a:t>
            </a:r>
            <a:r>
              <a:rPr lang="ru-RU" sz="3200" dirty="0" smtClean="0"/>
              <a:t>можно посмотреть озеро </a:t>
            </a:r>
            <a:r>
              <a:rPr lang="ru-RU" sz="3200" dirty="0"/>
              <a:t>Шайтан, которое знаменито плавающими островами и гейзерами. К самому озеру не проехать, около 1 километра надо пройти по лесу пешком</a:t>
            </a:r>
            <a:r>
              <a:rPr lang="ru-RU" sz="3200" dirty="0" smtClean="0"/>
              <a:t>.</a:t>
            </a:r>
            <a:endParaRPr lang="ru-RU" sz="3200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142852"/>
            <a:ext cx="3786214" cy="3214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435" name="Picture 3"/>
          <p:cNvPicPr>
            <a:picLocks noGrp="1" noChangeAspect="1" noChangeArrowheads="1"/>
          </p:cNvPicPr>
          <p:nvPr>
            <p:ph type="pic" idx="1"/>
          </p:nvPr>
        </p:nvPicPr>
        <p:blipFill>
          <a:blip r:embed="rId4"/>
          <a:srcRect l="12500" r="12500"/>
          <a:stretch>
            <a:fillRect/>
          </a:stretch>
        </p:blipFill>
        <p:spPr bwMode="auto">
          <a:xfrm>
            <a:off x="4214810" y="642918"/>
            <a:ext cx="4724395" cy="3543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>
            <a:noAutofit/>
          </a:bodyPr>
          <a:lstStyle/>
          <a:p>
            <a:pPr algn="ctr"/>
            <a:r>
              <a:rPr lang="ru-RU" sz="3200" dirty="0" smtClean="0"/>
              <a:t>Далее можно посетить </a:t>
            </a:r>
            <a:r>
              <a:rPr lang="ru-RU" sz="3200" dirty="0" err="1" smtClean="0"/>
              <a:t>Уржумский</a:t>
            </a:r>
            <a:r>
              <a:rPr lang="ru-RU" sz="3200" dirty="0" smtClean="0"/>
              <a:t> Краеведческий музей.</a:t>
            </a:r>
            <a:endParaRPr lang="ru-RU" sz="3200" dirty="0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44" y="0"/>
            <a:ext cx="4095731" cy="30717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459" name="Picture 3"/>
          <p:cNvPicPr>
            <a:picLocks noGrp="1" noChangeAspect="1" noChangeArrowheads="1"/>
          </p:cNvPicPr>
          <p:nvPr>
            <p:ph type="pic"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500042"/>
            <a:ext cx="4343392" cy="3257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/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286256"/>
            <a:ext cx="5486400" cy="1643074"/>
          </a:xfrm>
        </p:spPr>
        <p:txBody>
          <a:bodyPr>
            <a:noAutofit/>
          </a:bodyPr>
          <a:lstStyle/>
          <a:p>
            <a:pPr algn="ctr"/>
            <a:r>
              <a:rPr lang="ru-RU" sz="3200" dirty="0"/>
              <a:t>В Уржуме сохранилась гимназия в готическом стиле, которая была построена в 1909 году. В ней учился поэт Николай Заболоцкий.</a:t>
            </a: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5786" y="142852"/>
            <a:ext cx="7916774" cy="4286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>
            <a:noAutofit/>
          </a:bodyPr>
          <a:lstStyle/>
          <a:p>
            <a:pPr algn="ctr"/>
            <a:r>
              <a:rPr lang="ru-RU" sz="3200" dirty="0" smtClean="0"/>
              <a:t>Затем можно любоваться видами с </a:t>
            </a:r>
            <a:r>
              <a:rPr lang="ru-RU" sz="3200" dirty="0" err="1" smtClean="0"/>
              <a:t>Отрясовской</a:t>
            </a:r>
            <a:r>
              <a:rPr lang="ru-RU" sz="3200" dirty="0" smtClean="0"/>
              <a:t> горы.</a:t>
            </a:r>
            <a:endParaRPr lang="ru-RU" sz="3200" dirty="0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214290"/>
            <a:ext cx="4464831" cy="2976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1507" name="Picture 3"/>
          <p:cNvPicPr>
            <a:picLocks noGrp="1" noChangeAspect="1" noChangeArrowheads="1"/>
          </p:cNvPicPr>
          <p:nvPr>
            <p:ph type="pic" idx="1"/>
          </p:nvPr>
        </p:nvPicPr>
        <p:blipFill>
          <a:blip r:embed="rId4"/>
          <a:srcRect l="5556" r="5556"/>
          <a:stretch>
            <a:fillRect/>
          </a:stretch>
        </p:blipFill>
        <p:spPr bwMode="auto">
          <a:xfrm>
            <a:off x="4786314" y="1714488"/>
            <a:ext cx="4207951" cy="315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«Каравай ржаной </a:t>
            </a:r>
            <a:r>
              <a:rPr lang="ru-RU" dirty="0" err="1" smtClean="0"/>
              <a:t>уржумский</a:t>
            </a:r>
            <a:r>
              <a:rPr lang="ru-RU" dirty="0" smtClean="0"/>
              <a:t>».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pPr>
              <a:buNone/>
            </a:pP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>Это современное название старинного праздника- ярмарки под названием </a:t>
            </a:r>
            <a:r>
              <a:rPr lang="ru-RU" dirty="0" err="1"/>
              <a:t>Белорецкая</a:t>
            </a:r>
            <a:r>
              <a:rPr lang="ru-RU" dirty="0"/>
              <a:t> Троицкая ярмарка. В старинном городе Уржуме до революции это была вторая по значению ярмарка Вятской губернии. Именно ее традиции пытаются возродить сейчас, начиная с 2011 года. Эта ярмарка была организована в 1842 г. Проходила она во время празднования престольного праздника Святой Троицы (конец весны – начало лета). Целую неделю на Соборной площади Уржума торговали разным товаром купцы из разных частей Вятской губернии и Казани. Ближе к концу 19 века ярмарка была перенесена за город, в район Белой речки, отсюда и ее название </a:t>
            </a:r>
            <a:r>
              <a:rPr lang="ru-RU" dirty="0" err="1"/>
              <a:t>Белорецкая</a:t>
            </a:r>
            <a:r>
              <a:rPr lang="ru-RU" dirty="0"/>
              <a:t>. Ярмарка была шумной – карусели, гармонисты, шарманщики с попугаями, поводыри с медведями, выставки лошадей и т.д. В начале 20 века ярмарку закрывали, то вновь открывали. Сегодня это многодневный праздник, в ходе которого идет бойкая торговля выпечкой из ржи – основной зерновой культуры </a:t>
            </a:r>
            <a:r>
              <a:rPr lang="ru-RU" dirty="0" err="1"/>
              <a:t>Уржумского</a:t>
            </a:r>
            <a:r>
              <a:rPr lang="ru-RU" dirty="0"/>
              <a:t> района. Невероятной красоты караваи разной формы, свежие и вкусные – настоящая особенность праздника.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39718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642910" y="1643050"/>
            <a:ext cx="300895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0" y="2428868"/>
            <a:ext cx="3214710" cy="221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96842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785794"/>
            <a:ext cx="8229600" cy="5340369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2400" dirty="0" smtClean="0"/>
              <a:t>В городе и районе значатся 70 памятников культуры, истории и архитектуры федерального и регионального значения. Самый известный из них – ансамбль Свято-Троицкого собора. Современное здание собора было построено в 1895 – 1900 гг. из кирпича по проекту Вятского гражданского архитектора </a:t>
            </a:r>
            <a:r>
              <a:rPr lang="ru-RU" sz="2400" dirty="0" smtClean="0"/>
              <a:t>В.М. </a:t>
            </a:r>
            <a:r>
              <a:rPr lang="ru-RU" sz="2400" dirty="0" smtClean="0"/>
              <a:t>Дружинина</a:t>
            </a:r>
            <a:r>
              <a:rPr lang="ru-RU" sz="2400" dirty="0" smtClean="0"/>
              <a:t>.</a:t>
            </a:r>
          </a:p>
          <a:p>
            <a:pPr>
              <a:buNone/>
            </a:pPr>
            <a:endParaRPr lang="ru-RU" sz="1800" dirty="0" smtClean="0"/>
          </a:p>
          <a:p>
            <a:pPr>
              <a:buNone/>
            </a:pPr>
            <a:endParaRPr lang="ru-RU" sz="1800" dirty="0" smtClean="0"/>
          </a:p>
          <a:p>
            <a:pPr>
              <a:buNone/>
            </a:pPr>
            <a:endParaRPr lang="ru-RU" sz="1800" dirty="0"/>
          </a:p>
        </p:txBody>
      </p:sp>
      <p:pic>
        <p:nvPicPr>
          <p:cNvPr id="6" name="Picture 2" descr="C:\Users\User\Desktop\8cd2ede7-393d-5d09-9611-eb22a24bc3e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643306" y="3214686"/>
            <a:ext cx="4666674" cy="312579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91</TotalTime>
  <Words>379</Words>
  <Application>Microsoft Office PowerPoint</Application>
  <PresentationFormat>Экран (4:3)</PresentationFormat>
  <Paragraphs>14</Paragraphs>
  <Slides>12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3" baseType="lpstr">
      <vt:lpstr>Тема Office</vt:lpstr>
      <vt:lpstr>Уржумский район </vt:lpstr>
      <vt:lpstr>Слайд 2</vt:lpstr>
      <vt:lpstr>Слайд 3</vt:lpstr>
      <vt:lpstr>Слайд 4</vt:lpstr>
      <vt:lpstr>Слайд 5</vt:lpstr>
      <vt:lpstr>Слайд 6</vt:lpstr>
      <vt:lpstr>«Каравай ржаной уржумский».</vt:lpstr>
      <vt:lpstr>Слайд 8</vt:lpstr>
      <vt:lpstr>Слайд 9</vt:lpstr>
      <vt:lpstr>Слайд 10</vt:lpstr>
      <vt:lpstr>Слайд 11</vt:lpstr>
      <vt:lpstr>Слайд 12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Уржумский район</dc:title>
  <dc:creator>User</dc:creator>
  <cp:lastModifiedBy>User</cp:lastModifiedBy>
  <cp:revision>10</cp:revision>
  <dcterms:created xsi:type="dcterms:W3CDTF">2024-11-11T11:19:16Z</dcterms:created>
  <dcterms:modified xsi:type="dcterms:W3CDTF">2024-11-12T08:36:17Z</dcterms:modified>
</cp:coreProperties>
</file>