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B3B8-664C-4389-A1C9-CFB1BCFF9ED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D693-DD20-4133-8118-33975503EF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pl-38@mail.ru?subject=%D0%A1%20%D1%81%D0%B0%D0%B9%D1%82%D0%B0" TargetMode="External"/><Relationship Id="rId3" Type="http://schemas.openxmlformats.org/officeDocument/2006/relationships/hyperlink" Target="http://www.agrotex-urzhum.ru/" TargetMode="External"/><Relationship Id="rId7" Type="http://schemas.openxmlformats.org/officeDocument/2006/relationships/hyperlink" Target="https://vk.com/away.php?to=https://t.me/agrotex_urzhum&amp;cc_key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group/64010452926705" TargetMode="External"/><Relationship Id="rId5" Type="http://schemas.openxmlformats.org/officeDocument/2006/relationships/hyperlink" Target="https://vk.com/agrotex__urzhum" TargetMode="External"/><Relationship Id="rId4" Type="http://schemas.openxmlformats.org/officeDocument/2006/relationships/hyperlink" Target="https://vk.com/agrotex_urzhum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urzhummedcollege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Уржумский</a:t>
            </a:r>
            <a:r>
              <a:rPr lang="ru-RU" dirty="0" smtClean="0"/>
              <a:t>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121444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Учебные заведения, большие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Уржумский</a:t>
            </a:r>
            <a:r>
              <a:rPr lang="ru-RU" b="1" dirty="0"/>
              <a:t> Мясокомбинат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г. Уржум, ул. </a:t>
            </a:r>
            <a:r>
              <a:rPr lang="ru-RU" dirty="0" err="1"/>
              <a:t>Рокина</a:t>
            </a:r>
            <a:r>
              <a:rPr lang="ru-RU" dirty="0"/>
              <a:t> 16.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Режим </a:t>
            </a:r>
            <a:r>
              <a:rPr lang="ru-RU" dirty="0"/>
              <a:t>работы: пн.-вс. 8.00 - 18.00; обед 13.00 -14.00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7850" t="32142" r="14322" b="29690"/>
          <a:stretch>
            <a:fillRect/>
          </a:stretch>
        </p:blipFill>
        <p:spPr bwMode="auto">
          <a:xfrm>
            <a:off x="5572132" y="3286124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ООО "Хлеб" / </a:t>
            </a:r>
            <a:r>
              <a:rPr lang="ru-RU" b="1" dirty="0" err="1"/>
              <a:t>Уржумский</a:t>
            </a:r>
            <a:r>
              <a:rPr lang="ru-RU" b="1" dirty="0"/>
              <a:t> </a:t>
            </a:r>
            <a:r>
              <a:rPr lang="ru-RU" b="1" dirty="0" err="1"/>
              <a:t>хлебокомбинат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Уржум, </a:t>
            </a:r>
            <a:r>
              <a:rPr lang="ru-RU" dirty="0" smtClean="0"/>
              <a:t>улица </a:t>
            </a:r>
            <a:r>
              <a:rPr lang="ru-RU" dirty="0"/>
              <a:t>Гоголя, </a:t>
            </a:r>
            <a:r>
              <a:rPr lang="ru-RU" dirty="0" smtClean="0"/>
              <a:t>89</a:t>
            </a:r>
          </a:p>
          <a:p>
            <a:pPr>
              <a:buNone/>
            </a:pPr>
            <a:r>
              <a:rPr lang="ru-RU" dirty="0"/>
              <a:t>+7 (83363) 2-11-00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User\Desktop\OuchpCH6x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8011"/>
            <a:ext cx="8229600" cy="2070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8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/>
              <a:t>КИРОВСКОЕ ОБЛАСТНОЕ ГОСУДАРСТВЕННОЕ ПРОФЕССИОНАЛЬНОЕ ОБРАЗОВАТЕЛЬНОЕ АВТОНОМНОЕ УЧРЕЖДЕНИЕ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"УРЖУМСКИЙ АГРАРНО - ТЕХНИЧЕСКИЙ ТЕХНИКУМ"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Адрес:</a:t>
            </a:r>
            <a:r>
              <a:rPr lang="ru-RU" dirty="0" smtClean="0"/>
              <a:t> 613530, Кировская обл., г. Уржум, ул. </a:t>
            </a:r>
            <a:r>
              <a:rPr lang="ru-RU" dirty="0" err="1" smtClean="0"/>
              <a:t>Яранский</a:t>
            </a:r>
            <a:r>
              <a:rPr lang="ru-RU" dirty="0" smtClean="0"/>
              <a:t> тракт, 21</a:t>
            </a:r>
            <a:br>
              <a:rPr lang="ru-RU" dirty="0" smtClean="0"/>
            </a:br>
            <a:r>
              <a:rPr lang="ru-RU" dirty="0" smtClean="0"/>
              <a:t>График работы: понедельник - пятница 8.00-17.00.</a:t>
            </a:r>
            <a:br>
              <a:rPr lang="ru-RU" dirty="0" smtClean="0"/>
            </a:br>
            <a:r>
              <a:rPr lang="ru-RU" dirty="0" smtClean="0"/>
              <a:t>Выходные: суббота-воскресенье.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Сайт: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http://www.agrotex-urzhum.ru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Страница в </a:t>
            </a:r>
            <a:r>
              <a:rPr lang="ru-RU" b="1" dirty="0" err="1" smtClean="0"/>
              <a:t>ВКонтакте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smtClean="0">
                <a:hlinkClick r:id="rId4"/>
              </a:rPr>
              <a:t>https://vk.com/agrotex_urzhum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Группа в </a:t>
            </a:r>
            <a:r>
              <a:rPr lang="ru-RU" b="1" dirty="0" err="1" smtClean="0"/>
              <a:t>ВКонтакте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https://vk.com/agrotex__urzhum</a:t>
            </a:r>
            <a:r>
              <a:rPr lang="ru-RU" dirty="0" smtClean="0">
                <a:hlinkClick r:id="rId4"/>
              </a:rPr>
              <a:t/>
            </a:r>
            <a:br>
              <a:rPr lang="ru-RU" dirty="0" smtClean="0">
                <a:hlinkClick r:id="rId4"/>
              </a:rPr>
            </a:br>
            <a:r>
              <a:rPr lang="ru-RU" b="1" dirty="0" smtClean="0"/>
              <a:t>Группа в Одноклассниках:</a:t>
            </a:r>
            <a:r>
              <a:rPr lang="ru-RU" dirty="0" smtClean="0"/>
              <a:t> </a:t>
            </a:r>
            <a:r>
              <a:rPr lang="ru-RU" dirty="0" smtClean="0">
                <a:hlinkClick r:id="rId6"/>
              </a:rPr>
              <a:t>https://ok.ru/group/64010452926705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Канал в </a:t>
            </a:r>
            <a:r>
              <a:rPr lang="ru-RU" b="1" dirty="0" err="1" smtClean="0"/>
              <a:t>Telegram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smtClean="0">
                <a:hlinkClick r:id="rId7"/>
              </a:rPr>
              <a:t>https://t.me/agrotex_urzhum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Электронная почта:</a:t>
            </a:r>
            <a:r>
              <a:rPr lang="ru-RU" dirty="0" smtClean="0"/>
              <a:t> </a:t>
            </a:r>
            <a:r>
              <a:rPr lang="ru-RU" dirty="0" smtClean="0">
                <a:hlinkClick r:id="rId8"/>
              </a:rPr>
              <a:t>pl-38@mail.ru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Директор:</a:t>
            </a:r>
            <a:r>
              <a:rPr lang="ru-RU" dirty="0" smtClean="0"/>
              <a:t> Просвирякова Людмила Николаевна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Телефоны: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Директор (83363) 2-25-80</a:t>
            </a:r>
            <a:br>
              <a:rPr lang="ru-RU" dirty="0" smtClean="0"/>
            </a:br>
            <a:r>
              <a:rPr lang="ru-RU" dirty="0" smtClean="0"/>
              <a:t>Приемная (83363) 2-24-40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Заведующий воспитательным отделом (83363) 2-13-41</a:t>
            </a:r>
            <a:br>
              <a:rPr lang="ru-RU" dirty="0" smtClean="0"/>
            </a:br>
            <a:r>
              <a:rPr lang="ru-RU" dirty="0" smtClean="0"/>
              <a:t>Бухгалтерия (83363) 2-25-91</a:t>
            </a:r>
            <a:br>
              <a:rPr lang="ru-RU" dirty="0" smtClean="0"/>
            </a:br>
            <a:r>
              <a:rPr lang="ru-RU" dirty="0" smtClean="0"/>
              <a:t>Учебная часть (83363) 2-13-67</a:t>
            </a:r>
          </a:p>
          <a:p>
            <a:pPr>
              <a:buNone/>
            </a:pPr>
            <a:r>
              <a:rPr lang="ru-RU" b="1" dirty="0" smtClean="0"/>
              <a:t>Адреса общежитий: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613530, Кировская обл., г. Уржум, ул. </a:t>
            </a:r>
            <a:r>
              <a:rPr lang="ru-RU" dirty="0" err="1" smtClean="0"/>
              <a:t>Яранский</a:t>
            </a:r>
            <a:r>
              <a:rPr lang="ru-RU" dirty="0" smtClean="0"/>
              <a:t> тракт, 21. Тел. (83363) 2-24-59</a:t>
            </a:r>
            <a:br>
              <a:rPr lang="ru-RU" dirty="0" smtClean="0"/>
            </a:br>
            <a:r>
              <a:rPr lang="ru-RU" dirty="0" smtClean="0"/>
              <a:t>613530, Кировская обл., г. Уржум, ул. Белинского, 3. Тел. (83363) 2-17-62</a:t>
            </a:r>
          </a:p>
          <a:p>
            <a:pPr>
              <a:buNone/>
            </a:pPr>
            <a:r>
              <a:rPr lang="ru-RU" dirty="0" smtClean="0"/>
              <a:t>Обучение ведется на русском языке. </a:t>
            </a:r>
            <a:endParaRPr lang="ru-RU" dirty="0"/>
          </a:p>
        </p:txBody>
      </p:sp>
      <p:pic>
        <p:nvPicPr>
          <p:cNvPr id="5" name="Picture 2" descr="C:\Users\User\Desktop\SMxwT_4n-nM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286380" y="2928934"/>
            <a:ext cx="364333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9dd89926803986b3ade05de14945b28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357685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8da75257f9ebb87a75c994e008e1e2e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Государственное образовательное учреждение среднего профессионального образования "</a:t>
            </a:r>
            <a:r>
              <a:rPr lang="ru-RU" sz="2700" dirty="0" err="1"/>
              <a:t>Уржумское</a:t>
            </a:r>
            <a:r>
              <a:rPr lang="ru-RU" sz="2700" dirty="0"/>
              <a:t> медицинское училище"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613530, Кировская область, </a:t>
            </a:r>
            <a:r>
              <a:rPr lang="ru-RU" dirty="0" smtClean="0"/>
              <a:t>г.Уржум,ул.Некрасова,44</a:t>
            </a:r>
            <a:r>
              <a:rPr lang="ru-RU" dirty="0"/>
              <a:t>     </a:t>
            </a:r>
            <a:endParaRPr lang="ru-RU" dirty="0" smtClean="0"/>
          </a:p>
          <a:p>
            <a:pPr>
              <a:buNone/>
            </a:pPr>
            <a:r>
              <a:rPr lang="ru-RU" dirty="0" err="1" smtClean="0">
                <a:hlinkClick r:id="rId2"/>
              </a:rPr>
              <a:t>urzhummedcollege@mail.ru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(83363) 2-25-96 - директор - Рябова Людмила Викторовна</a:t>
            </a:r>
          </a:p>
          <a:p>
            <a:pPr>
              <a:buNone/>
            </a:pPr>
            <a:r>
              <a:rPr lang="ru-RU" dirty="0"/>
              <a:t>(83363) 2-17-80 - приёмная комиссия, ответственный секретарь приемной комиссии</a:t>
            </a:r>
          </a:p>
          <a:p>
            <a:pPr>
              <a:buNone/>
            </a:pPr>
            <a:r>
              <a:rPr lang="ru-RU" dirty="0"/>
              <a:t>(83363) 2-25-99 - заместитель директора по учебной работе</a:t>
            </a:r>
          </a:p>
          <a:p>
            <a:pPr>
              <a:buNone/>
            </a:pPr>
            <a:r>
              <a:rPr lang="ru-RU" dirty="0" smtClean="0"/>
              <a:t>(83363</a:t>
            </a:r>
            <a:r>
              <a:rPr lang="ru-RU" dirty="0"/>
              <a:t>) 2-25-03 - бухгалтерия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_svSoRzBtQK46H1PW4K0UewJfuEmFlbpazV3ShDzrniTOONh_6nu_E5iVweK3YDInPLejNni7yBt3pFSR2dQhN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78647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t"/>
            <a:r>
              <a:rPr lang="ru-RU" sz="2400" dirty="0"/>
              <a:t>ОТКРЫТОЕ АКЦИОНЕРНОЕ ОБЩЕСТВО "УРЖУМСКИЙ СПИРТОВОДОЧНЫЙ ЗАВОД</a:t>
            </a:r>
            <a:r>
              <a:rPr lang="ru-RU" sz="2400" dirty="0" smtClean="0"/>
              <a:t>"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Кировская обл., </a:t>
            </a:r>
            <a:r>
              <a:rPr lang="ru-RU" sz="2800" dirty="0" err="1" smtClean="0"/>
              <a:t>Уржумский</a:t>
            </a:r>
            <a:r>
              <a:rPr lang="ru-RU" sz="2800" dirty="0" smtClean="0"/>
              <a:t> район, г. Уржум, ул. Кирова, д. 8А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Страбыкин</a:t>
            </a:r>
            <a:r>
              <a:rPr lang="ru-RU" dirty="0" smtClean="0"/>
              <a:t> </a:t>
            </a:r>
            <a:r>
              <a:rPr lang="ru-RU" dirty="0"/>
              <a:t>Игорь Владимирович, генеральный директор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14620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00438"/>
            <a:ext cx="2000232" cy="26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Виды деятельности</a:t>
            </a:r>
          </a:p>
          <a:p>
            <a:pPr>
              <a:buNone/>
            </a:pPr>
            <a:r>
              <a:rPr lang="ru-RU" b="1" dirty="0"/>
              <a:t>Основной вид деятельности по ОКВЭД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Производство дистиллированных питьевых алкогольных напитков: водки, виски, бренди, джина, ликеров и т. п.</a:t>
            </a:r>
          </a:p>
          <a:p>
            <a:pPr>
              <a:buNone/>
            </a:pPr>
            <a:r>
              <a:rPr lang="ru-RU" b="1" dirty="0"/>
              <a:t>Дополнительные виды деятельности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Пчеловодство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Предоставление услуг в области растениеводства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Рыболовство пресноводное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Производство готовых кормов (смешанных и несмешанных), кроме муки и гранул из люцерны, для животных, содержащихся на фермах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МОДУЛЬ ООО</a:t>
            </a:r>
            <a:br>
              <a:rPr lang="ru-RU" b="1" dirty="0"/>
            </a:br>
            <a:r>
              <a:rPr lang="ru-RU" dirty="0"/>
              <a:t>мясная промышленность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Кировская область, Уржум, Россия, 613531</a:t>
            </a:r>
          </a:p>
          <a:p>
            <a:pPr>
              <a:buNone/>
            </a:pPr>
            <a:r>
              <a:rPr lang="ru-RU" dirty="0" smtClean="0"/>
              <a:t>Гоголя улица, 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+7 (83363) 21245</a:t>
            </a:r>
            <a:endParaRPr lang="ru-RU" dirty="0"/>
          </a:p>
          <a:p>
            <a:pPr>
              <a:buNone/>
            </a:pPr>
            <a:r>
              <a:rPr lang="ru-RU" dirty="0"/>
              <a:t>+7 (83363) 41150</a:t>
            </a:r>
          </a:p>
          <a:p>
            <a:pPr>
              <a:buNone/>
            </a:pPr>
            <a:r>
              <a:rPr lang="ru-RU" dirty="0"/>
              <a:t>+7 (83363) 22435</a:t>
            </a:r>
          </a:p>
          <a:p>
            <a:pPr>
              <a:buNone/>
            </a:pPr>
            <a:r>
              <a:rPr lang="ru-RU" dirty="0"/>
              <a:t>+7 (83363) 22144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Производство: колбасы вареные, </a:t>
            </a:r>
            <a:r>
              <a:rPr lang="ru-RU" dirty="0" err="1"/>
              <a:t>полукопченые</a:t>
            </a:r>
            <a:r>
              <a:rPr lang="ru-RU" dirty="0"/>
              <a:t>, сосиски, сардельки, копчености из свинины, рыбные изделия (рыба соленая, копченая вяленая). Заготовительная деятельность.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</TotalTime>
  <Words>190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Уржумский район</vt:lpstr>
      <vt:lpstr> КИРОВСКОЕ ОБЛАСТНОЕ ГОСУДАРСТВЕННОЕ ПРОФЕССИОНАЛЬНОЕ ОБРАЗОВАТЕЛЬНОЕ АВТОНОМНОЕ УЧРЕЖДЕНИЕ  "УРЖУМСКИЙ АГРАРНО - ТЕХНИЧЕСКИЙ ТЕХНИКУМ" </vt:lpstr>
      <vt:lpstr>Слайд 3</vt:lpstr>
      <vt:lpstr>Государственное образовательное учреждение среднего профессионального образования "Уржумское медицинское училище" </vt:lpstr>
      <vt:lpstr>Слайд 5</vt:lpstr>
      <vt:lpstr>ОТКРЫТОЕ АКЦИОНЕРНОЕ ОБЩЕСТВО "УРЖУМСКИЙ СПИРТОВОДОЧНЫЙ ЗАВОД" </vt:lpstr>
      <vt:lpstr>Слайд 7</vt:lpstr>
      <vt:lpstr>МОДУЛЬ ООО мясная промышленность</vt:lpstr>
      <vt:lpstr>Слайд 9</vt:lpstr>
      <vt:lpstr>Уржумский Мясокомбинат </vt:lpstr>
      <vt:lpstr>ООО "Хлеб" / Уржумский хлебокомбинат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Уржумский район</dc:title>
  <dc:creator>User</dc:creator>
  <cp:lastModifiedBy>User</cp:lastModifiedBy>
  <cp:revision>6</cp:revision>
  <dcterms:created xsi:type="dcterms:W3CDTF">2024-11-12T08:54:49Z</dcterms:created>
  <dcterms:modified xsi:type="dcterms:W3CDTF">2024-11-12T09:54:29Z</dcterms:modified>
</cp:coreProperties>
</file>