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0"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96DF7EF-CCDD-491A-9BFF-C95B9EAD580B}" type="datetimeFigureOut">
              <a:rPr lang="ru-RU" smtClean="0"/>
              <a:t>12.11.2024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FD4E69-70C7-4F49-ADDC-373F31931D9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96DF7EF-CCDD-491A-9BFF-C95B9EAD580B}" type="datetimeFigureOut">
              <a:rPr lang="ru-RU" smtClean="0"/>
              <a:t>12.11.2024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FD4E69-70C7-4F49-ADDC-373F31931D9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96DF7EF-CCDD-491A-9BFF-C95B9EAD580B}" type="datetimeFigureOut">
              <a:rPr lang="ru-RU" smtClean="0"/>
              <a:t>12.11.2024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FD4E69-70C7-4F49-ADDC-373F31931D9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96DF7EF-CCDD-491A-9BFF-C95B9EAD580B}" type="datetimeFigureOut">
              <a:rPr lang="ru-RU" smtClean="0"/>
              <a:t>12.11.2024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FD4E69-70C7-4F49-ADDC-373F31931D9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96DF7EF-CCDD-491A-9BFF-C95B9EAD580B}" type="datetimeFigureOut">
              <a:rPr lang="ru-RU" smtClean="0"/>
              <a:t>12.11.2024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FD4E69-70C7-4F49-ADDC-373F31931D9A}"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96DF7EF-CCDD-491A-9BFF-C95B9EAD580B}" type="datetimeFigureOut">
              <a:rPr lang="ru-RU" smtClean="0"/>
              <a:t>12.11.2024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FD4E69-70C7-4F49-ADDC-373F31931D9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96DF7EF-CCDD-491A-9BFF-C95B9EAD580B}" type="datetimeFigureOut">
              <a:rPr lang="ru-RU" smtClean="0"/>
              <a:t>12.11.2024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3FD4E69-70C7-4F49-ADDC-373F31931D9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96DF7EF-CCDD-491A-9BFF-C95B9EAD580B}" type="datetimeFigureOut">
              <a:rPr lang="ru-RU" smtClean="0"/>
              <a:t>12.11.2024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3FD4E69-70C7-4F49-ADDC-373F31931D9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96DF7EF-CCDD-491A-9BFF-C95B9EAD580B}" type="datetimeFigureOut">
              <a:rPr lang="ru-RU" smtClean="0"/>
              <a:t>12.11.2024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3FD4E69-70C7-4F49-ADDC-373F31931D9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96DF7EF-CCDD-491A-9BFF-C95B9EAD580B}" type="datetimeFigureOut">
              <a:rPr lang="ru-RU" smtClean="0"/>
              <a:t>12.11.2024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FD4E69-70C7-4F49-ADDC-373F31931D9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96DF7EF-CCDD-491A-9BFF-C95B9EAD580B}" type="datetimeFigureOut">
              <a:rPr lang="ru-RU" smtClean="0"/>
              <a:t>12.11.2024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FD4E69-70C7-4F49-ADDC-373F31931D9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DF7EF-CCDD-491A-9BFF-C95B9EAD580B}" type="datetimeFigureOut">
              <a:rPr lang="ru-RU" smtClean="0"/>
              <a:t>12.11.2024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D4E69-70C7-4F49-ADDC-373F31931D9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85800" y="1"/>
            <a:ext cx="7772400" cy="1214421"/>
          </a:xfrm>
        </p:spPr>
        <p:txBody>
          <a:bodyPr/>
          <a:lstStyle/>
          <a:p>
            <a:r>
              <a:rPr lang="ru-RU" dirty="0" err="1" smtClean="0"/>
              <a:t>Уржумский</a:t>
            </a:r>
            <a:r>
              <a:rPr lang="ru-RU" dirty="0" smtClean="0"/>
              <a:t> район</a:t>
            </a:r>
            <a:endParaRPr lang="ru-RU" dirty="0"/>
          </a:p>
        </p:txBody>
      </p:sp>
      <p:sp>
        <p:nvSpPr>
          <p:cNvPr id="3" name="Подзаголовок 2"/>
          <p:cNvSpPr>
            <a:spLocks noGrp="1"/>
          </p:cNvSpPr>
          <p:nvPr>
            <p:ph type="subTitle" idx="1"/>
          </p:nvPr>
        </p:nvSpPr>
        <p:spPr>
          <a:xfrm>
            <a:off x="1371600" y="1071546"/>
            <a:ext cx="6400800" cy="714380"/>
          </a:xfrm>
        </p:spPr>
        <p:txBody>
          <a:bodyPr/>
          <a:lstStyle/>
          <a:p>
            <a:r>
              <a:rPr lang="ru-RU" b="1" dirty="0" smtClean="0">
                <a:solidFill>
                  <a:schemeClr val="tx1"/>
                </a:solidFill>
              </a:rPr>
              <a:t>Знаменитые люди</a:t>
            </a:r>
            <a:endParaRPr lang="ru-RU" b="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Киров Сергей </a:t>
            </a:r>
            <a:r>
              <a:rPr lang="ru-RU" b="1" dirty="0" err="1" smtClean="0"/>
              <a:t>Миронович</a:t>
            </a:r>
            <a:endParaRPr lang="ru-RU" dirty="0"/>
          </a:p>
        </p:txBody>
      </p:sp>
      <p:sp>
        <p:nvSpPr>
          <p:cNvPr id="3" name="Содержимое 2"/>
          <p:cNvSpPr>
            <a:spLocks noGrp="1"/>
          </p:cNvSpPr>
          <p:nvPr>
            <p:ph idx="1"/>
          </p:nvPr>
        </p:nvSpPr>
        <p:spPr/>
        <p:txBody>
          <a:bodyPr>
            <a:noAutofit/>
          </a:bodyPr>
          <a:lstStyle/>
          <a:p>
            <a:pPr>
              <a:buNone/>
            </a:pPr>
            <a:r>
              <a:rPr lang="ru-RU" sz="1800" dirty="0"/>
              <a:t> </a:t>
            </a:r>
            <a:r>
              <a:rPr lang="ru-RU" sz="1800" dirty="0" smtClean="0"/>
              <a:t>российский </a:t>
            </a:r>
            <a:r>
              <a:rPr lang="ru-RU" sz="1800" dirty="0"/>
              <a:t>революционер, советский государственный и политический </a:t>
            </a:r>
            <a:r>
              <a:rPr lang="ru-RU" sz="1800" dirty="0" smtClean="0"/>
              <a:t>деятель. </a:t>
            </a:r>
            <a:r>
              <a:rPr lang="ru-RU" sz="1800" dirty="0"/>
              <a:t>Он родился 27 марта 1886 года и провёл детские годы в уездном городке. В 1894 году Серёжа </a:t>
            </a:r>
            <a:r>
              <a:rPr lang="ru-RU" sz="1800" dirty="0" err="1"/>
              <a:t>Костриков</a:t>
            </a:r>
            <a:r>
              <a:rPr lang="ru-RU" sz="1800" dirty="0"/>
              <a:t> (его настоящая фамилия) остался сиротой и его отдали в приют. В последующем он получил образование в казанском низшем механико-техническом промышленном училище и дослужился до первого секретаря Ленинградского обкома ВКП(б). В 1934 году Сергея Кирова убили, что стало толчком к началу массовых репрессий в СССР. После громкого убийства по всей стране началось переименование городов, улиц, площадей и пароходов в честь умершего политика. Как раз в тот год Вятка и стала Кировом. </a:t>
            </a:r>
            <a:r>
              <a:rPr lang="ru-RU" sz="1800" dirty="0" smtClean="0"/>
              <a:t> В городе Уржуме стоит памятник в его честь.</a:t>
            </a:r>
            <a:endParaRPr lang="ru-RU" sz="1800" dirty="0"/>
          </a:p>
        </p:txBody>
      </p:sp>
      <p:pic>
        <p:nvPicPr>
          <p:cNvPr id="1026" name="Picture 2"/>
          <p:cNvPicPr>
            <a:picLocks noChangeAspect="1" noChangeArrowheads="1"/>
          </p:cNvPicPr>
          <p:nvPr/>
        </p:nvPicPr>
        <p:blipFill>
          <a:blip r:embed="rId3" cstate="print"/>
          <a:srcRect/>
          <a:stretch>
            <a:fillRect/>
          </a:stretch>
        </p:blipFill>
        <p:spPr bwMode="auto">
          <a:xfrm>
            <a:off x="7215206" y="4214818"/>
            <a:ext cx="1699490" cy="2476488"/>
          </a:xfrm>
          <a:prstGeom prst="rect">
            <a:avLst/>
          </a:prstGeom>
          <a:noFill/>
          <a:ln w="9525">
            <a:noFill/>
            <a:miter lim="800000"/>
            <a:headEnd/>
            <a:tailEnd/>
          </a:ln>
          <a:effectLst/>
        </p:spPr>
      </p:pic>
      <p:pic>
        <p:nvPicPr>
          <p:cNvPr id="1027" name="Picture 3" descr="C:\Users\User\Desktop\5ac34b8509d2c696335495.jpg"/>
          <p:cNvPicPr>
            <a:picLocks noChangeAspect="1" noChangeArrowheads="1"/>
          </p:cNvPicPr>
          <p:nvPr/>
        </p:nvPicPr>
        <p:blipFill>
          <a:blip r:embed="rId4" cstate="print"/>
          <a:srcRect/>
          <a:stretch>
            <a:fillRect/>
          </a:stretch>
        </p:blipFill>
        <p:spPr bwMode="auto">
          <a:xfrm>
            <a:off x="2000232" y="4500570"/>
            <a:ext cx="3095604" cy="215241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Братья Васнецовы</a:t>
            </a:r>
            <a:endParaRPr lang="ru-RU" b="1" dirty="0"/>
          </a:p>
        </p:txBody>
      </p:sp>
      <p:sp>
        <p:nvSpPr>
          <p:cNvPr id="3" name="Содержимое 2"/>
          <p:cNvSpPr>
            <a:spLocks noGrp="1"/>
          </p:cNvSpPr>
          <p:nvPr>
            <p:ph idx="1"/>
          </p:nvPr>
        </p:nvSpPr>
        <p:spPr/>
        <p:txBody>
          <a:bodyPr>
            <a:normAutofit/>
          </a:bodyPr>
          <a:lstStyle/>
          <a:p>
            <a:pPr>
              <a:buNone/>
            </a:pPr>
            <a:r>
              <a:rPr lang="ru-RU" sz="1800" dirty="0" smtClean="0"/>
              <a:t>священники </a:t>
            </a:r>
            <a:r>
              <a:rPr lang="ru-RU" sz="1800" dirty="0"/>
              <a:t>и художники. Село </a:t>
            </a:r>
            <a:r>
              <a:rPr lang="ru-RU" sz="1800" dirty="0" err="1"/>
              <a:t>Лопьял</a:t>
            </a:r>
            <a:r>
              <a:rPr lang="ru-RU" sz="1800" dirty="0"/>
              <a:t> – родина художников Васнецовых. В нескольких церквях района, в том числе: в Шурме, Большом Рое, </a:t>
            </a:r>
            <a:r>
              <a:rPr lang="ru-RU" sz="1800" dirty="0" err="1"/>
              <a:t>Пустополье</a:t>
            </a:r>
            <a:r>
              <a:rPr lang="ru-RU" sz="1800" dirty="0"/>
              <a:t> служили члены семьи Васнецовых. О церкви села </a:t>
            </a:r>
            <a:r>
              <a:rPr lang="ru-RU" sz="1800" dirty="0" err="1"/>
              <a:t>Пустополье</a:t>
            </a:r>
            <a:r>
              <a:rPr lang="ru-RU" sz="1800" dirty="0"/>
              <a:t> есть легенда, что Виктор Михайлович во время визита в </a:t>
            </a:r>
            <a:r>
              <a:rPr lang="ru-RU" sz="1800" dirty="0" err="1"/>
              <a:t>Уржумский</a:t>
            </a:r>
            <a:r>
              <a:rPr lang="ru-RU" sz="1800" dirty="0"/>
              <a:t> уезд правил здесь некоторые фрески.</a:t>
            </a:r>
          </a:p>
        </p:txBody>
      </p:sp>
      <p:pic>
        <p:nvPicPr>
          <p:cNvPr id="5122" name="Picture 2" descr="Picture background"/>
          <p:cNvPicPr>
            <a:picLocks noChangeAspect="1" noChangeArrowheads="1"/>
          </p:cNvPicPr>
          <p:nvPr/>
        </p:nvPicPr>
        <p:blipFill>
          <a:blip r:embed="rId3"/>
          <a:srcRect/>
          <a:stretch>
            <a:fillRect/>
          </a:stretch>
        </p:blipFill>
        <p:spPr bwMode="auto">
          <a:xfrm>
            <a:off x="3428992" y="2857496"/>
            <a:ext cx="4848492" cy="358788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b="1" dirty="0" smtClean="0"/>
              <a:t>Заболоцкий Николай Алексеевич</a:t>
            </a:r>
            <a:endParaRPr lang="ru-RU" dirty="0"/>
          </a:p>
        </p:txBody>
      </p:sp>
      <p:sp>
        <p:nvSpPr>
          <p:cNvPr id="3" name="Содержимое 2"/>
          <p:cNvSpPr>
            <a:spLocks noGrp="1"/>
          </p:cNvSpPr>
          <p:nvPr>
            <p:ph idx="1"/>
          </p:nvPr>
        </p:nvSpPr>
        <p:spPr/>
        <p:txBody>
          <a:bodyPr/>
          <a:lstStyle/>
          <a:p>
            <a:pPr>
              <a:buNone/>
            </a:pPr>
            <a:r>
              <a:rPr lang="ru-RU" dirty="0" smtClean="0"/>
              <a:t>поэт</a:t>
            </a:r>
            <a:r>
              <a:rPr lang="ru-RU" dirty="0"/>
              <a:t>. Провел в </a:t>
            </a:r>
            <a:r>
              <a:rPr lang="ru-RU" dirty="0" err="1"/>
              <a:t>Уржумском</a:t>
            </a:r>
            <a:r>
              <a:rPr lang="ru-RU" dirty="0"/>
              <a:t> уезде детские годы, учился в местном реальном училище.</a:t>
            </a:r>
          </a:p>
        </p:txBody>
      </p:sp>
      <p:pic>
        <p:nvPicPr>
          <p:cNvPr id="4097" name="Picture 1" descr="C:\Users\User\Desktop\image_64562aca4aae7.jpg"/>
          <p:cNvPicPr>
            <a:picLocks noChangeAspect="1" noChangeArrowheads="1"/>
          </p:cNvPicPr>
          <p:nvPr/>
        </p:nvPicPr>
        <p:blipFill>
          <a:blip r:embed="rId3"/>
          <a:srcRect/>
          <a:stretch>
            <a:fillRect/>
          </a:stretch>
        </p:blipFill>
        <p:spPr bwMode="auto">
          <a:xfrm>
            <a:off x="5500694" y="2857496"/>
            <a:ext cx="2493486" cy="359568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Матвеев Лазарь Павлович</a:t>
            </a:r>
            <a:endParaRPr lang="ru-RU" b="1" dirty="0"/>
          </a:p>
        </p:txBody>
      </p:sp>
      <p:sp>
        <p:nvSpPr>
          <p:cNvPr id="3" name="Содержимое 2"/>
          <p:cNvSpPr>
            <a:spLocks noGrp="1"/>
          </p:cNvSpPr>
          <p:nvPr>
            <p:ph idx="1"/>
          </p:nvPr>
        </p:nvSpPr>
        <p:spPr/>
        <p:txBody>
          <a:bodyPr>
            <a:normAutofit/>
          </a:bodyPr>
          <a:lstStyle/>
          <a:p>
            <a:pPr>
              <a:buNone/>
            </a:pPr>
            <a:r>
              <a:rPr lang="ru-RU" sz="1800" dirty="0" smtClean="0"/>
              <a:t>купец</a:t>
            </a:r>
            <a:r>
              <a:rPr lang="ru-RU" sz="1800" dirty="0"/>
              <a:t>, основатель </a:t>
            </a:r>
            <a:r>
              <a:rPr lang="ru-RU" sz="1800" dirty="0" err="1"/>
              <a:t>Ройского</a:t>
            </a:r>
            <a:r>
              <a:rPr lang="ru-RU" sz="1800" dirty="0"/>
              <a:t> завода, один из первых членов </a:t>
            </a:r>
            <a:r>
              <a:rPr lang="ru-RU" sz="1800" dirty="0" err="1"/>
              <a:t>Уржумского</a:t>
            </a:r>
            <a:r>
              <a:rPr lang="ru-RU" sz="1800" dirty="0"/>
              <a:t> </a:t>
            </a:r>
            <a:r>
              <a:rPr lang="ru-RU" sz="1800" dirty="0" smtClean="0"/>
              <a:t>земства. </a:t>
            </a:r>
            <a:br>
              <a:rPr lang="ru-RU" sz="1800" dirty="0" smtClean="0"/>
            </a:br>
            <a:r>
              <a:rPr lang="ru-RU" sz="1800" dirty="0"/>
              <a:t> В 1833 году купец и почётный житель Уржума Павел </a:t>
            </a:r>
            <a:r>
              <a:rPr lang="ru-RU" sz="1800" dirty="0" err="1"/>
              <a:t>Лазаревич</a:t>
            </a:r>
            <a:r>
              <a:rPr lang="ru-RU" sz="1800" dirty="0"/>
              <a:t> Матвеев основал винокуренный завод. Архивные статистические сведения говорят о том, что предприятие быстро росло и развивалось. Уже в 1887 году производственные мощности позволяли выкуривать 50 000 вёдер в год. В то же время на производстве работали 43 рабочих и один мастер. Предприятие пережило лихие годы революции и кризис перестройки. В старинных стенах до сих пор кипит работа</a:t>
            </a:r>
            <a:r>
              <a:rPr lang="ru-RU" sz="1800" dirty="0" smtClean="0"/>
              <a:t>. </a:t>
            </a:r>
            <a:endParaRPr lang="ru-RU"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85728"/>
            <a:ext cx="8229600" cy="5840435"/>
          </a:xfrm>
        </p:spPr>
        <p:txBody>
          <a:bodyPr>
            <a:normAutofit fontScale="55000" lnSpcReduction="20000"/>
          </a:bodyPr>
          <a:lstStyle/>
          <a:p>
            <a:pPr>
              <a:buNone/>
            </a:pPr>
            <a:r>
              <a:rPr lang="ru-RU" sz="3600" dirty="0"/>
              <a:t>Как и отец, Лазарь Павлович МАТВЕЕВ также активно занимался благотворительностью, постоянно помогал народному образованию. На его средства была выстроена школа в селе Лазареве </a:t>
            </a:r>
            <a:r>
              <a:rPr lang="ru-RU" sz="3600" dirty="0" err="1"/>
              <a:t>Уржумского</a:t>
            </a:r>
            <a:r>
              <a:rPr lang="ru-RU" sz="3600" dirty="0"/>
              <a:t> уезда, была оборудована учебная мастерская и нанят столяр для обучения сельских детей ремеслу. Помогал МАТВЕЕВ в строительстве </a:t>
            </a:r>
            <a:r>
              <a:rPr lang="ru-RU" sz="3600" dirty="0" err="1"/>
              <a:t>Уржумского</a:t>
            </a:r>
            <a:r>
              <a:rPr lang="ru-RU" sz="3600" dirty="0"/>
              <a:t> реального училища, был попечителем учебных заведений города и </a:t>
            </a:r>
            <a:r>
              <a:rPr lang="ru-RU" sz="3600" dirty="0" err="1"/>
              <a:t>уезда.Вместе</a:t>
            </a:r>
            <a:r>
              <a:rPr lang="ru-RU" sz="3600" dirty="0"/>
              <a:t> с любителем книг, имевшим домашнюю библиотеку с А. А. ЧЕРНОВЫМ, Л. П. МАТВЕЕВ организовал первую публичную библиотеку в Уржуме.</a:t>
            </a:r>
          </a:p>
          <a:p>
            <a:pPr>
              <a:buNone/>
            </a:pPr>
            <a:r>
              <a:rPr lang="ru-RU" sz="3600" dirty="0"/>
              <a:t>В конце 1840-х или в начале 1850-х гг. в центре Воскресенской улицы Уржума был построен двухэтажный каменный дом МАТВЕЕВА со львами на воротах, ныне здесь помещается медицинское училище. Это угловое здание имеет полуколонны на уровне второго этажа, опоры полуколонн имеют рельефную кладку. Только еще на одном </a:t>
            </a:r>
            <a:r>
              <a:rPr lang="ru-RU" sz="3600" dirty="0" err="1"/>
              <a:t>уржумском</a:t>
            </a:r>
            <a:r>
              <a:rPr lang="ru-RU" sz="3600" dirty="0"/>
              <a:t> здании есть колонны – это здание бывшей Казанской церкви, где сохранились купол и </a:t>
            </a:r>
            <a:r>
              <a:rPr lang="ru-RU" sz="3600" dirty="0" err="1"/>
              <a:t>подкупольная</a:t>
            </a:r>
            <a:r>
              <a:rPr lang="ru-RU" sz="3600" dirty="0"/>
              <a:t> ротонда с 16 колоннами, расположенными попарно между окнами.</a:t>
            </a:r>
          </a:p>
          <a:p>
            <a:pPr>
              <a:buNone/>
            </a:pPr>
            <a:r>
              <a:rPr lang="ru-RU" sz="3600" dirty="0"/>
              <a:t>После смерти Л.П.МАТВЕЕВ похоронен в селе </a:t>
            </a:r>
            <a:r>
              <a:rPr lang="ru-RU" sz="3600" dirty="0" err="1"/>
              <a:t>Лазарево</a:t>
            </a:r>
            <a:r>
              <a:rPr lang="ru-RU" sz="3600" dirty="0"/>
              <a:t> </a:t>
            </a:r>
            <a:r>
              <a:rPr lang="ru-RU" sz="3600" dirty="0" err="1"/>
              <a:t>Уржумского</a:t>
            </a:r>
            <a:r>
              <a:rPr lang="ru-RU" sz="3600" dirty="0"/>
              <a:t> уезда.</a:t>
            </a:r>
          </a:p>
          <a:p>
            <a:pPr>
              <a:buNone/>
            </a:pP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7166"/>
            <a:ext cx="8229600" cy="1143000"/>
          </a:xfrm>
        </p:spPr>
        <p:txBody>
          <a:bodyPr>
            <a:normAutofit fontScale="90000"/>
          </a:bodyPr>
          <a:lstStyle/>
          <a:p>
            <a:r>
              <a:rPr lang="ru-RU" sz="2000" dirty="0" err="1"/>
              <a:t>Лазаревский</a:t>
            </a:r>
            <a:r>
              <a:rPr lang="ru-RU" sz="2000" dirty="0"/>
              <a:t> винокуренный завод. 1890-е гг. </a:t>
            </a:r>
            <a:r>
              <a:rPr lang="ru-RU" sz="2000" dirty="0" smtClean="0"/>
              <a:t/>
            </a:r>
            <a:br>
              <a:rPr lang="ru-RU" sz="2000" dirty="0" smtClean="0"/>
            </a:br>
            <a:r>
              <a:rPr lang="ru-RU" sz="2000" dirty="0" smtClean="0"/>
              <a:t>В </a:t>
            </a:r>
            <a:r>
              <a:rPr lang="ru-RU" sz="2000" dirty="0"/>
              <a:t>первом ряду сидят: 1-й слева — Павел </a:t>
            </a:r>
            <a:r>
              <a:rPr lang="ru-RU" sz="2000" dirty="0" err="1"/>
              <a:t>Лазаревич</a:t>
            </a:r>
            <a:r>
              <a:rPr lang="ru-RU" sz="2000" dirty="0"/>
              <a:t> Матвеев (1865 — ?), потомственный почетный гражданин г. Уржума; </a:t>
            </a:r>
            <a:r>
              <a:rPr lang="ru-RU" sz="2000" dirty="0" smtClean="0"/>
              <a:t/>
            </a:r>
            <a:br>
              <a:rPr lang="ru-RU" sz="2000" dirty="0" smtClean="0"/>
            </a:br>
            <a:r>
              <a:rPr lang="ru-RU" sz="2000" dirty="0" smtClean="0"/>
              <a:t>Первый </a:t>
            </a:r>
            <a:r>
              <a:rPr lang="ru-RU" sz="2000" dirty="0"/>
              <a:t>справа – Лазарь Павлович Матвеев (1837-1895), потомственный почетный гражданин Уржума</a:t>
            </a:r>
          </a:p>
        </p:txBody>
      </p:sp>
      <p:pic>
        <p:nvPicPr>
          <p:cNvPr id="6" name="Picture 2"/>
          <p:cNvPicPr>
            <a:picLocks noGrp="1" noChangeAspect="1" noChangeArrowheads="1"/>
          </p:cNvPicPr>
          <p:nvPr>
            <p:ph idx="1"/>
          </p:nvPr>
        </p:nvPicPr>
        <p:blipFill>
          <a:blip r:embed="rId3"/>
          <a:srcRect/>
          <a:stretch>
            <a:fillRect/>
          </a:stretch>
        </p:blipFill>
        <p:spPr bwMode="auto">
          <a:xfrm>
            <a:off x="1136734" y="1600200"/>
            <a:ext cx="6870532" cy="4525963"/>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273</Words>
  <Application>Microsoft Office PowerPoint</Application>
  <PresentationFormat>Экран (4:3)</PresentationFormat>
  <Paragraphs>14</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Уржумский район</vt:lpstr>
      <vt:lpstr>Киров Сергей Миронович</vt:lpstr>
      <vt:lpstr>Братья Васнецовы</vt:lpstr>
      <vt:lpstr>Заболоцкий Николай Алексеевич</vt:lpstr>
      <vt:lpstr>Матвеев Лазарь Павлович</vt:lpstr>
      <vt:lpstr>Слайд 6</vt:lpstr>
      <vt:lpstr>Лазаревский винокуренный завод. 1890-е гг.  В первом ряду сидят: 1-й слева — Павел Лазаревич Матвеев (1865 — ?), потомственный почетный гражданин г. Уржума;  Первый справа – Лазарь Павлович Матвеев (1837-1895), потомственный почетный гражданин Уржума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Уржумский район</dc:title>
  <dc:creator>User</dc:creator>
  <cp:lastModifiedBy>User</cp:lastModifiedBy>
  <cp:revision>2</cp:revision>
  <dcterms:created xsi:type="dcterms:W3CDTF">2024-11-12T08:36:25Z</dcterms:created>
  <dcterms:modified xsi:type="dcterms:W3CDTF">2024-11-12T08:54:46Z</dcterms:modified>
</cp:coreProperties>
</file>