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6" r:id="rId4"/>
    <p:sldId id="260" r:id="rId5"/>
    <p:sldId id="264" r:id="rId6"/>
    <p:sldId id="267" r:id="rId7"/>
    <p:sldId id="263" r:id="rId8"/>
    <p:sldId id="262" r:id="rId9"/>
    <p:sldId id="270" r:id="rId10"/>
    <p:sldId id="265" r:id="rId11"/>
    <p:sldId id="272" r:id="rId12"/>
    <p:sldId id="273" r:id="rId13"/>
    <p:sldId id="271" r:id="rId14"/>
    <p:sldId id="269" r:id="rId15"/>
    <p:sldId id="268" r:id="rId16"/>
    <p:sldId id="276" r:id="rId17"/>
    <p:sldId id="275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DD341-E766-4568-A66F-4B53FF51CF9A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FFABB-E5DE-4746-9032-30781D6A4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DBAB-830F-4A45-BD4F-F22377DF62A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A8F3-4130-4FE7-9862-F73AE5F1F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Bahnschrift SemiBold Condensed" pitchFamily="34" charset="0"/>
                <a:cs typeface="Times New Roman" pitchFamily="18" charset="0"/>
              </a:rPr>
              <a:t>Знаменитые люди </a:t>
            </a:r>
            <a:r>
              <a:rPr lang="ru-RU" sz="4400" b="1" dirty="0" err="1" smtClean="0">
                <a:solidFill>
                  <a:srgbClr val="002060"/>
                </a:solidFill>
                <a:latin typeface="Bahnschrift SemiBold Condensed" pitchFamily="34" charset="0"/>
                <a:cs typeface="Times New Roman" pitchFamily="18" charset="0"/>
              </a:rPr>
              <a:t>Нолинского</a:t>
            </a:r>
            <a:r>
              <a:rPr lang="ru-RU" sz="4400" b="1" dirty="0" smtClean="0">
                <a:solidFill>
                  <a:srgbClr val="002060"/>
                </a:solidFill>
                <a:latin typeface="Bahnschrift SemiBold Condensed" pitchFamily="34" charset="0"/>
                <a:cs typeface="Times New Roman" pitchFamily="18" charset="0"/>
              </a:rPr>
              <a:t> района.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3" name="Рисунок 2" descr="nolinsk-city-vector-89164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52"/>
          <a:stretch>
            <a:fillRect/>
          </a:stretch>
        </p:blipFill>
        <p:spPr>
          <a:xfrm>
            <a:off x="3491880" y="620688"/>
            <a:ext cx="1906055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1926-1930 годах — актёр Ленинградского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выступал также в мюзик-холле, затем — актёр Ленинградского Красного театра, 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ТЮЗа.В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1944 году был награжден "За успешную работу в области советской кинематографии в дни Отечественной войны и выпуск высокохудожественных картин".В 1945-1950 годах — актёр московского Театра-студии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киноактёра.В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1950-1965 годах — актёр театра драмы имени А. С. Пушкина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Москве.С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1966 года — актёр Московского Театра имени Н.В.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Гоголя.В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1955-1963 годах — педагог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ВГИКа.Депутат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Верховного Совета СССР 4-го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созыва.В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кино с 1928 года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Паташон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эстрадном номере в фильме "Мой сын".Крупнейшие работы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Чиркова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Максим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кинотрилогии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Георгия Козинцева и Леонида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Трауберга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"Юность Максима", "Возвращение Максима" и "Выборгская сторона" (1935-1939, Сталинская премия,1941) и Степан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Лаутин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фильме Сергея Герасимова "Учитель" (1939).</a:t>
            </a:r>
          </a:p>
          <a:p>
            <a:pPr algn="just"/>
            <a:endParaRPr lang="ru-RU" sz="2000" dirty="0" smtClean="0"/>
          </a:p>
        </p:txBody>
      </p:sp>
      <p:pic>
        <p:nvPicPr>
          <p:cNvPr id="3" name="Рисунок 2" descr="96-110911_html_254890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3888432" cy="2644670"/>
          </a:xfrm>
          <a:prstGeom prst="rect">
            <a:avLst/>
          </a:prstGeom>
        </p:spPr>
      </p:pic>
      <p:sp>
        <p:nvSpPr>
          <p:cNvPr id="17410" name="AutoShape 2" descr="https://russiangiant.ru/wp-content/webp-express/webp-images/uploads/2024/08/chirkov-1024x768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prebtc_14005543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4530080" cy="2831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4365010"/>
            <a:ext cx="87849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Семенович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Курнаков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(1860 – 1941)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физикохимик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заслуженный профессор, доктор химических наук, академик  Академии наук СССР, создатель физико-химического анализа.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thumb/1/14/Kurnakov.jpg/440px-Kurn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2736304" cy="412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Николай Семенович </a:t>
            </a:r>
            <a:r>
              <a:rPr lang="ru-RU" dirty="0" err="1" smtClean="0"/>
              <a:t>Курнаков</a:t>
            </a:r>
            <a:r>
              <a:rPr lang="ru-RU" dirty="0" smtClean="0"/>
              <a:t> родился 6 декабря 1860 г. в семье подпоручика Брянского егерского полка Семена Александровича </a:t>
            </a:r>
            <a:r>
              <a:rPr lang="ru-RU" dirty="0" err="1" smtClean="0"/>
              <a:t>Курнакова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Прадедом будущего ученого был генерал-майор Семен Иванович </a:t>
            </a:r>
            <a:r>
              <a:rPr lang="ru-RU" dirty="0" err="1" smtClean="0"/>
              <a:t>Курнаков</a:t>
            </a:r>
            <a:r>
              <a:rPr lang="ru-RU" dirty="0" smtClean="0"/>
              <a:t> (1758–1817), сподвижник А.В.Суворова и М.И.Кутузова. После смерти отца семья переехала в село </a:t>
            </a:r>
            <a:r>
              <a:rPr lang="ru-RU" dirty="0" err="1" smtClean="0"/>
              <a:t>Жедрино</a:t>
            </a:r>
            <a:r>
              <a:rPr lang="ru-RU" dirty="0" smtClean="0"/>
              <a:t> бывшего Нижегородского уезда и в 1871 г. определила Николая в Нижегородскую военную гимназию. Успешно окончив «полный военный гимназический курс», юноша отправился в Петербург и, выдержав конкурсные экзамены, был зачислен в 1877 г. студентом в Петербургский горный институт. Оставленный по окончании курса при Петербургском горном институте, </a:t>
            </a:r>
            <a:r>
              <a:rPr lang="ru-RU" dirty="0" err="1" smtClean="0"/>
              <a:t>Курнаков</a:t>
            </a:r>
            <a:r>
              <a:rPr lang="ru-RU" dirty="0" smtClean="0"/>
              <a:t> в 1883 г. был командирован во </a:t>
            </a:r>
            <a:r>
              <a:rPr lang="ru-RU" dirty="0" err="1" smtClean="0"/>
              <a:t>Фрейбергскую</a:t>
            </a:r>
            <a:r>
              <a:rPr lang="ru-RU" dirty="0" smtClean="0"/>
              <a:t> горную академию (Германия), где занимался химией, металлургией, а также изучал </a:t>
            </a:r>
            <a:r>
              <a:rPr lang="ru-RU" dirty="0" err="1" smtClean="0"/>
              <a:t>галургию</a:t>
            </a:r>
            <a:r>
              <a:rPr lang="ru-RU" dirty="0" smtClean="0"/>
              <a:t> (соляное дело).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-SxS7HqOqyp2GGcRX9W5YQXC1pLygWHG238-hJnNSH8qVw-a1nP12v9qyu1QZb6_bzXnnIOXr2l3D0KWF162Sr1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5076056" cy="2721330"/>
          </a:xfrm>
          <a:prstGeom prst="rect">
            <a:avLst/>
          </a:prstGeom>
        </p:spPr>
      </p:pic>
      <p:pic>
        <p:nvPicPr>
          <p:cNvPr id="7" name="Picture 2" descr="https://avatars.mds.yandex.net/i?id=94a523d7a129e27adc13b9a0cdf91b72_l-523321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22189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1902 г. он, продолжая работать в Горном институте, принял предложение занять кафедру общей химии в Петербургском политехническом институте. Здесь профессор организовал большую по тому времени, прекрасно оборудованную лабораторию общей химии, где проводил широкие исследования сплавов, разрабатывая новые методы изучения их свойств и изобретая новые приборы. Во время первой мировой войны ученый как вице-председатель Комиссии по изучению естественных производительных сил России принимал самое деятельное участие в исследовании полезных ископаемых. В 1918 г. в Петербурге начал работу Институт физико-химического анализа, основанный по инициативе </a:t>
            </a:r>
            <a:r>
              <a:rPr lang="ru-RU" dirty="0" err="1" smtClean="0"/>
              <a:t>Курнакова</a:t>
            </a:r>
            <a:r>
              <a:rPr lang="ru-RU" dirty="0" smtClean="0"/>
              <a:t>. При переезде Академии наук СССР в Москву в 1934 г. этот институт объединили с Лабораторией общей химии АН СССР и Институтом по изучению платины и других благородных металлов в Институт общей и неорганической химии АН СССР, директором которого Николай Семенович был в 1934–1941 гг. С 1944 г. этот институт носит имя </a:t>
            </a:r>
            <a:r>
              <a:rPr lang="ru-RU" dirty="0" err="1" smtClean="0"/>
              <a:t>Н.С.Курнакова</a:t>
            </a:r>
            <a:r>
              <a:rPr lang="ru-RU" dirty="0" smtClean="0"/>
              <a:t> – своего основателя и первого директора.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14.userapi.com/impg/fqYZl-_s22WDcrF8gfneqXN5KP1UgwubX7v3XA/MCVDO-3GAPo.jpg?size=739x510&amp;quality=96&amp;sign=0eea87123baa5ebf66b82996ac458923&amp;c_uniq_tag=QAu0-ECdCdpH1F8XwOv867LpDAHj1iWCDv-bQNpaNIk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93096"/>
            <a:ext cx="3194891" cy="2204864"/>
          </a:xfrm>
          <a:prstGeom prst="rect">
            <a:avLst/>
          </a:prstGeom>
          <a:noFill/>
        </p:spPr>
      </p:pic>
      <p:pic>
        <p:nvPicPr>
          <p:cNvPr id="5" name="Рисунок 4" descr="trxDURYGg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933056"/>
            <a:ext cx="2232248" cy="26948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4725144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Эмилия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Адриановна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Штина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(1910 – 2007) 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альголог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доктор биологических наук, профессор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rzenka11_4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0648"/>
            <a:ext cx="273630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Эмилия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Адриановна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родилась 18 июня 1910 года в селе Большая Пурга Вятской губернии (ныне — в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 Удмуртии), в семье агронома. Училась в школе города Нолинска, в 1928 году поступила в Вятский пединститут, который окончила в 1931 году. В 1934—1937 годах училась в аспирантуре Московского государственного университета под руководством профессора К. И. Мейера, получила узкую специальность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альголога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 1941 года работает доцентом в Кировском сельхозинституте. В 1956 году защищает диссертацию на соискание степени доктора биологических наук, становится первой женщиной доктором наук в Кирове. В 1957 году получает научное звание профессора, с 1959 по 1976 год заведует кафедрой ботаники сельхозинститута.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лет работала депутатом местных Советов, 10 лет возглавляла депутатскую комиссию областного совета по охране природы. В 1967—1971 году была депутатом Верховного Совета РСФСР, где работала в комиссии по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охране природы.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Возглавляла кировские отделения  Русского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ботанического общества, Общества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почвоведов России, Общества микробиологов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России, а также Всероссийского общества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охраны природы.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последних дней продолжала  работать на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кафедре ботаники ВГСХА.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zQIXMunB5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677393"/>
            <a:ext cx="4038997" cy="28902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4365010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Евгрáфович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Федосéев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(1871 – 1898)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из первых пропагандистов марксизма в России, руководитель первых марксистских кружков в стране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едосеев.jpg"/>
          <p:cNvPicPr>
            <a:picLocks noChangeAspect="1"/>
          </p:cNvPicPr>
          <p:nvPr/>
        </p:nvPicPr>
        <p:blipFill>
          <a:blip r:embed="rId2" cstate="print"/>
          <a:srcRect l="2121" r="861"/>
          <a:stretch>
            <a:fillRect/>
          </a:stretch>
        </p:blipFill>
        <p:spPr>
          <a:xfrm>
            <a:off x="3059832" y="764704"/>
            <a:ext cx="273630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Евгрáфович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Федосéев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родился 9 мая 1871 года в г. Нолинске Вятской губернии (ныне Кировская область) в семье судебного следователя.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9 лет поступил в 1-ю казанскую мужскую гимназию, где самостоятельно начал изучать марксизм. Вместе с одноклассником организовал кружок, где гимназисты читали запрещённые книги революционеров-демократов. Был исключён из гимназии 5 декабря 1887 г. за революционную деятельность, после чего решил отложить получение аттестата зрелости, а заняться накоплением знаний. Летом следующего года жил у родителей в Котельниче. В этом городе написал статью «О недоимках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Котельничском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уезде». В том же году начал организовывать в Поволжье марксистские кружки, в которые входило по 10-15 человек, собиравшихся 2 раза в неделю. В один из таких кружков с октября 1888 г. по май 1889 г. входил Ленин. В 1887 году Николай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 руководителем казанских революционных кружков. Членом одного из них с осени 1888-го по май 1889 года состоял Владимир Ленин. Именно Федосеев во многом сформировал взгляды Ильича и обучил его научному подходу к изучению марксизма. За участие в революционном движении и организацию нелегальной типографии его приговорили к 1 году и 3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месяцам одиночного заключения в петербургской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каторжной тюрьме «Кресты». В 1897 году сослан в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Восточную Сибирь. По дороге в московской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Бутырской пересыльной тюрьме Федосеев встретился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членами петербургского Союза борьбы за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освобождение рабочего класса. Во время ссылки вёл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переписку с Львом Толстым.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.-Е.-Федосеев-среди-рабочих.-С-картины-М.-Мыслин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416364"/>
            <a:ext cx="3292798" cy="23250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4077072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Феликс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Эдмундович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Дзержинский (1877 – 1926)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российский и польский революционер, советский 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и партийный деятель, глава ряда народных комиссариатов, основатель и руководитель ВЧК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d4ebcd4bb1c80d21a33415f80e404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04664"/>
            <a:ext cx="273630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июле 1897 года Дзержинский был задержан за распространение революционной нелегальной литературы в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(ныне Каунас, Литва). Это был его первый арест. Без суда, в административном порядке Феликс, в возрасте 19 лет, был выслан под надзор полиции в Вятскую губернию сроком на три года. Местом ссылки ему был определён город Нолинск. В Нолинске Дзержинский поселился на квартире у местного жителя. Пристальное внимание к нему со стороны полицейских властей вынуждало его менять квартиры. Особенно доставал Дзержинского исправник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Золотухин.В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Нолинске в то время находилось много ссыльных, и Дзержинский установил с ними связь. Чтобы иметь средства для проживания, он устроился на табачно-махорочную фабрику набойщиком, где работал с 6 утра до 8 часов вечера, получая в месяц семь рублей. Одновременно продолжал вести агитацию и пропаганду среди рабочих за улучшение условий труда.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50e27c668f59d364fd82a5889a1c5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429000"/>
            <a:ext cx="3864918" cy="3084224"/>
          </a:xfrm>
          <a:prstGeom prst="rect">
            <a:avLst/>
          </a:prstGeom>
        </p:spPr>
      </p:pic>
      <p:pic>
        <p:nvPicPr>
          <p:cNvPr id="7" name="Рисунок 6" descr="Дом Дзер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3560306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638132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Дом, где жил Ф.Э.Дзержинский во время ссылки.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365104"/>
            <a:ext cx="8389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Вячеслав Михайлович Молотов (Скрябин)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(1890 – 1986)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революционер, советский политический, государственный и партийный деятель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ddb1139c4fa208e04ecb88d3d1e1855.jpg"/>
          <p:cNvPicPr>
            <a:picLocks noChangeAspect="1"/>
          </p:cNvPicPr>
          <p:nvPr/>
        </p:nvPicPr>
        <p:blipFill>
          <a:blip r:embed="rId2" cstate="print"/>
          <a:srcRect l="11413" r="10626"/>
          <a:stretch>
            <a:fillRect/>
          </a:stretch>
        </p:blipFill>
        <p:spPr>
          <a:xfrm>
            <a:off x="2483768" y="620688"/>
            <a:ext cx="446449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 и юность Вячеслав Михайлович провел именно на вятской земле — в губернском центре, а также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Кукарке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Нолинске. Отец Молотова Михаил Прохорович происходил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кукарских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мещан, работал старшим приказчиком в фирме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Небогатиковых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 Мать Молотова Анна Яковлевна происходила из богатого 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нолинских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купцов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Небогатиковых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них было свое пароходство, табачно-махорочная фабрика и большой торговый дом. Мать Молотова была довольно тонкой натурой: имела гимназическое образование, много читала (в том числе по-французски), неплохо играла на фортепиано. Вячеслав Михайлович рос в многодетной семье из десяти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08920"/>
            <a:ext cx="3888432" cy="3146005"/>
          </a:xfrm>
          <a:prstGeom prst="rect">
            <a:avLst/>
          </a:prstGeom>
        </p:spPr>
      </p:pic>
      <p:pic>
        <p:nvPicPr>
          <p:cNvPr id="2050" name="Picture 2" descr="https://avatars.mds.yandex.net/i?id=a61b27d03d18a4052ca68f5412714d70_l-701743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36912"/>
            <a:ext cx="1669476" cy="2492896"/>
          </a:xfrm>
          <a:prstGeom prst="rect">
            <a:avLst/>
          </a:prstGeom>
          <a:noFill/>
        </p:spPr>
      </p:pic>
      <p:pic>
        <p:nvPicPr>
          <p:cNvPr id="5" name="Рисунок 4" descr="scale_1200.png"/>
          <p:cNvPicPr>
            <a:picLocks noChangeAspect="1"/>
          </p:cNvPicPr>
          <p:nvPr/>
        </p:nvPicPr>
        <p:blipFill>
          <a:blip r:embed="rId4" cstate="print"/>
          <a:srcRect l="1873" t="3944" r="1873" b="20793"/>
          <a:stretch>
            <a:fillRect/>
          </a:stretch>
        </p:blipFill>
        <p:spPr>
          <a:xfrm>
            <a:off x="179512" y="3068960"/>
            <a:ext cx="2808312" cy="2042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30120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 Скрябиных.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602128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Дом, где жила семья Скрябиных.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уездном городе Нолинске Молотов отучился четыре класса в городском училище. В детстве Вячеслав много пел, так как его отец приобщил к пению и музыке всех сыновей, всей семьей они пели в церковном хоре Николаевской церкви города Нолинска. Михаил Скрябин участвовал в любительских спектаклях местного театра, был завсегдатаем престижного клуба «Общество трезвости», в котором собирались самые известные жители Нолинска того времени – чиновники земской и городской управ, учителя, купцы.  На всю жизнь Молотов запомнил вятские частушки и прибаутки, народные песни, которые пел на досуге.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1901 году Вячеслав Скрябин с отличием окончил курс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Нолинского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училища, и на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следующий год мать отправилась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ним и младшим сыном Сергеем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Казань,  чтобы определить их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реальное училище.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вятское детство Молотова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закончилось.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хор.jpg"/>
          <p:cNvPicPr>
            <a:picLocks noChangeAspect="1"/>
          </p:cNvPicPr>
          <p:nvPr/>
        </p:nvPicPr>
        <p:blipFill>
          <a:blip r:embed="rId2" cstate="print"/>
          <a:srcRect l="6688" t="4149" r="2751" b="3030"/>
          <a:stretch>
            <a:fillRect/>
          </a:stretch>
        </p:blipFill>
        <p:spPr>
          <a:xfrm>
            <a:off x="3635896" y="2924944"/>
            <a:ext cx="5328592" cy="3585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6525344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Юношеский хор. В.М.Молотов во втором ряду второй слева.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276872"/>
            <a:ext cx="48600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Герман Капитонович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Маландин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(1894 – 1961)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начальник Военной академии Генштаба ВС СССР, генерал армии. Участник Первой мировой, Гражданской и Великой Отечественной войн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ale_1200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73630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Герман Капитонович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Маландин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(1894 – 1961) -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начальник Военной академии Генштаба ВС СССР, генерал армии. Участник Первой мировой, Гражданской и Великой Отечественной войн.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Герман Капитонович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Маландин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родился в городе Нолинске Вятской губернии 3 декабря 1894 года. Родился в семье служащих, отец его служил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Городской управе Нолинска, а затем в Городском банке Нолинска. Окончил школу в Нолинске и в 1912 году — Вятскую мужскую гимназию в 1912 году, после чего поступил на юридический факультет Московского университета. После начала Первой мировой войны, в 1915 году призван в Русскую императорскую армию. После Октябрьской революции и развала армии вернулся в Нолинск, работал нивелировщиком на изыскании железнодорожной линии Рыбинск — Красноуфимск.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первые дни Великой Отечественной войны, Г. 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Маландин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назначен начальником штаба Западного фронта. 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декабре1943 года по личной просьбе вновь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 на фронт, назначен начальником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штаба 13-й армии 1-го Украинского фронта.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июня 1945 года — начальник штаба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Центральной группы войск на территории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Австрии.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landin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93096"/>
            <a:ext cx="3130836" cy="24381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1"/>
            <a:ext cx="576064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23 марта 1946 года — начальник Главного штаба Сухопутных войск — заместитель Главнокомандующего Сухопутными войсками СССР. С 12 ноября 1948 года — первый заместитель начальника Генерального Штаба.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июля 1952 года — начальник штаба — первый заместитель командующего войсками Прикарпатского военного округа.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июня 1956 года — начальник кафедры — первый заместитель начальника Военной академии Генерального штаба (до 1958 года именовалась Высшей военной академией имени К. Е. Ворошилова).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июня 1958 года до последних дней жизни — начальник этой академии. Профессор (1961). Занимался научно-исследовательской работой, автор ряда военно-научных и военно-исторических трудов.</a:t>
            </a: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XYoq80X8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592288" cy="3723906"/>
          </a:xfrm>
          <a:prstGeom prst="rect">
            <a:avLst/>
          </a:prstGeom>
        </p:spPr>
      </p:pic>
      <p:pic>
        <p:nvPicPr>
          <p:cNvPr id="6" name="Рисунок 5" descr="Могила_генерала_армии_Германа_Маландина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149080"/>
            <a:ext cx="183620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3789040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 Петрович Чирков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(1901 – 1982)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советский актёр театра и кино, педагог, певец.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-UPWxALkL71RTpobm3NgyRBUUNXSjqJ6kRospiuo5jN02C5K90subuw8hfbB6AIH7-oVjC07.jpg"/>
          <p:cNvPicPr>
            <a:picLocks noChangeAspect="1"/>
          </p:cNvPicPr>
          <p:nvPr/>
        </p:nvPicPr>
        <p:blipFill>
          <a:blip r:embed="rId2" cstate="print"/>
          <a:srcRect b="5026"/>
          <a:stretch>
            <a:fillRect/>
          </a:stretch>
        </p:blipFill>
        <p:spPr>
          <a:xfrm>
            <a:off x="2987824" y="260648"/>
            <a:ext cx="273630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Чиркова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занималась торговлей. Борис был правнуком известного в Нолинске в то время купца Якова Евсеевича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Небогатикова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вел дело с большим размахом, имел свои пароходы, махорочную фабрику, торговые лавки и конторы по оптовой закупке рыбы, сельди, сушеной воблы, табачного листа и других товаров в разных городах России. По вечерам, собравшись у горящей печки, вся детвора с удовольствием слушала бабушку, ее рассказы, сказки, а иногда и песни. Именно из них дети узнавали об удивительных случаях, происходящих в мире, о том, чего никогда не случалось в Нолинске.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Отучившись в приходской школе, реальном училище, по настоянию бабушки Борис Петрович выбирает далеко не театральный путь своей жизни. Он поступает на педагогические курсы, а по окончании их некоторое время работает учителем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природоведения в школе.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совету друзей он решает учиться в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Ленинградском институте сценического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Будучи студентом третьего курса, он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приезжает в Нолинск, под его режиссурой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его участием была поставлена и сыграна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пьеса.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avatars.mds.yandex.net/i?id=818ab11f2a57cc45b200014a23f3c58f_l-52333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13084" t="8723" r="12336" b="18006"/>
          <a:stretch>
            <a:fillRect/>
          </a:stretch>
        </p:blipFill>
        <p:spPr bwMode="auto">
          <a:xfrm>
            <a:off x="4644008" y="3356992"/>
            <a:ext cx="4253614" cy="31683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645333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Дом-музей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Б.П.Чиркова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1072</Words>
  <Application>Microsoft Office PowerPoint</Application>
  <PresentationFormat>Экран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учитель</cp:lastModifiedBy>
  <cp:revision>22</cp:revision>
  <dcterms:created xsi:type="dcterms:W3CDTF">2024-10-31T11:11:12Z</dcterms:created>
  <dcterms:modified xsi:type="dcterms:W3CDTF">2024-11-06T10:43:31Z</dcterms:modified>
</cp:coreProperties>
</file>